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6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8c284d7c44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8c284d7c44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c284d7c44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c284d7c44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c284d7c44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c284d7c44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c284d7c44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c284d7c44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c284d7c44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c284d7c44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c284d7d1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c284d7d1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 Pattern Blocks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0150" y="3189550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Materials needed: Pattern Blocks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explore pattern blocks.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Up:  Notice and Wonder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25329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311700" y="2082950"/>
            <a:ext cx="3880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what you noticed.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3209875"/>
            <a:ext cx="25329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wonder?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311700" y="4368950"/>
            <a:ext cx="3880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what you wonder.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3200" y="1449425"/>
            <a:ext cx="3423825" cy="292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 Synthesis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What is one thing that you think you could do or make with the pattern blocks?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Explore Connecting Cubes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124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explore pattern blocks.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Think about what you want to do or make with the pattern blocks.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counts down silently until it reaches 0:00, then a police siren sounds to alert you that time is up." id="87" name="Google Shape;87;p17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675" y="3761225"/>
            <a:ext cx="1402750" cy="1052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Synthesis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share.</a:t>
            </a:r>
            <a:endParaRPr/>
          </a:p>
        </p:txBody>
      </p:sp>
      <p:sp>
        <p:nvSpPr>
          <p:cNvPr id="94" name="Google Shape;94;p18"/>
          <p:cNvSpPr txBox="1"/>
          <p:nvPr/>
        </p:nvSpPr>
        <p:spPr>
          <a:xfrm>
            <a:off x="447800" y="2224600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is one thing you did or made with the pattern blocks? 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Synthesis</a:t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Today, we explored pattern </a:t>
            </a:r>
            <a:r>
              <a:rPr lang="en"/>
              <a:t>blocks</a:t>
            </a:r>
            <a:r>
              <a:rPr lang="en"/>
              <a:t> and you explained to your partner what you were doing with the blocks.  Let’s add to our chart from yesterday about what doing math together looks like.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