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7.xml"/>
  <Override ContentType="application/vnd.openxmlformats-officedocument.presentationml.notesSlide+xml" PartName="/ppt/notesSlides/notesSlide125.xml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117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1.xml"/>
  <Override ContentType="application/vnd.openxmlformats-officedocument.presentationml.notesSlide+xml" PartName="/ppt/notesSlides/notesSlide133.xml"/>
  <Override ContentType="application/vnd.openxmlformats-officedocument.presentationml.notesSlide+xml" PartName="/ppt/notesSlides/notesSlide109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07.xml"/>
  <Override ContentType="application/vnd.openxmlformats-officedocument.presentationml.notesSlide+xml" PartName="/ppt/notesSlides/notesSlide100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85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77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73.xml"/>
  <Override ContentType="application/vnd.openxmlformats-officedocument.presentationml.notesSlide+xml" PartName="/ppt/notesSlides/notesSlide119.xml"/>
  <Override ContentType="application/vnd.openxmlformats-officedocument.presentationml.notesSlide+xml" PartName="/ppt/notesSlides/notesSlide8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69.xml"/>
  <Override ContentType="application/vnd.openxmlformats-officedocument.presentationml.notesSlide+xml" PartName="/ppt/notesSlides/notesSlide105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93.xml"/>
  <Override ContentType="application/vnd.openxmlformats-officedocument.presentationml.notesSlide+xml" PartName="/ppt/notesSlides/notesSlide87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123.xml"/>
  <Override ContentType="application/vnd.openxmlformats-officedocument.presentationml.notesSlide+xml" PartName="/ppt/notesSlides/notesSlide11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75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112.xml"/>
  <Override ContentType="application/vnd.openxmlformats-officedocument.presentationml.notesSlide+xml" PartName="/ppt/notesSlides/notesSlide103.xml"/>
  <Override ContentType="application/vnd.openxmlformats-officedocument.presentationml.notesSlide+xml" PartName="/ppt/notesSlides/notesSlide97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9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63.xml"/>
  <Override ContentType="application/vnd.openxmlformats-officedocument.presentationml.notesSlide+xml" PartName="/ppt/notesSlides/notesSlide120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29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131.xml"/>
  <Override ContentType="application/vnd.openxmlformats-officedocument.presentationml.notesSlide+xml" PartName="/ppt/notesSlides/notesSlide127.xml"/>
  <Override ContentType="application/vnd.openxmlformats-officedocument.presentationml.notesSlide+xml" PartName="/ppt/notesSlides/notesSlide114.xml"/>
  <Override ContentType="application/vnd.openxmlformats-officedocument.presentationml.notesSlide+xml" PartName="/ppt/notesSlides/notesSlide101.xml"/>
  <Override ContentType="application/vnd.openxmlformats-officedocument.presentationml.notesSlide+xml" PartName="/ppt/notesSlides/notesSlide95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5.xml"/>
  <Override ContentType="application/vnd.openxmlformats-officedocument.presentationml.notesSlide+xml" PartName="/ppt/notesSlides/notesSlide78.xml"/>
  <Override ContentType="application/vnd.openxmlformats-officedocument.presentationml.notesSlide+xml" PartName="/ppt/notesSlides/notesSlide71.xml"/>
  <Override ContentType="application/vnd.openxmlformats-officedocument.presentationml.notesSlide+xml" PartName="/ppt/notesSlides/notesSlide92.xml"/>
  <Override ContentType="application/vnd.openxmlformats-officedocument.presentationml.notesSlide+xml" PartName="/ppt/notesSlides/notesSlide84.xml"/>
  <Override ContentType="application/vnd.openxmlformats-officedocument.presentationml.notesSlide+xml" PartName="/ppt/notesSlides/notesSlide116.xml"/>
  <Override ContentType="application/vnd.openxmlformats-officedocument.presentationml.notesSlide+xml" PartName="/ppt/notesSlides/notesSlide76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24.xml"/>
  <Override ContentType="application/vnd.openxmlformats-officedocument.presentationml.notesSlide+xml" PartName="/ppt/notesSlides/notesSlide126.xml"/>
  <Override ContentType="application/vnd.openxmlformats-officedocument.presentationml.notesSlide+xml" PartName="/ppt/notesSlides/notesSlide68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82.xml"/>
  <Override ContentType="application/vnd.openxmlformats-officedocument.presentationml.notesSlide+xml" PartName="/ppt/notesSlides/notesSlide9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108.xml"/>
  <Override ContentType="application/vnd.openxmlformats-officedocument.presentationml.notesSlide+xml" PartName="/ppt/notesSlides/notesSlide90.xml"/>
  <Override ContentType="application/vnd.openxmlformats-officedocument.presentationml.notesSlide+xml" PartName="/ppt/notesSlides/notesSlide1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86.xml"/>
  <Override ContentType="application/vnd.openxmlformats-officedocument.presentationml.notesSlide+xml" PartName="/ppt/notesSlides/notesSlide106.xml"/>
  <Override ContentType="application/vnd.openxmlformats-officedocument.presentationml.notesSlide+xml" PartName="/ppt/notesSlides/notesSlide99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122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80.xml"/>
  <Override ContentType="application/vnd.openxmlformats-officedocument.presentationml.notesSlide+xml" PartName="/ppt/notesSlides/notesSlide61.xml"/>
  <Override ContentType="application/vnd.openxmlformats-officedocument.presentationml.notesSlide+xml" PartName="/ppt/notesSlides/notesSlide118.xml"/>
  <Override ContentType="application/vnd.openxmlformats-officedocument.presentationml.notesSlide+xml" PartName="/ppt/notesSlides/notesSlide7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8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62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70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1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13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72.xml"/>
  <Override ContentType="application/vnd.openxmlformats-officedocument.presentationml.notesSlide+xml" PartName="/ppt/notesSlides/notesSlide98.xml"/>
  <Override ContentType="application/vnd.openxmlformats-officedocument.presentationml.notesSlide+xml" PartName="/ppt/notesSlides/notesSlide104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30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64.xml"/>
  <Override ContentType="application/vnd.openxmlformats-officedocument.presentationml.notesSlide+xml" PartName="/ppt/notesSlides/notesSlide121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8.xml"/>
  <Override ContentType="application/vnd.openxmlformats-officedocument.presentationml.notesSlide+xml" PartName="/ppt/notesSlides/notesSlide79.xml"/>
  <Override ContentType="application/vnd.openxmlformats-officedocument.presentationml.notesSlide+xml" PartName="/ppt/notesSlides/notesSlide132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96.xml"/>
  <Override ContentType="application/vnd.openxmlformats-officedocument.presentationml.notesSlide+xml" PartName="/ppt/notesSlides/notesSlide102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83.xml"/>
  <Override ContentType="application/vnd.openxmlformats-officedocument.presentationml.notesSlide+xml" PartName="/ppt/notesSlides/notesSlide115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66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1.xml"/>
  <Override ContentType="application/vnd.openxmlformats-officedocument.presentationml.slide+xml" PartName="/ppt/slides/slide43.xml"/>
  <Override ContentType="application/vnd.openxmlformats-officedocument.presentationml.slide+xml" PartName="/ppt/slides/slide78.xml"/>
  <Override ContentType="application/vnd.openxmlformats-officedocument.presentationml.slide+xml" PartName="/ppt/slides/slide86.xml"/>
  <Override ContentType="application/vnd.openxmlformats-officedocument.presentationml.slide+xml" PartName="/ppt/slides/slide35.xml"/>
  <Override ContentType="application/vnd.openxmlformats-officedocument.presentationml.slide+xml" PartName="/ppt/slides/slide105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13.xml"/>
  <Override ContentType="application/vnd.openxmlformats-officedocument.presentationml.slide+xml" PartName="/ppt/slides/slide68.xml"/>
  <Override ContentType="application/vnd.openxmlformats-officedocument.presentationml.slide+xml" PartName="/ppt/slides/slide94.xml"/>
  <Override ContentType="application/vnd.openxmlformats-officedocument.presentationml.slide+xml" PartName="/ppt/slides/slide84.xml"/>
  <Override ContentType="application/vnd.openxmlformats-officedocument.presentationml.slide+xml" PartName="/ppt/slides/slide107.xml"/>
  <Override ContentType="application/vnd.openxmlformats-officedocument.presentationml.slide+xml" PartName="/ppt/slides/slide37.xml"/>
  <Override ContentType="application/vnd.openxmlformats-officedocument.presentationml.slide+xml" PartName="/ppt/slides/slide123.xml"/>
  <Override ContentType="application/vnd.openxmlformats-officedocument.presentationml.slide+xml" PartName="/ppt/slides/slide71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66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111.xml"/>
  <Override ContentType="application/vnd.openxmlformats-officedocument.presentationml.slide+xml" PartName="/ppt/slides/slide53.xml"/>
  <Override ContentType="application/vnd.openxmlformats-officedocument.presentationml.slide+xml" PartName="/ppt/slides/slide96.xml"/>
  <Override ContentType="application/vnd.openxmlformats-officedocument.presentationml.slide+xml" PartName="/ppt/slides/slide48.xml"/>
  <Override ContentType="application/vnd.openxmlformats-officedocument.presentationml.slide+xml" PartName="/ppt/slides/slide22.xml"/>
  <Override ContentType="application/vnd.openxmlformats-officedocument.presentationml.slide+xml" PartName="/ppt/slides/slide82.xml"/>
  <Override ContentType="application/vnd.openxmlformats-officedocument.presentationml.slide+xml" PartName="/ppt/slides/slide65.xml"/>
  <Override ContentType="application/vnd.openxmlformats-officedocument.presentationml.slide+xml" PartName="/ppt/slides/slide9.xml"/>
  <Override ContentType="application/vnd.openxmlformats-officedocument.presentationml.slide+xml" PartName="/ppt/slides/slide118.xml"/>
  <Override ContentType="application/vnd.openxmlformats-officedocument.presentationml.slide+xml" PartName="/ppt/slides/slide12.xml"/>
  <Override ContentType="application/vnd.openxmlformats-officedocument.presentationml.slide+xml" PartName="/ppt/slides/slide108.xml"/>
  <Override ContentType="application/vnd.openxmlformats-officedocument.presentationml.slide+xml" PartName="/ppt/slides/slide98.xml"/>
  <Override ContentType="application/vnd.openxmlformats-officedocument.presentationml.slide+xml" PartName="/ppt/slides/slide125.xml"/>
  <Override ContentType="application/vnd.openxmlformats-officedocument.presentationml.slide+xml" PartName="/ppt/slides/slide72.xml"/>
  <Override ContentType="application/vnd.openxmlformats-officedocument.presentationml.slide+xml" PartName="/ppt/slides/slide20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89.xml"/>
  <Override ContentType="application/vnd.openxmlformats-officedocument.presentationml.slide+xml" PartName="/ppt/slides/slide76.xml"/>
  <Override ContentType="application/vnd.openxmlformats-officedocument.presentationml.slide+xml" PartName="/ppt/slides/slide129.xml"/>
  <Override ContentType="application/vnd.openxmlformats-officedocument.presentationml.slide+xml" PartName="/ppt/slides/slide63.xml"/>
  <Override ContentType="application/vnd.openxmlformats-officedocument.presentationml.slide+xml" PartName="/ppt/slides/slide131.xml"/>
  <Override ContentType="application/vnd.openxmlformats-officedocument.presentationml.slide+xml" PartName="/ppt/slides/slide93.xml"/>
  <Override ContentType="application/vnd.openxmlformats-officedocument.presentationml.slide+xml" PartName="/ppt/slides/slide101.xml"/>
  <Override ContentType="application/vnd.openxmlformats-officedocument.presentationml.slide+xml" PartName="/ppt/slides/slide116.xml"/>
  <Override ContentType="application/vnd.openxmlformats-officedocument.presentationml.slide+xml" PartName="/ppt/slides/slide80.xml"/>
  <Override ContentType="application/vnd.openxmlformats-officedocument.presentationml.slide+xml" PartName="/ppt/slides/slide103.xml"/>
  <Override ContentType="application/vnd.openxmlformats-officedocument.presentationml.slide+xml" PartName="/ppt/slides/slide61.xml"/>
  <Override ContentType="application/vnd.openxmlformats-officedocument.presentationml.slide+xml" PartName="/ppt/slides/slide133.xml"/>
  <Override ContentType="application/vnd.openxmlformats-officedocument.presentationml.slide+xml" PartName="/ppt/slides/slide91.xml"/>
  <Override ContentType="application/vnd.openxmlformats-officedocument.presentationml.slide+xml" PartName="/ppt/slides/slide114.xml"/>
  <Override ContentType="application/vnd.openxmlformats-officedocument.presentationml.slide+xml" PartName="/ppt/slides/slide31.xml"/>
  <Override ContentType="application/vnd.openxmlformats-officedocument.presentationml.slide+xml" PartName="/ppt/slides/slide127.xml"/>
  <Override ContentType="application/vnd.openxmlformats-officedocument.presentationml.slide+xml" PartName="/ppt/slides/slide120.xml"/>
  <Override ContentType="application/vnd.openxmlformats-officedocument.presentationml.slide+xml" PartName="/ppt/slides/slide87.xml"/>
  <Override ContentType="application/vnd.openxmlformats-officedocument.presentationml.slide+xml" PartName="/ppt/slides/slide74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12.xml"/>
  <Override ContentType="application/vnd.openxmlformats-officedocument.presentationml.slide+xml" PartName="/ppt/slides/slide95.xml"/>
  <Override ContentType="application/vnd.openxmlformats-officedocument.presentationml.slide+xml" PartName="/ppt/slides/slide69.xml"/>
  <Override ContentType="application/vnd.openxmlformats-officedocument.presentationml.slide+xml" PartName="/ppt/slides/slide85.xml"/>
  <Override ContentType="application/vnd.openxmlformats-officedocument.presentationml.slide+xml" PartName="/ppt/slides/slide42.xml"/>
  <Override ContentType="application/vnd.openxmlformats-officedocument.presentationml.slide+xml" PartName="/ppt/slides/slide50.xml"/>
  <Override ContentType="application/vnd.openxmlformats-officedocument.presentationml.slide+xml" PartName="/ppt/slides/slide77.xml"/>
  <Override ContentType="application/vnd.openxmlformats-officedocument.presentationml.slide+xml" PartName="/ppt/slides/slide34.xml"/>
  <Override ContentType="application/vnd.openxmlformats-officedocument.presentationml.slide+xml" PartName="/ppt/slides/slide122.xml"/>
  <Override ContentType="application/vnd.openxmlformats-officedocument.presentationml.slide+xml" PartName="/ppt/slides/slide130.xml"/>
  <Override ContentType="application/vnd.openxmlformats-officedocument.presentationml.slide+xml" PartName="/ppt/slides/slide16.xml"/>
  <Override ContentType="application/vnd.openxmlformats-officedocument.presentationml.slide+xml" PartName="/ppt/slides/slide104.xml"/>
  <Override ContentType="application/vnd.openxmlformats-officedocument.presentationml.slide+xml" PartName="/ppt/slides/slide24.xml"/>
  <Override ContentType="application/vnd.openxmlformats-officedocument.presentationml.slide+xml" PartName="/ppt/slides/slide97.xml"/>
  <Override ContentType="application/vnd.openxmlformats-officedocument.presentationml.slide+xml" PartName="/ppt/slides/slide11.xml"/>
  <Override ContentType="application/vnd.openxmlformats-officedocument.presentationml.slide+xml" PartName="/ppt/slides/slide110.xml"/>
  <Override ContentType="application/vnd.openxmlformats-officedocument.presentationml.slide+xml" PartName="/ppt/slides/slide6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79.xml"/>
  <Override ContentType="application/vnd.openxmlformats-officedocument.presentationml.slide+xml" PartName="/ppt/slides/slide49.xml"/>
  <Override ContentType="application/vnd.openxmlformats-officedocument.presentationml.slide+xml" PartName="/ppt/slides/slide124.xml"/>
  <Override ContentType="application/vnd.openxmlformats-officedocument.presentationml.slide+xml" PartName="/ppt/slides/slide83.xml"/>
  <Override ContentType="application/vnd.openxmlformats-officedocument.presentationml.slide+xml" PartName="/ppt/slides/slide106.xml"/>
  <Override ContentType="application/vnd.openxmlformats-officedocument.presentationml.slide+xml" PartName="/ppt/slides/slide70.xml"/>
  <Override ContentType="application/vnd.openxmlformats-officedocument.presentationml.slide+xml" PartName="/ppt/slides/slide6.xml"/>
  <Override ContentType="application/vnd.openxmlformats-officedocument.presentationml.slide+xml" PartName="/ppt/slides/slide119.xml"/>
  <Override ContentType="application/vnd.openxmlformats-officedocument.presentationml.slide+xml" PartName="/ppt/slides/slide40.xml"/>
  <Override ContentType="application/vnd.openxmlformats-officedocument.presentationml.slide+xml" PartName="/ppt/slides/slide73.xml"/>
  <Override ContentType="application/vnd.openxmlformats-officedocument.presentationml.slide+xml" PartName="/ppt/slides/slide30.xml"/>
  <Override ContentType="application/vnd.openxmlformats-officedocument.presentationml.slide+xml" PartName="/ppt/slides/slide126.xml"/>
  <Override ContentType="application/vnd.openxmlformats-officedocument.presentationml.slide+xml" PartName="/ppt/slides/slide109.xml"/>
  <Override ContentType="application/vnd.openxmlformats-officedocument.presentationml.slide+xml" PartName="/ppt/slides/slide134.xml"/>
  <Override ContentType="application/vnd.openxmlformats-officedocument.presentationml.slide+xml" PartName="/ppt/slides/slide99.xml"/>
  <Override ContentType="application/vnd.openxmlformats-officedocument.presentationml.slide+xml" PartName="/ppt/slides/slide3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47.xml"/>
  <Override ContentType="application/vnd.openxmlformats-officedocument.presentationml.slide+xml" PartName="/ppt/slides/slide21.xml"/>
  <Override ContentType="application/vnd.openxmlformats-officedocument.presentationml.slide+xml" PartName="/ppt/slides/slide100.xml"/>
  <Override ContentType="application/vnd.openxmlformats-officedocument.presentationml.slide+xml" PartName="/ppt/slides/slide64.xml"/>
  <Override ContentType="application/vnd.openxmlformats-officedocument.presentationml.slide+xml" PartName="/ppt/slides/slide81.xml"/>
  <Override ContentType="application/vnd.openxmlformats-officedocument.presentationml.slide+xml" PartName="/ppt/slides/slide90.xml"/>
  <Override ContentType="application/vnd.openxmlformats-officedocument.presentationml.slide+xml" PartName="/ppt/slides/slide8.xml"/>
  <Override ContentType="application/vnd.openxmlformats-officedocument.presentationml.slide+xml" PartName="/ppt/slides/slide117.xml"/>
  <Override ContentType="application/vnd.openxmlformats-officedocument.presentationml.slide+xml" PartName="/ppt/slides/slide132.xml"/>
  <Override ContentType="application/vnd.openxmlformats-officedocument.presentationml.slide+xml" PartName="/ppt/slides/slide32.xml"/>
  <Override ContentType="application/vnd.openxmlformats-officedocument.presentationml.slide+xml" PartName="/ppt/slides/slide62.xml"/>
  <Override ContentType="application/vnd.openxmlformats-officedocument.presentationml.slide+xml" PartName="/ppt/slides/slide75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88.xml"/>
  <Override ContentType="application/vnd.openxmlformats-officedocument.presentationml.slide+xml" PartName="/ppt/slides/slide128.xml"/>
  <Override ContentType="application/vnd.openxmlformats-officedocument.presentationml.slide+xml" PartName="/ppt/slides/slide92.xml"/>
  <Override ContentType="application/vnd.openxmlformats-officedocument.presentationml.slide+xml" PartName="/ppt/slides/slide115.xml"/>
  <Override ContentType="application/vnd.openxmlformats-officedocument.presentationml.slide+xml" PartName="/ppt/slides/slide10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75" r:id="rId4"/>
    <p:sldMasterId id="2147483676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  <p:sldId id="315" r:id="rId66"/>
    <p:sldId id="316" r:id="rId67"/>
    <p:sldId id="317" r:id="rId68"/>
    <p:sldId id="318" r:id="rId69"/>
    <p:sldId id="319" r:id="rId70"/>
    <p:sldId id="320" r:id="rId71"/>
    <p:sldId id="321" r:id="rId72"/>
    <p:sldId id="322" r:id="rId73"/>
    <p:sldId id="323" r:id="rId74"/>
    <p:sldId id="324" r:id="rId75"/>
    <p:sldId id="325" r:id="rId76"/>
    <p:sldId id="326" r:id="rId77"/>
    <p:sldId id="327" r:id="rId78"/>
    <p:sldId id="328" r:id="rId79"/>
    <p:sldId id="329" r:id="rId80"/>
    <p:sldId id="330" r:id="rId81"/>
    <p:sldId id="331" r:id="rId82"/>
    <p:sldId id="332" r:id="rId83"/>
    <p:sldId id="333" r:id="rId84"/>
    <p:sldId id="334" r:id="rId85"/>
    <p:sldId id="335" r:id="rId86"/>
    <p:sldId id="336" r:id="rId87"/>
    <p:sldId id="337" r:id="rId88"/>
    <p:sldId id="338" r:id="rId89"/>
    <p:sldId id="339" r:id="rId90"/>
    <p:sldId id="340" r:id="rId91"/>
    <p:sldId id="341" r:id="rId92"/>
    <p:sldId id="342" r:id="rId93"/>
    <p:sldId id="343" r:id="rId94"/>
    <p:sldId id="344" r:id="rId95"/>
    <p:sldId id="345" r:id="rId96"/>
    <p:sldId id="346" r:id="rId97"/>
    <p:sldId id="347" r:id="rId98"/>
    <p:sldId id="348" r:id="rId99"/>
    <p:sldId id="349" r:id="rId100"/>
    <p:sldId id="350" r:id="rId101"/>
    <p:sldId id="351" r:id="rId102"/>
    <p:sldId id="352" r:id="rId103"/>
    <p:sldId id="353" r:id="rId104"/>
    <p:sldId id="354" r:id="rId105"/>
    <p:sldId id="355" r:id="rId106"/>
    <p:sldId id="356" r:id="rId107"/>
    <p:sldId id="357" r:id="rId108"/>
    <p:sldId id="358" r:id="rId109"/>
    <p:sldId id="359" r:id="rId110"/>
    <p:sldId id="360" r:id="rId111"/>
    <p:sldId id="361" r:id="rId112"/>
    <p:sldId id="362" r:id="rId113"/>
    <p:sldId id="363" r:id="rId114"/>
    <p:sldId id="364" r:id="rId115"/>
    <p:sldId id="365" r:id="rId116"/>
    <p:sldId id="366" r:id="rId117"/>
    <p:sldId id="367" r:id="rId118"/>
    <p:sldId id="368" r:id="rId119"/>
    <p:sldId id="369" r:id="rId120"/>
    <p:sldId id="370" r:id="rId121"/>
    <p:sldId id="371" r:id="rId122"/>
    <p:sldId id="372" r:id="rId123"/>
    <p:sldId id="373" r:id="rId124"/>
    <p:sldId id="374" r:id="rId125"/>
    <p:sldId id="375" r:id="rId126"/>
    <p:sldId id="376" r:id="rId127"/>
    <p:sldId id="377" r:id="rId128"/>
    <p:sldId id="378" r:id="rId129"/>
    <p:sldId id="379" r:id="rId130"/>
    <p:sldId id="380" r:id="rId131"/>
    <p:sldId id="381" r:id="rId132"/>
    <p:sldId id="382" r:id="rId133"/>
    <p:sldId id="383" r:id="rId134"/>
    <p:sldId id="384" r:id="rId135"/>
    <p:sldId id="385" r:id="rId136"/>
    <p:sldId id="386" r:id="rId137"/>
    <p:sldId id="387" r:id="rId138"/>
    <p:sldId id="388" r:id="rId139"/>
    <p:sldId id="389" r:id="rId140"/>
  </p:sldIdLst>
  <p:sldSz cy="5143500" cx="9144000"/>
  <p:notesSz cx="6858000" cy="9144000"/>
  <p:embeddedFontLst>
    <p:embeddedFont>
      <p:font typeface="Raleway"/>
      <p:regular r:id="rId141"/>
      <p:bold r:id="rId142"/>
      <p:italic r:id="rId143"/>
      <p:boldItalic r:id="rId144"/>
    </p:embeddedFont>
    <p:embeddedFont>
      <p:font typeface="Raleway ExtraBold"/>
      <p:bold r:id="rId145"/>
      <p:boldItalic r:id="rId146"/>
    </p:embeddedFont>
    <p:embeddedFont>
      <p:font typeface="Amatic SC"/>
      <p:regular r:id="rId147"/>
      <p:bold r:id="rId148"/>
    </p:embeddedFont>
    <p:embeddedFont>
      <p:font typeface="Nixie One"/>
      <p:regular r:id="rId149"/>
    </p:embeddedFont>
    <p:embeddedFont>
      <p:font typeface="Hepta Slab"/>
      <p:regular r:id="rId150"/>
      <p:bold r:id="rId151"/>
    </p:embeddedFont>
    <p:embeddedFont>
      <p:font typeface="Livvic"/>
      <p:regular r:id="rId152"/>
      <p:bold r:id="rId153"/>
      <p:italic r:id="rId154"/>
      <p:boldItalic r:id="rId155"/>
    </p:embeddedFont>
    <p:embeddedFont>
      <p:font typeface="Quicksand"/>
      <p:regular r:id="rId156"/>
      <p:bold r:id="rId157"/>
    </p:embeddedFont>
    <p:embeddedFont>
      <p:font typeface="Caveat Brush"/>
      <p:regular r:id="rId15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709AA111-F1E0-4C35-98AD-C49BD27A4918}">
  <a:tblStyle styleId="{709AA111-F1E0-4C35-98AD-C49BD27A4918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44" Type="http://schemas.openxmlformats.org/officeDocument/2006/relationships/slide" Target="slides/slide38.xml"/><Relationship Id="rId43" Type="http://schemas.openxmlformats.org/officeDocument/2006/relationships/slide" Target="slides/slide37.xml"/><Relationship Id="rId46" Type="http://schemas.openxmlformats.org/officeDocument/2006/relationships/slide" Target="slides/slide40.xml"/><Relationship Id="rId45" Type="http://schemas.openxmlformats.org/officeDocument/2006/relationships/slide" Target="slides/slide39.xml"/><Relationship Id="rId107" Type="http://schemas.openxmlformats.org/officeDocument/2006/relationships/slide" Target="slides/slide101.xml"/><Relationship Id="rId106" Type="http://schemas.openxmlformats.org/officeDocument/2006/relationships/slide" Target="slides/slide100.xml"/><Relationship Id="rId105" Type="http://schemas.openxmlformats.org/officeDocument/2006/relationships/slide" Target="slides/slide99.xml"/><Relationship Id="rId104" Type="http://schemas.openxmlformats.org/officeDocument/2006/relationships/slide" Target="slides/slide98.xml"/><Relationship Id="rId109" Type="http://schemas.openxmlformats.org/officeDocument/2006/relationships/slide" Target="slides/slide103.xml"/><Relationship Id="rId108" Type="http://schemas.openxmlformats.org/officeDocument/2006/relationships/slide" Target="slides/slide102.xml"/><Relationship Id="rId48" Type="http://schemas.openxmlformats.org/officeDocument/2006/relationships/slide" Target="slides/slide42.xml"/><Relationship Id="rId47" Type="http://schemas.openxmlformats.org/officeDocument/2006/relationships/slide" Target="slides/slide41.xml"/><Relationship Id="rId49" Type="http://schemas.openxmlformats.org/officeDocument/2006/relationships/slide" Target="slides/slide43.xml"/><Relationship Id="rId103" Type="http://schemas.openxmlformats.org/officeDocument/2006/relationships/slide" Target="slides/slide97.xml"/><Relationship Id="rId102" Type="http://schemas.openxmlformats.org/officeDocument/2006/relationships/slide" Target="slides/slide96.xml"/><Relationship Id="rId101" Type="http://schemas.openxmlformats.org/officeDocument/2006/relationships/slide" Target="slides/slide95.xml"/><Relationship Id="rId100" Type="http://schemas.openxmlformats.org/officeDocument/2006/relationships/slide" Target="slides/slide94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35" Type="http://schemas.openxmlformats.org/officeDocument/2006/relationships/slide" Target="slides/slide29.xml"/><Relationship Id="rId34" Type="http://schemas.openxmlformats.org/officeDocument/2006/relationships/slide" Target="slides/slide28.xml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29" Type="http://schemas.openxmlformats.org/officeDocument/2006/relationships/slide" Target="slides/slide123.xml"/><Relationship Id="rId128" Type="http://schemas.openxmlformats.org/officeDocument/2006/relationships/slide" Target="slides/slide122.xml"/><Relationship Id="rId127" Type="http://schemas.openxmlformats.org/officeDocument/2006/relationships/slide" Target="slides/slide121.xml"/><Relationship Id="rId126" Type="http://schemas.openxmlformats.org/officeDocument/2006/relationships/slide" Target="slides/slide120.xml"/><Relationship Id="rId26" Type="http://schemas.openxmlformats.org/officeDocument/2006/relationships/slide" Target="slides/slide20.xml"/><Relationship Id="rId121" Type="http://schemas.openxmlformats.org/officeDocument/2006/relationships/slide" Target="slides/slide115.xml"/><Relationship Id="rId25" Type="http://schemas.openxmlformats.org/officeDocument/2006/relationships/slide" Target="slides/slide19.xml"/><Relationship Id="rId120" Type="http://schemas.openxmlformats.org/officeDocument/2006/relationships/slide" Target="slides/slide114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125" Type="http://schemas.openxmlformats.org/officeDocument/2006/relationships/slide" Target="slides/slide119.xml"/><Relationship Id="rId29" Type="http://schemas.openxmlformats.org/officeDocument/2006/relationships/slide" Target="slides/slide23.xml"/><Relationship Id="rId124" Type="http://schemas.openxmlformats.org/officeDocument/2006/relationships/slide" Target="slides/slide118.xml"/><Relationship Id="rId123" Type="http://schemas.openxmlformats.org/officeDocument/2006/relationships/slide" Target="slides/slide117.xml"/><Relationship Id="rId122" Type="http://schemas.openxmlformats.org/officeDocument/2006/relationships/slide" Target="slides/slide116.xml"/><Relationship Id="rId95" Type="http://schemas.openxmlformats.org/officeDocument/2006/relationships/slide" Target="slides/slide89.xml"/><Relationship Id="rId94" Type="http://schemas.openxmlformats.org/officeDocument/2006/relationships/slide" Target="slides/slide88.xml"/><Relationship Id="rId97" Type="http://schemas.openxmlformats.org/officeDocument/2006/relationships/slide" Target="slides/slide91.xml"/><Relationship Id="rId96" Type="http://schemas.openxmlformats.org/officeDocument/2006/relationships/slide" Target="slides/slide90.xml"/><Relationship Id="rId11" Type="http://schemas.openxmlformats.org/officeDocument/2006/relationships/slide" Target="slides/slide5.xml"/><Relationship Id="rId99" Type="http://schemas.openxmlformats.org/officeDocument/2006/relationships/slide" Target="slides/slide93.xml"/><Relationship Id="rId10" Type="http://schemas.openxmlformats.org/officeDocument/2006/relationships/slide" Target="slides/slide4.xml"/><Relationship Id="rId98" Type="http://schemas.openxmlformats.org/officeDocument/2006/relationships/slide" Target="slides/slide92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91" Type="http://schemas.openxmlformats.org/officeDocument/2006/relationships/slide" Target="slides/slide85.xml"/><Relationship Id="rId90" Type="http://schemas.openxmlformats.org/officeDocument/2006/relationships/slide" Target="slides/slide84.xml"/><Relationship Id="rId93" Type="http://schemas.openxmlformats.org/officeDocument/2006/relationships/slide" Target="slides/slide87.xml"/><Relationship Id="rId92" Type="http://schemas.openxmlformats.org/officeDocument/2006/relationships/slide" Target="slides/slide86.xml"/><Relationship Id="rId118" Type="http://schemas.openxmlformats.org/officeDocument/2006/relationships/slide" Target="slides/slide112.xml"/><Relationship Id="rId117" Type="http://schemas.openxmlformats.org/officeDocument/2006/relationships/slide" Target="slides/slide111.xml"/><Relationship Id="rId116" Type="http://schemas.openxmlformats.org/officeDocument/2006/relationships/slide" Target="slides/slide110.xml"/><Relationship Id="rId115" Type="http://schemas.openxmlformats.org/officeDocument/2006/relationships/slide" Target="slides/slide109.xml"/><Relationship Id="rId119" Type="http://schemas.openxmlformats.org/officeDocument/2006/relationships/slide" Target="slides/slide113.xml"/><Relationship Id="rId15" Type="http://schemas.openxmlformats.org/officeDocument/2006/relationships/slide" Target="slides/slide9.xml"/><Relationship Id="rId110" Type="http://schemas.openxmlformats.org/officeDocument/2006/relationships/slide" Target="slides/slide104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14" Type="http://schemas.openxmlformats.org/officeDocument/2006/relationships/slide" Target="slides/slide108.xml"/><Relationship Id="rId18" Type="http://schemas.openxmlformats.org/officeDocument/2006/relationships/slide" Target="slides/slide12.xml"/><Relationship Id="rId113" Type="http://schemas.openxmlformats.org/officeDocument/2006/relationships/slide" Target="slides/slide107.xml"/><Relationship Id="rId112" Type="http://schemas.openxmlformats.org/officeDocument/2006/relationships/slide" Target="slides/slide106.xml"/><Relationship Id="rId111" Type="http://schemas.openxmlformats.org/officeDocument/2006/relationships/slide" Target="slides/slide105.xml"/><Relationship Id="rId84" Type="http://schemas.openxmlformats.org/officeDocument/2006/relationships/slide" Target="slides/slide78.xml"/><Relationship Id="rId83" Type="http://schemas.openxmlformats.org/officeDocument/2006/relationships/slide" Target="slides/slide77.xml"/><Relationship Id="rId86" Type="http://schemas.openxmlformats.org/officeDocument/2006/relationships/slide" Target="slides/slide80.xml"/><Relationship Id="rId85" Type="http://schemas.openxmlformats.org/officeDocument/2006/relationships/slide" Target="slides/slide79.xml"/><Relationship Id="rId88" Type="http://schemas.openxmlformats.org/officeDocument/2006/relationships/slide" Target="slides/slide82.xml"/><Relationship Id="rId150" Type="http://schemas.openxmlformats.org/officeDocument/2006/relationships/font" Target="fonts/HeptaSlab-regular.fntdata"/><Relationship Id="rId87" Type="http://schemas.openxmlformats.org/officeDocument/2006/relationships/slide" Target="slides/slide81.xml"/><Relationship Id="rId89" Type="http://schemas.openxmlformats.org/officeDocument/2006/relationships/slide" Target="slides/slide83.xml"/><Relationship Id="rId80" Type="http://schemas.openxmlformats.org/officeDocument/2006/relationships/slide" Target="slides/slide74.xml"/><Relationship Id="rId82" Type="http://schemas.openxmlformats.org/officeDocument/2006/relationships/slide" Target="slides/slide76.xml"/><Relationship Id="rId81" Type="http://schemas.openxmlformats.org/officeDocument/2006/relationships/slide" Target="slides/slide75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149" Type="http://schemas.openxmlformats.org/officeDocument/2006/relationships/font" Target="fonts/NixieOne-regular.fntdata"/><Relationship Id="rId4" Type="http://schemas.openxmlformats.org/officeDocument/2006/relationships/slideMaster" Target="slideMasters/slideMaster1.xml"/><Relationship Id="rId148" Type="http://schemas.openxmlformats.org/officeDocument/2006/relationships/font" Target="fonts/AmaticSC-bold.fntdata"/><Relationship Id="rId9" Type="http://schemas.openxmlformats.org/officeDocument/2006/relationships/slide" Target="slides/slide3.xml"/><Relationship Id="rId143" Type="http://schemas.openxmlformats.org/officeDocument/2006/relationships/font" Target="fonts/Raleway-italic.fntdata"/><Relationship Id="rId142" Type="http://schemas.openxmlformats.org/officeDocument/2006/relationships/font" Target="fonts/Raleway-bold.fntdata"/><Relationship Id="rId141" Type="http://schemas.openxmlformats.org/officeDocument/2006/relationships/font" Target="fonts/Raleway-regular.fntdata"/><Relationship Id="rId140" Type="http://schemas.openxmlformats.org/officeDocument/2006/relationships/slide" Target="slides/slide134.xml"/><Relationship Id="rId5" Type="http://schemas.openxmlformats.org/officeDocument/2006/relationships/slideMaster" Target="slideMasters/slideMaster2.xml"/><Relationship Id="rId147" Type="http://schemas.openxmlformats.org/officeDocument/2006/relationships/font" Target="fonts/AmaticSC-regular.fntdata"/><Relationship Id="rId6" Type="http://schemas.openxmlformats.org/officeDocument/2006/relationships/notesMaster" Target="notesMasters/notesMaster1.xml"/><Relationship Id="rId146" Type="http://schemas.openxmlformats.org/officeDocument/2006/relationships/font" Target="fonts/RalewayExtraBold-boldItalic.fntdata"/><Relationship Id="rId7" Type="http://schemas.openxmlformats.org/officeDocument/2006/relationships/slide" Target="slides/slide1.xml"/><Relationship Id="rId145" Type="http://schemas.openxmlformats.org/officeDocument/2006/relationships/font" Target="fonts/RalewayExtraBold-bold.fntdata"/><Relationship Id="rId8" Type="http://schemas.openxmlformats.org/officeDocument/2006/relationships/slide" Target="slides/slide2.xml"/><Relationship Id="rId144" Type="http://schemas.openxmlformats.org/officeDocument/2006/relationships/font" Target="fonts/Raleway-boldItalic.fntdata"/><Relationship Id="rId73" Type="http://schemas.openxmlformats.org/officeDocument/2006/relationships/slide" Target="slides/slide67.xml"/><Relationship Id="rId72" Type="http://schemas.openxmlformats.org/officeDocument/2006/relationships/slide" Target="slides/slide66.xml"/><Relationship Id="rId75" Type="http://schemas.openxmlformats.org/officeDocument/2006/relationships/slide" Target="slides/slide69.xml"/><Relationship Id="rId74" Type="http://schemas.openxmlformats.org/officeDocument/2006/relationships/slide" Target="slides/slide68.xml"/><Relationship Id="rId77" Type="http://schemas.openxmlformats.org/officeDocument/2006/relationships/slide" Target="slides/slide71.xml"/><Relationship Id="rId76" Type="http://schemas.openxmlformats.org/officeDocument/2006/relationships/slide" Target="slides/slide70.xml"/><Relationship Id="rId79" Type="http://schemas.openxmlformats.org/officeDocument/2006/relationships/slide" Target="slides/slide73.xml"/><Relationship Id="rId78" Type="http://schemas.openxmlformats.org/officeDocument/2006/relationships/slide" Target="slides/slide72.xml"/><Relationship Id="rId71" Type="http://schemas.openxmlformats.org/officeDocument/2006/relationships/slide" Target="slides/slide65.xml"/><Relationship Id="rId70" Type="http://schemas.openxmlformats.org/officeDocument/2006/relationships/slide" Target="slides/slide64.xml"/><Relationship Id="rId139" Type="http://schemas.openxmlformats.org/officeDocument/2006/relationships/slide" Target="slides/slide133.xml"/><Relationship Id="rId138" Type="http://schemas.openxmlformats.org/officeDocument/2006/relationships/slide" Target="slides/slide132.xml"/><Relationship Id="rId137" Type="http://schemas.openxmlformats.org/officeDocument/2006/relationships/slide" Target="slides/slide131.xml"/><Relationship Id="rId132" Type="http://schemas.openxmlformats.org/officeDocument/2006/relationships/slide" Target="slides/slide126.xml"/><Relationship Id="rId131" Type="http://schemas.openxmlformats.org/officeDocument/2006/relationships/slide" Target="slides/slide125.xml"/><Relationship Id="rId130" Type="http://schemas.openxmlformats.org/officeDocument/2006/relationships/slide" Target="slides/slide124.xml"/><Relationship Id="rId136" Type="http://schemas.openxmlformats.org/officeDocument/2006/relationships/slide" Target="slides/slide130.xml"/><Relationship Id="rId135" Type="http://schemas.openxmlformats.org/officeDocument/2006/relationships/slide" Target="slides/slide129.xml"/><Relationship Id="rId134" Type="http://schemas.openxmlformats.org/officeDocument/2006/relationships/slide" Target="slides/slide128.xml"/><Relationship Id="rId133" Type="http://schemas.openxmlformats.org/officeDocument/2006/relationships/slide" Target="slides/slide127.xml"/><Relationship Id="rId62" Type="http://schemas.openxmlformats.org/officeDocument/2006/relationships/slide" Target="slides/slide56.xml"/><Relationship Id="rId61" Type="http://schemas.openxmlformats.org/officeDocument/2006/relationships/slide" Target="slides/slide55.xml"/><Relationship Id="rId64" Type="http://schemas.openxmlformats.org/officeDocument/2006/relationships/slide" Target="slides/slide58.xml"/><Relationship Id="rId63" Type="http://schemas.openxmlformats.org/officeDocument/2006/relationships/slide" Target="slides/slide57.xml"/><Relationship Id="rId66" Type="http://schemas.openxmlformats.org/officeDocument/2006/relationships/slide" Target="slides/slide60.xml"/><Relationship Id="rId65" Type="http://schemas.openxmlformats.org/officeDocument/2006/relationships/slide" Target="slides/slide59.xml"/><Relationship Id="rId68" Type="http://schemas.openxmlformats.org/officeDocument/2006/relationships/slide" Target="slides/slide62.xml"/><Relationship Id="rId67" Type="http://schemas.openxmlformats.org/officeDocument/2006/relationships/slide" Target="slides/slide61.xml"/><Relationship Id="rId60" Type="http://schemas.openxmlformats.org/officeDocument/2006/relationships/slide" Target="slides/slide54.xml"/><Relationship Id="rId69" Type="http://schemas.openxmlformats.org/officeDocument/2006/relationships/slide" Target="slides/slide63.xml"/><Relationship Id="rId51" Type="http://schemas.openxmlformats.org/officeDocument/2006/relationships/slide" Target="slides/slide45.xml"/><Relationship Id="rId50" Type="http://schemas.openxmlformats.org/officeDocument/2006/relationships/slide" Target="slides/slide44.xml"/><Relationship Id="rId53" Type="http://schemas.openxmlformats.org/officeDocument/2006/relationships/slide" Target="slides/slide47.xml"/><Relationship Id="rId52" Type="http://schemas.openxmlformats.org/officeDocument/2006/relationships/slide" Target="slides/slide46.xml"/><Relationship Id="rId55" Type="http://schemas.openxmlformats.org/officeDocument/2006/relationships/slide" Target="slides/slide49.xml"/><Relationship Id="rId54" Type="http://schemas.openxmlformats.org/officeDocument/2006/relationships/slide" Target="slides/slide48.xml"/><Relationship Id="rId57" Type="http://schemas.openxmlformats.org/officeDocument/2006/relationships/slide" Target="slides/slide51.xml"/><Relationship Id="rId56" Type="http://schemas.openxmlformats.org/officeDocument/2006/relationships/slide" Target="slides/slide50.xml"/><Relationship Id="rId59" Type="http://schemas.openxmlformats.org/officeDocument/2006/relationships/slide" Target="slides/slide53.xml"/><Relationship Id="rId154" Type="http://schemas.openxmlformats.org/officeDocument/2006/relationships/font" Target="fonts/Livvic-italic.fntdata"/><Relationship Id="rId58" Type="http://schemas.openxmlformats.org/officeDocument/2006/relationships/slide" Target="slides/slide52.xml"/><Relationship Id="rId153" Type="http://schemas.openxmlformats.org/officeDocument/2006/relationships/font" Target="fonts/Livvic-bold.fntdata"/><Relationship Id="rId152" Type="http://schemas.openxmlformats.org/officeDocument/2006/relationships/font" Target="fonts/Livvic-regular.fntdata"/><Relationship Id="rId151" Type="http://schemas.openxmlformats.org/officeDocument/2006/relationships/font" Target="fonts/HeptaSlab-bold.fntdata"/><Relationship Id="rId158" Type="http://schemas.openxmlformats.org/officeDocument/2006/relationships/font" Target="fonts/CaveatBrush-regular.fntdata"/><Relationship Id="rId157" Type="http://schemas.openxmlformats.org/officeDocument/2006/relationships/font" Target="fonts/Quicksand-bold.fntdata"/><Relationship Id="rId156" Type="http://schemas.openxmlformats.org/officeDocument/2006/relationships/font" Target="fonts/Quicksand-regular.fntdata"/><Relationship Id="rId155" Type="http://schemas.openxmlformats.org/officeDocument/2006/relationships/font" Target="fonts/Livvic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7cc8ad3f27_0_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7cc8ad3f27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35ed75ccf_04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35ed75ccf_0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8a1c5e0f93_0_5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8a1c5e0f93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8e0abad9c7_0_5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8e0abad9c7_0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3606f1c2d_3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3606f1c2d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8fbd7c5916_0_12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" name="Google Shape;201;g8fbd7c5916_0_1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c0aca39adc_0_1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" name="Google Shape;209;gc0aca39adc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8fbd7c5916_0_19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Google Shape;217;g8fbd7c5916_0_1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7cc8ad3f27_0_2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" name="Google Shape;226;g7cc8ad3f27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7cc8ad3f27_0_6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g7cc8ad3f27_0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ae6a61f5b7_0_17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" name="Google Shape;243;gae6a61f5b7_0_1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Optional Warm UP Activity</a:t>
            </a:r>
            <a:endParaRPr b="1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c0aca39adc_0_3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" name="Google Shape;252;gc0aca39adc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Optional Warm UP Activity</a:t>
            </a:r>
            <a:endParaRPr b="1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c0aca39adc_0_4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1" name="Google Shape;261;gc0aca39adc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Optional Warm UP Activity</a:t>
            </a:r>
            <a:endParaRPr b="1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gc0aca39adc_0_5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0" name="Google Shape;270;gc0aca39adc_0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Optional Warm UP Activity</a:t>
            </a:r>
            <a:endParaRPr b="1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901e918335_0_13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9" name="Google Shape;279;g901e918335_0_1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gc0aca39adc_0_6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8" name="Google Shape;288;gc0aca39adc_0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g769c54a84e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7" name="Google Shape;297;g769c54a84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g769c54a84e_0_4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8" name="Google Shape;308;g769c54a84e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gc0aca39adc_0_8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7" name="Google Shape;317;gc0aca39adc_0_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g8e3100820c_0_1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8" name="Google Shape;328;g8e3100820c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g901e918335_0_18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6" name="Google Shape;336;g901e918335_0_1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g769c54a84e_0_8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6" name="Google Shape;346;g769c54a84e_0_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g769c54a84e_0_9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4" name="Google Shape;354;g769c54a84e_0_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g9858233435_0_55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3" name="Google Shape;363;g9858233435_0_5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Optional Warm UP Activity</a:t>
            </a:r>
            <a:endParaRPr b="1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g901e918335_0_22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5" name="Google Shape;375;g901e918335_0_2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gae6a61f5b7_0_26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3" name="Google Shape;383;gae6a61f5b7_0_2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g901e918335_0_22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5" name="Google Shape;395;g901e918335_0_2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g8a1c706384_0_6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3" name="Google Shape;403;g8a1c706384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g901e918335_0_23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2" name="Google Shape;412;g901e918335_0_2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2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gb061ad0b36_0_29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4" name="Google Shape;424;gb061ad0b36_0_2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gc0aca39adc_0_14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3" name="Google Shape;433;gc0aca39adc_0_1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0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gc0aca39adc_0_15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2" name="Google Shape;442;gc0aca39adc_0_1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9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gc0aca39adc_0_16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1" name="Google Shape;451;gc0aca39adc_0_1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8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gc0aca39adc_0_17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0" name="Google Shape;460;gc0aca39adc_0_1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7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g8a1c706384_0_7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9" name="Google Shape;469;g8a1c706384_0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7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gc0aca39adc_0_19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9" name="Google Shape;479;gc0aca39adc_0_1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7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gc0aca39adc_0_20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9" name="Google Shape;489;gc0aca39adc_0_2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7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gc0aca39adc_0_21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9" name="Google Shape;499;gc0aca39adc_0_2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7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gc0aca39adc_0_22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9" name="Google Shape;509;gc0aca39adc_0_2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7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Google Shape;518;gc0aca39adc_0_23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9" name="Google Shape;519;gc0aca39adc_0_2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7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g901e918335_0_26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9" name="Google Shape;529;g901e918335_0_2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8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Google Shape;539;gc0aca39adc_0_24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0" name="Google Shape;540;gc0aca39adc_0_2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9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g8a1c706384_0_17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1" name="Google Shape;551;g8a1c706384_0_1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8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Google Shape;559;gae6a61f5b7_0_34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0" name="Google Shape;560;gae6a61f5b7_0_3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Optional Warm UP Activity</a:t>
            </a:r>
            <a:endParaRPr b="1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7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gc0aca39adc_0_26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9" name="Google Shape;569;gc0aca39adc_0_2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Optional Warm UP Activity</a:t>
            </a:r>
            <a:endParaRPr b="1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6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Google Shape;577;gc0aca39adc_0_27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8" name="Google Shape;578;gc0aca39adc_0_2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Optional Warm UP Activity</a:t>
            </a:r>
            <a:endParaRPr b="1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5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Google Shape;586;gc0aca39adc_0_28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7" name="Google Shape;587;gc0aca39adc_0_2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Optional Warm UP Activity</a:t>
            </a:r>
            <a:endParaRPr b="1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4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Google Shape;595;g8a1c706384_0_19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6" name="Google Shape;596;g8a1c706384_0_1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3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Google Shape;604;gc0aca39adc_0_29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5" name="Google Shape;605;gc0aca39adc_0_2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" name="Google Shape;612;gc0aca39adc_0_30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3" name="Google Shape;613;gc0aca39adc_0_3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9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" name="Google Shape;620;gc0aca39adc_0_31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1" name="Google Shape;621;gc0aca39adc_0_3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7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" name="Google Shape;628;gae6a61f5b7_0_38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9" name="Google Shape;629;gae6a61f5b7_0_3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7" name="Shape 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" name="Google Shape;638;g8e3100820c_0_5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9" name="Google Shape;639;g8e3100820c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6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" name="Google Shape;647;g8a1c706384_0_28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8" name="Google Shape;648;g8a1c706384_0_2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5" name="Shape 6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" name="Google Shape;656;gc0aca39adc_0_33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7" name="Google Shape;657;gc0aca39adc_0_3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7" name="Shape 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8" name="Google Shape;668;g9858233435_0_76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9" name="Google Shape;669;g9858233435_0_7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6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Google Shape;677;gc0aca39adc_0_35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8" name="Google Shape;678;gc0aca39adc_0_3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4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Google Shape;685;gc0aca39adc_0_36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6" name="Google Shape;686;gc0aca39adc_0_3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2" name="Shape 6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3" name="Google Shape;693;gc0aca39adc_0_37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4" name="Google Shape;694;gc0aca39adc_0_3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0" name="Shape 7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1" name="Google Shape;701;gc0aca39adc_0_38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2" name="Google Shape;702;gc0aca39adc_0_3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8" name="Shape 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9" name="Google Shape;709;g8e3100820c_0_10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0" name="Google Shape;710;g8e3100820c_0_1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7" name="Shape 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" name="Google Shape;718;g8b65898bbc_0_9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9" name="Google Shape;719;g8b65898bbc_0_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6" name="Shape 7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" name="Google Shape;727;gc0aca39adc_0_45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8" name="Google Shape;728;gc0aca39adc_0_4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0" name="Shape 7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1" name="Google Shape;741;g8b65898bbc_0_11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2" name="Google Shape;742;g8b65898bbc_0_1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9" name="Shape 7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0" name="Google Shape;750;gc0aca39adc_0_47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1" name="Google Shape;751;gc0aca39adc_0_4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8" name="Shape 7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9" name="Google Shape;759;gc0aca39adc_0_49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0" name="Google Shape;760;gc0aca39adc_0_4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1" name="Shape 7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2" name="Google Shape;782;g8e3100820c_0_18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3" name="Google Shape;783;g8e3100820c_0_1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4" name="Shape 7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5" name="Google Shape;795;g8b0f34d5af_0_3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6" name="Google Shape;796;g8b0f34d5af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3" name="Shape 8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4" name="Google Shape;804;gc0aca39adc_0_52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5" name="Google Shape;805;gc0aca39adc_0_5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7" name="Shape 8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8" name="Google Shape;818;g8e3100820c_0_21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9" name="Google Shape;819;g8e3100820c_0_2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5" name="Shape 8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6" name="Google Shape;826;g8b0f34d5af_0_5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7" name="Google Shape;827;g8b0f34d5af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2" name="Shape 8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3" name="Google Shape;833;g8e3100820c_0_24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4" name="Google Shape;834;g8e3100820c_0_2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3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4" name="Google Shape;844;gc0aca39adc_0_39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5" name="Google Shape;845;gc0aca39adc_0_3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2" name="Shape 8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3" name="Google Shape;853;gc0aca39adc_0_40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4" name="Google Shape;854;gc0aca39adc_0_4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Optional Warm UP Activity</a:t>
            </a:r>
            <a:endParaRPr b="1"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1" name="Shape 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2" name="Google Shape;862;gc0aca39adc_0_56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3" name="Google Shape;863;gc0aca39adc_0_5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Optional Warm UP Activity</a:t>
            </a:r>
            <a:endParaRPr b="1"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0" name="Shape 8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" name="Google Shape;871;gc0aca39adc_0_57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2" name="Google Shape;872;gc0aca39adc_0_5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Optional Warm UP Activity</a:t>
            </a:r>
            <a:endParaRPr b="1"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9" name="Shape 8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" name="Google Shape;880;gc0aca39adc_0_58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1" name="Google Shape;881;gc0aca39adc_0_5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Optional Warm UP Activity</a:t>
            </a:r>
            <a:endParaRPr b="1"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8" name="Shape 8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9" name="Google Shape;889;gc0aca39adc_0_58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0" name="Google Shape;890;gc0aca39adc_0_5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6" name="Shape 8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7" name="Google Shape;897;gc0aca39adc_0_43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8" name="Google Shape;898;gc0aca39adc_0_4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8" name="Shape 9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9" name="Google Shape;909;gc0aca39adc_0_44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0" name="Google Shape;910;gc0aca39adc_0_4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0" name="Shape 9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" name="Google Shape;921;g8bb5fff223_0_1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2" name="Google Shape;922;g8bb5fff223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9" name="Shape 9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0" name="Google Shape;930;gc0aca39adc_0_60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1" name="Google Shape;931;gc0aca39adc_0_6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1" name="Shape 9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" name="Google Shape;942;g8e3100820c_0_27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3" name="Google Shape;943;g8e3100820c_0_2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0" name="Shape 9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" name="Google Shape;951;gc0aca39adc_0_62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2" name="Google Shape;952;gc0aca39adc_0_6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9" name="Shape 9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0" name="Google Shape;960;gc0aca39adc_0_63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1" name="Google Shape;961;gc0aca39adc_0_6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8" name="Shape 9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9" name="Google Shape;969;gc0aca39adc_0_65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0" name="Google Shape;970;gc0aca39adc_0_6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7" name="Shape 9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8" name="Google Shape;978;g8e3100820c_0_29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9" name="Google Shape;979;g8e3100820c_0_2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9" name="Shape 9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0" name="Google Shape;990;gc0aca39adc_0_66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1" name="Google Shape;991;gc0aca39adc_0_6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1" name="Shape 10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2" name="Google Shape;1002;g8e3100820c_0_30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3" name="Google Shape;1003;g8e3100820c_0_3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0" name="Shape 10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1" name="Google Shape;1011;gc0aca39adc_0_68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2" name="Google Shape;1012;gc0aca39adc_0_6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2" name="Shape 10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3" name="Google Shape;1023;g8e3100820c_0_33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4" name="Google Shape;1024;g8e3100820c_0_3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9" name="Shape 10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Google Shape;1030;gb061ad0b36_0_66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1" name="Google Shape;1031;gb061ad0b36_0_6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0" name="Shape 10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1" name="Google Shape;1041;gae6a61f5b7_0_76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2" name="Google Shape;1042;gae6a61f5b7_0_7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0" name="Shape 10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" name="Google Shape;1051;gc0aca39adc_0_71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2" name="Google Shape;1052;gc0aca39adc_0_7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9" name="Shape 10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" name="Google Shape;1060;g8e3100820c_0_35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1" name="Google Shape;1061;g8e3100820c_0_3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0" name="Shape 10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1" name="Google Shape;1071;g8ff048375d_0_12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2" name="Google Shape;1072;g8ff048375d_0_1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9" name="Shape 10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0" name="Google Shape;1080;gc0aca39adc_0_72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1" name="Google Shape;1081;gc0aca39adc_0_7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Optional Warm UP Activity</a:t>
            </a:r>
            <a:endParaRPr b="1"/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8" name="Shape 10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9" name="Google Shape;1089;gc0aca39adc_0_73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0" name="Google Shape;1090;gc0aca39adc_0_7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Optional Warm UP Activity</a:t>
            </a:r>
            <a:endParaRPr b="1"/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7" name="Shape 10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8" name="Google Shape;1098;gc0aca39adc_0_74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9" name="Google Shape;1099;gc0aca39adc_0_7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Optional Warm UP Activity</a:t>
            </a:r>
            <a:endParaRPr b="1"/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6" name="Shape 1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7" name="Google Shape;1107;gc0aca39adc_0_75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8" name="Google Shape;1108;gc0aca39adc_0_7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Optional Warm UP Activity</a:t>
            </a:r>
            <a:endParaRPr b="1"/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5" name="Shape 1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" name="Google Shape;1116;g8ff048375d_0_13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7" name="Google Shape;1117;g8ff048375d_0_1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3" name="Shape 1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4" name="Google Shape;1124;gc0aca39adc_0_77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5" name="Google Shape;1125;gc0aca39adc_0_7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1" name="Shape 1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2" name="Google Shape;1132;gae6a61f5b7_0_85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3" name="Google Shape;1133;gae6a61f5b7_0_8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4" name="Shape 1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5" name="Google Shape;1145;g8ff048375d_0_16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6" name="Google Shape;1146;g8ff048375d_0_1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9" name="Shape 1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" name="Google Shape;1160;gc0aca39adc_0_79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1" name="Google Shape;1161;gc0aca39adc_0_7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8" name="Shape 1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9" name="Google Shape;1169;gc0aca39adc_0_80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0" name="Google Shape;1170;gc0aca39adc_0_8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Optional Warm UP Activity</a:t>
            </a:r>
            <a:endParaRPr b="1"/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7" name="Shape 1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8" name="Google Shape;1178;gc0aca39adc_0_87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9" name="Google Shape;1179;gc0aca39adc_0_8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0" name="Shape 1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1" name="Google Shape;1191;gc0aca39adc_0_83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2" name="Google Shape;1192;gc0aca39adc_0_8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9" name="Shape 1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0" name="Google Shape;1200;gc0aca39adc_0_90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1" name="Google Shape;1201;gc0aca39adc_0_9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8" name="Shape 1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9" name="Google Shape;1209;gc0aca39adc_0_91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0" name="Google Shape;1210;gc0aca39adc_0_9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7" name="Shape 1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" name="Google Shape;1218;gc0aca39adc_0_85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9" name="Google Shape;1219;gc0aca39adc_0_8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9" name="Shape 1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0" name="Google Shape;1230;gc0aca39adc_0_92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1" name="Google Shape;1231;gc0aca39adc_0_9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8" name="Shape 1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" name="Google Shape;1239;gc0aca39adc_0_93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0" name="Google Shape;1240;gc0aca39adc_0_9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Optional Warm UP Activity</a:t>
            </a:r>
            <a:endParaRPr b="1"/>
          </a:p>
        </p:txBody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0" name="Shape 1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1" name="Google Shape;1251;gc0aca39adc_0_95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2" name="Google Shape;1252;gc0aca39adc_0_9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0" name="Shape 1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1" name="Google Shape;1261;gc0aca39adc_0_100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2" name="Google Shape;1262;gc0aca39adc_0_10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0" name="Shape 1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1" name="Google Shape;1271;gc0aca39adc_0_96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2" name="Google Shape;1272;gc0aca39adc_0_9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8" name="Shape 1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9" name="Google Shape;1279;gc0aca39adc_0_97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0" name="Google Shape;1280;gc0aca39adc_0_9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9" name="Shape 1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" name="Google Shape;1290;gc0aca39adc_0_102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1" name="Google Shape;1291;gc0aca39adc_0_10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0" name="Shape 1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1" name="Google Shape;1301;gc0aca39adc_0_103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2" name="Google Shape;1302;gc0aca39adc_0_10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1" name="Shape 1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2" name="Google Shape;1312;g8ff048375d_0_2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3" name="Google Shape;1313;g8ff048375d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0" name="Shape 1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1" name="Google Shape;1321;gc0aca39adc_0_105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2" name="Google Shape;1322;gc0aca39adc_0_10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Optional Warm UP Activity</a:t>
            </a:r>
            <a:endParaRPr b="1"/>
          </a:p>
        </p:txBody>
      </p:sp>
    </p:spTree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9" name="Shape 1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0" name="Google Shape;1330;gc0aca39adc_0_106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1" name="Google Shape;1331;gc0aca39adc_0_10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Optional Warm UP Activity</a:t>
            </a:r>
            <a:endParaRPr b="1"/>
          </a:p>
        </p:txBody>
      </p:sp>
    </p:spTree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8" name="Shape 1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gc0aca39adc_0_106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0" name="Google Shape;1340;gc0aca39adc_0_10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Optional Warm UP Activity</a:t>
            </a:r>
            <a:endParaRPr b="1"/>
          </a:p>
        </p:txBody>
      </p:sp>
    </p:spTree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7" name="Shape 1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8" name="Google Shape;1348;gc0aca39adc_0_107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9" name="Google Shape;1349;gc0aca39adc_0_10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Optional Warm UP Activity</a:t>
            </a:r>
            <a:endParaRPr b="1"/>
          </a:p>
        </p:txBody>
      </p:sp>
    </p:spTree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6" name="Shape 1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g8ff048375d_0_5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8" name="Google Shape;1358;g8ff048375d_0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5" name="Shape 1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6" name="Google Shape;1366;gae6a61f5b7_0_81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7" name="Google Shape;1367;gae6a61f5b7_0_8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7" name="Shape 1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8" name="Google Shape;1378;g8ff048375d_0_7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9" name="Google Shape;1379;g8ff048375d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8" name="Shape 1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9" name="Google Shape;1389;gc0aca39adc_0_109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0" name="Google Shape;1390;gc0aca39adc_0_10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7" name="Shape 1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8" name="Google Shape;1398;gc0aca39adc_0_115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9" name="Google Shape;1399;gc0aca39adc_0_11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9" name="Shape 1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0" name="Google Shape;1410;gc0aca39adc_0_111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1" name="Google Shape;1411;gc0aca39adc_0_11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7" name="Shape 1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8" name="Google Shape;1418;gc0aca39adc_0_117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9" name="Google Shape;1419;gc0aca39adc_0_11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5" name="Shape 1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6" name="Google Shape;1426;gc0aca39adc_0_118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7" name="Google Shape;1427;gc0aca39adc_0_11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3" name="Shape 1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" name="Google Shape;1434;gc0aca39adc_0_112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5" name="Google Shape;1435;gc0aca39adc_0_11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0" name="Shape 1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1" name="Google Shape;1441;gc0aca39adc_0_114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2" name="Google Shape;1442;gc0aca39adc_0_11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title">
  <p:cSld name="TITLE_1">
    <p:bg>
      <p:bgPr>
        <a:solidFill>
          <a:schemeClr val="accen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/>
          <p:nvPr/>
        </p:nvSpPr>
        <p:spPr>
          <a:xfrm>
            <a:off x="390735" y="379877"/>
            <a:ext cx="8362529" cy="4383746"/>
          </a:xfrm>
          <a:custGeom>
            <a:rect b="b" l="l" r="r" t="t"/>
            <a:pathLst>
              <a:path extrusionOk="0" fill="none" h="149667" w="285508">
                <a:moveTo>
                  <a:pt x="252882" y="0"/>
                </a:moveTo>
                <a:lnTo>
                  <a:pt x="13220" y="0"/>
                </a:lnTo>
                <a:lnTo>
                  <a:pt x="13220" y="0"/>
                </a:lnTo>
                <a:lnTo>
                  <a:pt x="11826" y="61"/>
                </a:lnTo>
                <a:lnTo>
                  <a:pt x="10552" y="243"/>
                </a:lnTo>
                <a:lnTo>
                  <a:pt x="9279" y="607"/>
                </a:lnTo>
                <a:lnTo>
                  <a:pt x="8066" y="1031"/>
                </a:lnTo>
                <a:lnTo>
                  <a:pt x="6914" y="1577"/>
                </a:lnTo>
                <a:lnTo>
                  <a:pt x="5822" y="2244"/>
                </a:lnTo>
                <a:lnTo>
                  <a:pt x="4791" y="3032"/>
                </a:lnTo>
                <a:lnTo>
                  <a:pt x="3881" y="3881"/>
                </a:lnTo>
                <a:lnTo>
                  <a:pt x="3032" y="4791"/>
                </a:lnTo>
                <a:lnTo>
                  <a:pt x="2244" y="5822"/>
                </a:lnTo>
                <a:lnTo>
                  <a:pt x="1577" y="6914"/>
                </a:lnTo>
                <a:lnTo>
                  <a:pt x="1031" y="8066"/>
                </a:lnTo>
                <a:lnTo>
                  <a:pt x="607" y="9279"/>
                </a:lnTo>
                <a:lnTo>
                  <a:pt x="243" y="10552"/>
                </a:lnTo>
                <a:lnTo>
                  <a:pt x="61" y="11826"/>
                </a:lnTo>
                <a:lnTo>
                  <a:pt x="0" y="13220"/>
                </a:lnTo>
                <a:lnTo>
                  <a:pt x="0" y="136447"/>
                </a:lnTo>
                <a:lnTo>
                  <a:pt x="0" y="136447"/>
                </a:lnTo>
                <a:lnTo>
                  <a:pt x="61" y="137841"/>
                </a:lnTo>
                <a:lnTo>
                  <a:pt x="243" y="139115"/>
                </a:lnTo>
                <a:lnTo>
                  <a:pt x="607" y="140388"/>
                </a:lnTo>
                <a:lnTo>
                  <a:pt x="1031" y="141601"/>
                </a:lnTo>
                <a:lnTo>
                  <a:pt x="1577" y="142753"/>
                </a:lnTo>
                <a:lnTo>
                  <a:pt x="2244" y="143845"/>
                </a:lnTo>
                <a:lnTo>
                  <a:pt x="3032" y="144876"/>
                </a:lnTo>
                <a:lnTo>
                  <a:pt x="3881" y="145786"/>
                </a:lnTo>
                <a:lnTo>
                  <a:pt x="4791" y="146635"/>
                </a:lnTo>
                <a:lnTo>
                  <a:pt x="5822" y="147423"/>
                </a:lnTo>
                <a:lnTo>
                  <a:pt x="6914" y="148090"/>
                </a:lnTo>
                <a:lnTo>
                  <a:pt x="8066" y="148636"/>
                </a:lnTo>
                <a:lnTo>
                  <a:pt x="9279" y="149060"/>
                </a:lnTo>
                <a:lnTo>
                  <a:pt x="10552" y="149424"/>
                </a:lnTo>
                <a:lnTo>
                  <a:pt x="11826" y="149606"/>
                </a:lnTo>
                <a:lnTo>
                  <a:pt x="13220" y="149667"/>
                </a:lnTo>
                <a:lnTo>
                  <a:pt x="272288" y="149667"/>
                </a:lnTo>
                <a:lnTo>
                  <a:pt x="272288" y="149667"/>
                </a:lnTo>
                <a:lnTo>
                  <a:pt x="273682" y="149606"/>
                </a:lnTo>
                <a:lnTo>
                  <a:pt x="274956" y="149424"/>
                </a:lnTo>
                <a:lnTo>
                  <a:pt x="276229" y="149060"/>
                </a:lnTo>
                <a:lnTo>
                  <a:pt x="277442" y="148636"/>
                </a:lnTo>
                <a:lnTo>
                  <a:pt x="278594" y="148090"/>
                </a:lnTo>
                <a:lnTo>
                  <a:pt x="279686" y="147423"/>
                </a:lnTo>
                <a:lnTo>
                  <a:pt x="280717" y="146635"/>
                </a:lnTo>
                <a:lnTo>
                  <a:pt x="281627" y="145786"/>
                </a:lnTo>
                <a:lnTo>
                  <a:pt x="282476" y="144876"/>
                </a:lnTo>
                <a:lnTo>
                  <a:pt x="283264" y="143845"/>
                </a:lnTo>
                <a:lnTo>
                  <a:pt x="283931" y="142753"/>
                </a:lnTo>
                <a:lnTo>
                  <a:pt x="284477" y="141601"/>
                </a:lnTo>
                <a:lnTo>
                  <a:pt x="284901" y="140388"/>
                </a:lnTo>
                <a:lnTo>
                  <a:pt x="285265" y="139115"/>
                </a:lnTo>
                <a:lnTo>
                  <a:pt x="285447" y="137841"/>
                </a:lnTo>
                <a:lnTo>
                  <a:pt x="285508" y="136447"/>
                </a:lnTo>
                <a:lnTo>
                  <a:pt x="285508" y="32626"/>
                </a:lnTo>
              </a:path>
            </a:pathLst>
          </a:custGeom>
          <a:noFill/>
          <a:ln cap="flat" cmpd="sng" w="19050">
            <a:solidFill>
              <a:schemeClr val="dk1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" name="Google Shape;52;p13"/>
          <p:cNvSpPr txBox="1"/>
          <p:nvPr>
            <p:ph type="ctrTitle"/>
          </p:nvPr>
        </p:nvSpPr>
        <p:spPr>
          <a:xfrm>
            <a:off x="685800" y="2726342"/>
            <a:ext cx="77724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53" name="Google Shape;53;p13"/>
          <p:cNvSpPr txBox="1"/>
          <p:nvPr>
            <p:ph idx="1" type="subTitle"/>
          </p:nvPr>
        </p:nvSpPr>
        <p:spPr>
          <a:xfrm>
            <a:off x="685800" y="3830653"/>
            <a:ext cx="77724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3 columns">
  <p:cSld name="TITLE_AND_TWO_COLUMNS_1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/>
          <p:nvPr/>
        </p:nvSpPr>
        <p:spPr>
          <a:xfrm>
            <a:off x="390735" y="379877"/>
            <a:ext cx="8362529" cy="4383746"/>
          </a:xfrm>
          <a:custGeom>
            <a:rect b="b" l="l" r="r" t="t"/>
            <a:pathLst>
              <a:path extrusionOk="0" fill="none" h="149667" w="285508">
                <a:moveTo>
                  <a:pt x="252882" y="0"/>
                </a:moveTo>
                <a:lnTo>
                  <a:pt x="13220" y="0"/>
                </a:lnTo>
                <a:lnTo>
                  <a:pt x="13220" y="0"/>
                </a:lnTo>
                <a:lnTo>
                  <a:pt x="11826" y="61"/>
                </a:lnTo>
                <a:lnTo>
                  <a:pt x="10552" y="243"/>
                </a:lnTo>
                <a:lnTo>
                  <a:pt x="9279" y="607"/>
                </a:lnTo>
                <a:lnTo>
                  <a:pt x="8066" y="1031"/>
                </a:lnTo>
                <a:lnTo>
                  <a:pt x="6914" y="1577"/>
                </a:lnTo>
                <a:lnTo>
                  <a:pt x="5822" y="2244"/>
                </a:lnTo>
                <a:lnTo>
                  <a:pt x="4791" y="3032"/>
                </a:lnTo>
                <a:lnTo>
                  <a:pt x="3881" y="3881"/>
                </a:lnTo>
                <a:lnTo>
                  <a:pt x="3032" y="4791"/>
                </a:lnTo>
                <a:lnTo>
                  <a:pt x="2244" y="5822"/>
                </a:lnTo>
                <a:lnTo>
                  <a:pt x="1577" y="6914"/>
                </a:lnTo>
                <a:lnTo>
                  <a:pt x="1031" y="8066"/>
                </a:lnTo>
                <a:lnTo>
                  <a:pt x="607" y="9279"/>
                </a:lnTo>
                <a:lnTo>
                  <a:pt x="243" y="10552"/>
                </a:lnTo>
                <a:lnTo>
                  <a:pt x="61" y="11826"/>
                </a:lnTo>
                <a:lnTo>
                  <a:pt x="0" y="13220"/>
                </a:lnTo>
                <a:lnTo>
                  <a:pt x="0" y="136447"/>
                </a:lnTo>
                <a:lnTo>
                  <a:pt x="0" y="136447"/>
                </a:lnTo>
                <a:lnTo>
                  <a:pt x="61" y="137841"/>
                </a:lnTo>
                <a:lnTo>
                  <a:pt x="243" y="139115"/>
                </a:lnTo>
                <a:lnTo>
                  <a:pt x="607" y="140388"/>
                </a:lnTo>
                <a:lnTo>
                  <a:pt x="1031" y="141601"/>
                </a:lnTo>
                <a:lnTo>
                  <a:pt x="1577" y="142753"/>
                </a:lnTo>
                <a:lnTo>
                  <a:pt x="2244" y="143845"/>
                </a:lnTo>
                <a:lnTo>
                  <a:pt x="3032" y="144876"/>
                </a:lnTo>
                <a:lnTo>
                  <a:pt x="3881" y="145786"/>
                </a:lnTo>
                <a:lnTo>
                  <a:pt x="4791" y="146635"/>
                </a:lnTo>
                <a:lnTo>
                  <a:pt x="5822" y="147423"/>
                </a:lnTo>
                <a:lnTo>
                  <a:pt x="6914" y="148090"/>
                </a:lnTo>
                <a:lnTo>
                  <a:pt x="8066" y="148636"/>
                </a:lnTo>
                <a:lnTo>
                  <a:pt x="9279" y="149060"/>
                </a:lnTo>
                <a:lnTo>
                  <a:pt x="10552" y="149424"/>
                </a:lnTo>
                <a:lnTo>
                  <a:pt x="11826" y="149606"/>
                </a:lnTo>
                <a:lnTo>
                  <a:pt x="13220" y="149667"/>
                </a:lnTo>
                <a:lnTo>
                  <a:pt x="272288" y="149667"/>
                </a:lnTo>
                <a:lnTo>
                  <a:pt x="272288" y="149667"/>
                </a:lnTo>
                <a:lnTo>
                  <a:pt x="273682" y="149606"/>
                </a:lnTo>
                <a:lnTo>
                  <a:pt x="274956" y="149424"/>
                </a:lnTo>
                <a:lnTo>
                  <a:pt x="276229" y="149060"/>
                </a:lnTo>
                <a:lnTo>
                  <a:pt x="277442" y="148636"/>
                </a:lnTo>
                <a:lnTo>
                  <a:pt x="278594" y="148090"/>
                </a:lnTo>
                <a:lnTo>
                  <a:pt x="279686" y="147423"/>
                </a:lnTo>
                <a:lnTo>
                  <a:pt x="280717" y="146635"/>
                </a:lnTo>
                <a:lnTo>
                  <a:pt x="281627" y="145786"/>
                </a:lnTo>
                <a:lnTo>
                  <a:pt x="282476" y="144876"/>
                </a:lnTo>
                <a:lnTo>
                  <a:pt x="283264" y="143845"/>
                </a:lnTo>
                <a:lnTo>
                  <a:pt x="283931" y="142753"/>
                </a:lnTo>
                <a:lnTo>
                  <a:pt x="284477" y="141601"/>
                </a:lnTo>
                <a:lnTo>
                  <a:pt x="284901" y="140388"/>
                </a:lnTo>
                <a:lnTo>
                  <a:pt x="285265" y="139115"/>
                </a:lnTo>
                <a:lnTo>
                  <a:pt x="285447" y="137841"/>
                </a:lnTo>
                <a:lnTo>
                  <a:pt x="285508" y="136447"/>
                </a:lnTo>
                <a:lnTo>
                  <a:pt x="285508" y="32626"/>
                </a:lnTo>
              </a:path>
            </a:pathLst>
          </a:custGeom>
          <a:noFill/>
          <a:ln cap="flat" cmpd="sng" w="19050">
            <a:solidFill>
              <a:schemeClr val="accent1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14"/>
          <p:cNvSpPr txBox="1"/>
          <p:nvPr>
            <p:ph type="title"/>
          </p:nvPr>
        </p:nvSpPr>
        <p:spPr>
          <a:xfrm>
            <a:off x="922000" y="891775"/>
            <a:ext cx="68661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7" name="Google Shape;57;p14"/>
          <p:cNvSpPr txBox="1"/>
          <p:nvPr>
            <p:ph idx="1" type="body"/>
          </p:nvPr>
        </p:nvSpPr>
        <p:spPr>
          <a:xfrm>
            <a:off x="922000" y="1930500"/>
            <a:ext cx="2332200" cy="291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 sz="1400"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 sz="1400"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 sz="1400"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 sz="1400"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 sz="1400"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 sz="1400"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 sz="1400"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 sz="1400"/>
            </a:lvl9pPr>
          </a:lstStyle>
          <a:p/>
        </p:txBody>
      </p:sp>
      <p:sp>
        <p:nvSpPr>
          <p:cNvPr id="58" name="Google Shape;58;p14"/>
          <p:cNvSpPr txBox="1"/>
          <p:nvPr>
            <p:ph idx="2" type="body"/>
          </p:nvPr>
        </p:nvSpPr>
        <p:spPr>
          <a:xfrm>
            <a:off x="3373778" y="1930500"/>
            <a:ext cx="2332200" cy="291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 sz="1400"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 sz="1400"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 sz="1400"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 sz="1400"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 sz="1400"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 sz="1400"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 sz="1400"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 sz="1400"/>
            </a:lvl9pPr>
          </a:lstStyle>
          <a:p/>
        </p:txBody>
      </p:sp>
      <p:sp>
        <p:nvSpPr>
          <p:cNvPr id="59" name="Google Shape;59;p14"/>
          <p:cNvSpPr txBox="1"/>
          <p:nvPr>
            <p:ph idx="3" type="body"/>
          </p:nvPr>
        </p:nvSpPr>
        <p:spPr>
          <a:xfrm>
            <a:off x="5825557" y="1930500"/>
            <a:ext cx="2332200" cy="291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 sz="1400"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 sz="1400"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 sz="1400"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 sz="1400"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 sz="1400"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 sz="1400"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 sz="1400"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 sz="1400"/>
            </a:lvl9pPr>
          </a:lstStyle>
          <a:p/>
        </p:txBody>
      </p:sp>
      <p:sp>
        <p:nvSpPr>
          <p:cNvPr id="60" name="Google Shape;60;p14"/>
          <p:cNvSpPr txBox="1"/>
          <p:nvPr>
            <p:ph idx="12" type="sldNum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TITLE_1_1">
    <p:bg>
      <p:bgPr>
        <a:solidFill>
          <a:schemeClr val="accent1"/>
        </a:solidFill>
      </p:bgPr>
    </p:bg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5"/>
          <p:cNvSpPr/>
          <p:nvPr/>
        </p:nvSpPr>
        <p:spPr>
          <a:xfrm flipH="1">
            <a:off x="390735" y="379877"/>
            <a:ext cx="8362529" cy="4383746"/>
          </a:xfrm>
          <a:custGeom>
            <a:rect b="b" l="l" r="r" t="t"/>
            <a:pathLst>
              <a:path extrusionOk="0" fill="none" h="149667" w="285508">
                <a:moveTo>
                  <a:pt x="252882" y="0"/>
                </a:moveTo>
                <a:lnTo>
                  <a:pt x="13220" y="0"/>
                </a:lnTo>
                <a:lnTo>
                  <a:pt x="13220" y="0"/>
                </a:lnTo>
                <a:lnTo>
                  <a:pt x="11826" y="61"/>
                </a:lnTo>
                <a:lnTo>
                  <a:pt x="10552" y="243"/>
                </a:lnTo>
                <a:lnTo>
                  <a:pt x="9279" y="607"/>
                </a:lnTo>
                <a:lnTo>
                  <a:pt x="8066" y="1031"/>
                </a:lnTo>
                <a:lnTo>
                  <a:pt x="6914" y="1577"/>
                </a:lnTo>
                <a:lnTo>
                  <a:pt x="5822" y="2244"/>
                </a:lnTo>
                <a:lnTo>
                  <a:pt x="4791" y="3032"/>
                </a:lnTo>
                <a:lnTo>
                  <a:pt x="3881" y="3881"/>
                </a:lnTo>
                <a:lnTo>
                  <a:pt x="3032" y="4791"/>
                </a:lnTo>
                <a:lnTo>
                  <a:pt x="2244" y="5822"/>
                </a:lnTo>
                <a:lnTo>
                  <a:pt x="1577" y="6914"/>
                </a:lnTo>
                <a:lnTo>
                  <a:pt x="1031" y="8066"/>
                </a:lnTo>
                <a:lnTo>
                  <a:pt x="607" y="9279"/>
                </a:lnTo>
                <a:lnTo>
                  <a:pt x="243" y="10552"/>
                </a:lnTo>
                <a:lnTo>
                  <a:pt x="61" y="11826"/>
                </a:lnTo>
                <a:lnTo>
                  <a:pt x="0" y="13220"/>
                </a:lnTo>
                <a:lnTo>
                  <a:pt x="0" y="136447"/>
                </a:lnTo>
                <a:lnTo>
                  <a:pt x="0" y="136447"/>
                </a:lnTo>
                <a:lnTo>
                  <a:pt x="61" y="137841"/>
                </a:lnTo>
                <a:lnTo>
                  <a:pt x="243" y="139115"/>
                </a:lnTo>
                <a:lnTo>
                  <a:pt x="607" y="140388"/>
                </a:lnTo>
                <a:lnTo>
                  <a:pt x="1031" y="141601"/>
                </a:lnTo>
                <a:lnTo>
                  <a:pt x="1577" y="142753"/>
                </a:lnTo>
                <a:lnTo>
                  <a:pt x="2244" y="143845"/>
                </a:lnTo>
                <a:lnTo>
                  <a:pt x="3032" y="144876"/>
                </a:lnTo>
                <a:lnTo>
                  <a:pt x="3881" y="145786"/>
                </a:lnTo>
                <a:lnTo>
                  <a:pt x="4791" y="146635"/>
                </a:lnTo>
                <a:lnTo>
                  <a:pt x="5822" y="147423"/>
                </a:lnTo>
                <a:lnTo>
                  <a:pt x="6914" y="148090"/>
                </a:lnTo>
                <a:lnTo>
                  <a:pt x="8066" y="148636"/>
                </a:lnTo>
                <a:lnTo>
                  <a:pt x="9279" y="149060"/>
                </a:lnTo>
                <a:lnTo>
                  <a:pt x="10552" y="149424"/>
                </a:lnTo>
                <a:lnTo>
                  <a:pt x="11826" y="149606"/>
                </a:lnTo>
                <a:lnTo>
                  <a:pt x="13220" y="149667"/>
                </a:lnTo>
                <a:lnTo>
                  <a:pt x="272288" y="149667"/>
                </a:lnTo>
                <a:lnTo>
                  <a:pt x="272288" y="149667"/>
                </a:lnTo>
                <a:lnTo>
                  <a:pt x="273682" y="149606"/>
                </a:lnTo>
                <a:lnTo>
                  <a:pt x="274956" y="149424"/>
                </a:lnTo>
                <a:lnTo>
                  <a:pt x="276229" y="149060"/>
                </a:lnTo>
                <a:lnTo>
                  <a:pt x="277442" y="148636"/>
                </a:lnTo>
                <a:lnTo>
                  <a:pt x="278594" y="148090"/>
                </a:lnTo>
                <a:lnTo>
                  <a:pt x="279686" y="147423"/>
                </a:lnTo>
                <a:lnTo>
                  <a:pt x="280717" y="146635"/>
                </a:lnTo>
                <a:lnTo>
                  <a:pt x="281627" y="145786"/>
                </a:lnTo>
                <a:lnTo>
                  <a:pt x="282476" y="144876"/>
                </a:lnTo>
                <a:lnTo>
                  <a:pt x="283264" y="143845"/>
                </a:lnTo>
                <a:lnTo>
                  <a:pt x="283931" y="142753"/>
                </a:lnTo>
                <a:lnTo>
                  <a:pt x="284477" y="141601"/>
                </a:lnTo>
                <a:lnTo>
                  <a:pt x="284901" y="140388"/>
                </a:lnTo>
                <a:lnTo>
                  <a:pt x="285265" y="139115"/>
                </a:lnTo>
                <a:lnTo>
                  <a:pt x="285447" y="137841"/>
                </a:lnTo>
                <a:lnTo>
                  <a:pt x="285508" y="136447"/>
                </a:lnTo>
                <a:lnTo>
                  <a:pt x="285508" y="32626"/>
                </a:lnTo>
              </a:path>
            </a:pathLst>
          </a:custGeom>
          <a:noFill/>
          <a:ln cap="flat" cmpd="sng" w="19050">
            <a:solidFill>
              <a:schemeClr val="dk1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15"/>
          <p:cNvSpPr txBox="1"/>
          <p:nvPr>
            <p:ph idx="1" type="body"/>
          </p:nvPr>
        </p:nvSpPr>
        <p:spPr>
          <a:xfrm>
            <a:off x="1757200" y="2161800"/>
            <a:ext cx="5629800" cy="81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419100" lvl="0" marL="45720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Char char="●"/>
              <a:defRPr i="1" sz="3000">
                <a:solidFill>
                  <a:schemeClr val="dk1"/>
                </a:solidFill>
              </a:defRPr>
            </a:lvl1pPr>
            <a:lvl2pPr indent="-419100" lvl="1" marL="914400" rtl="0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000"/>
              <a:buChar char="○"/>
              <a:defRPr i="1" sz="3000">
                <a:solidFill>
                  <a:schemeClr val="dk1"/>
                </a:solidFill>
              </a:defRPr>
            </a:lvl2pPr>
            <a:lvl3pPr indent="-419100" lvl="2" marL="1371600" rtl="0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000"/>
              <a:buChar char="■"/>
              <a:defRPr i="1" sz="3000">
                <a:solidFill>
                  <a:schemeClr val="dk1"/>
                </a:solidFill>
              </a:defRPr>
            </a:lvl3pPr>
            <a:lvl4pPr indent="-419100" lvl="3" marL="1828800" rtl="0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000"/>
              <a:buChar char="●"/>
              <a:defRPr i="1" sz="3000">
                <a:solidFill>
                  <a:schemeClr val="dk1"/>
                </a:solidFill>
              </a:defRPr>
            </a:lvl4pPr>
            <a:lvl5pPr indent="-419100" lvl="4" marL="2286000" rtl="0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000"/>
              <a:buChar char="○"/>
              <a:defRPr i="1" sz="3000">
                <a:solidFill>
                  <a:schemeClr val="dk1"/>
                </a:solidFill>
              </a:defRPr>
            </a:lvl5pPr>
            <a:lvl6pPr indent="-419100" lvl="5" marL="2743200" rtl="0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000"/>
              <a:buChar char="■"/>
              <a:defRPr i="1" sz="3000">
                <a:solidFill>
                  <a:schemeClr val="dk1"/>
                </a:solidFill>
              </a:defRPr>
            </a:lvl6pPr>
            <a:lvl7pPr indent="-419100" lvl="6" marL="3200400" rtl="0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000"/>
              <a:buChar char="●"/>
              <a:defRPr i="1" sz="3000">
                <a:solidFill>
                  <a:schemeClr val="dk1"/>
                </a:solidFill>
              </a:defRPr>
            </a:lvl7pPr>
            <a:lvl8pPr indent="-419100" lvl="7" marL="3657600" rtl="0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000"/>
              <a:buChar char="○"/>
              <a:defRPr i="1" sz="3000">
                <a:solidFill>
                  <a:schemeClr val="dk1"/>
                </a:solidFill>
              </a:defRPr>
            </a:lvl8pPr>
            <a:lvl9pPr indent="-419100" lvl="8" marL="4114800" rtl="0" algn="ctr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3000"/>
              <a:buChar char="■"/>
              <a:defRPr i="1" sz="3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64" name="Google Shape;64;p15"/>
          <p:cNvSpPr txBox="1"/>
          <p:nvPr/>
        </p:nvSpPr>
        <p:spPr>
          <a:xfrm>
            <a:off x="205550" y="75075"/>
            <a:ext cx="799500" cy="65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“</a:t>
            </a:r>
            <a:endParaRPr b="1" sz="120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5" name="Google Shape;65;p15"/>
          <p:cNvSpPr txBox="1"/>
          <p:nvPr>
            <p:ph idx="12" type="sldNum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72" name="Google Shape;72;p17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73" name="Google Shape;73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8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76" name="Google Shape;76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9" name="Google Shape;79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0" name="Google Shape;80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3" name="Google Shape;83;p20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4" name="Google Shape;84;p20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5" name="Google Shape;85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8" name="Google Shape;88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2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91" name="Google Shape;91;p22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92" name="Google Shape;92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3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95" name="Google Shape;95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4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24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99" name="Google Shape;99;p24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00" name="Google Shape;100;p24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01" name="Google Shape;101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5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104" name="Google Shape;104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6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07" name="Google Shape;107;p26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08" name="Google Shape;108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title">
  <p:cSld name="TITLE_1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8"/>
          <p:cNvSpPr/>
          <p:nvPr/>
        </p:nvSpPr>
        <p:spPr>
          <a:xfrm>
            <a:off x="390735" y="379877"/>
            <a:ext cx="8362529" cy="4383746"/>
          </a:xfrm>
          <a:custGeom>
            <a:rect b="b" l="l" r="r" t="t"/>
            <a:pathLst>
              <a:path extrusionOk="0" fill="none" h="149667" w="285508">
                <a:moveTo>
                  <a:pt x="252882" y="0"/>
                </a:moveTo>
                <a:lnTo>
                  <a:pt x="13220" y="0"/>
                </a:lnTo>
                <a:lnTo>
                  <a:pt x="13220" y="0"/>
                </a:lnTo>
                <a:lnTo>
                  <a:pt x="11826" y="61"/>
                </a:lnTo>
                <a:lnTo>
                  <a:pt x="10552" y="243"/>
                </a:lnTo>
                <a:lnTo>
                  <a:pt x="9279" y="607"/>
                </a:lnTo>
                <a:lnTo>
                  <a:pt x="8066" y="1031"/>
                </a:lnTo>
                <a:lnTo>
                  <a:pt x="6914" y="1577"/>
                </a:lnTo>
                <a:lnTo>
                  <a:pt x="5822" y="2244"/>
                </a:lnTo>
                <a:lnTo>
                  <a:pt x="4791" y="3032"/>
                </a:lnTo>
                <a:lnTo>
                  <a:pt x="3881" y="3881"/>
                </a:lnTo>
                <a:lnTo>
                  <a:pt x="3032" y="4791"/>
                </a:lnTo>
                <a:lnTo>
                  <a:pt x="2244" y="5822"/>
                </a:lnTo>
                <a:lnTo>
                  <a:pt x="1577" y="6914"/>
                </a:lnTo>
                <a:lnTo>
                  <a:pt x="1031" y="8066"/>
                </a:lnTo>
                <a:lnTo>
                  <a:pt x="607" y="9279"/>
                </a:lnTo>
                <a:lnTo>
                  <a:pt x="243" y="10552"/>
                </a:lnTo>
                <a:lnTo>
                  <a:pt x="61" y="11826"/>
                </a:lnTo>
                <a:lnTo>
                  <a:pt x="0" y="13220"/>
                </a:lnTo>
                <a:lnTo>
                  <a:pt x="0" y="136447"/>
                </a:lnTo>
                <a:lnTo>
                  <a:pt x="0" y="136447"/>
                </a:lnTo>
                <a:lnTo>
                  <a:pt x="61" y="137841"/>
                </a:lnTo>
                <a:lnTo>
                  <a:pt x="243" y="139115"/>
                </a:lnTo>
                <a:lnTo>
                  <a:pt x="607" y="140388"/>
                </a:lnTo>
                <a:lnTo>
                  <a:pt x="1031" y="141601"/>
                </a:lnTo>
                <a:lnTo>
                  <a:pt x="1577" y="142753"/>
                </a:lnTo>
                <a:lnTo>
                  <a:pt x="2244" y="143845"/>
                </a:lnTo>
                <a:lnTo>
                  <a:pt x="3032" y="144876"/>
                </a:lnTo>
                <a:lnTo>
                  <a:pt x="3881" y="145786"/>
                </a:lnTo>
                <a:lnTo>
                  <a:pt x="4791" y="146635"/>
                </a:lnTo>
                <a:lnTo>
                  <a:pt x="5822" y="147423"/>
                </a:lnTo>
                <a:lnTo>
                  <a:pt x="6914" y="148090"/>
                </a:lnTo>
                <a:lnTo>
                  <a:pt x="8066" y="148636"/>
                </a:lnTo>
                <a:lnTo>
                  <a:pt x="9279" y="149060"/>
                </a:lnTo>
                <a:lnTo>
                  <a:pt x="10552" y="149424"/>
                </a:lnTo>
                <a:lnTo>
                  <a:pt x="11826" y="149606"/>
                </a:lnTo>
                <a:lnTo>
                  <a:pt x="13220" y="149667"/>
                </a:lnTo>
                <a:lnTo>
                  <a:pt x="272288" y="149667"/>
                </a:lnTo>
                <a:lnTo>
                  <a:pt x="272288" y="149667"/>
                </a:lnTo>
                <a:lnTo>
                  <a:pt x="273682" y="149606"/>
                </a:lnTo>
                <a:lnTo>
                  <a:pt x="274956" y="149424"/>
                </a:lnTo>
                <a:lnTo>
                  <a:pt x="276229" y="149060"/>
                </a:lnTo>
                <a:lnTo>
                  <a:pt x="277442" y="148636"/>
                </a:lnTo>
                <a:lnTo>
                  <a:pt x="278594" y="148090"/>
                </a:lnTo>
                <a:lnTo>
                  <a:pt x="279686" y="147423"/>
                </a:lnTo>
                <a:lnTo>
                  <a:pt x="280717" y="146635"/>
                </a:lnTo>
                <a:lnTo>
                  <a:pt x="281627" y="145786"/>
                </a:lnTo>
                <a:lnTo>
                  <a:pt x="282476" y="144876"/>
                </a:lnTo>
                <a:lnTo>
                  <a:pt x="283264" y="143845"/>
                </a:lnTo>
                <a:lnTo>
                  <a:pt x="283931" y="142753"/>
                </a:lnTo>
                <a:lnTo>
                  <a:pt x="284477" y="141601"/>
                </a:lnTo>
                <a:lnTo>
                  <a:pt x="284901" y="140388"/>
                </a:lnTo>
                <a:lnTo>
                  <a:pt x="285265" y="139115"/>
                </a:lnTo>
                <a:lnTo>
                  <a:pt x="285447" y="137841"/>
                </a:lnTo>
                <a:lnTo>
                  <a:pt x="285508" y="136447"/>
                </a:lnTo>
                <a:lnTo>
                  <a:pt x="285508" y="32626"/>
                </a:lnTo>
              </a:path>
            </a:pathLst>
          </a:custGeom>
          <a:noFill/>
          <a:ln cap="flat" cmpd="sng" w="19050">
            <a:solidFill>
              <a:schemeClr val="dk1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28"/>
          <p:cNvSpPr txBox="1"/>
          <p:nvPr>
            <p:ph type="ctrTitle"/>
          </p:nvPr>
        </p:nvSpPr>
        <p:spPr>
          <a:xfrm>
            <a:off x="685800" y="2726342"/>
            <a:ext cx="77724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14" name="Google Shape;114;p28"/>
          <p:cNvSpPr txBox="1"/>
          <p:nvPr>
            <p:ph idx="1" type="subTitle"/>
          </p:nvPr>
        </p:nvSpPr>
        <p:spPr>
          <a:xfrm>
            <a:off x="685800" y="3830653"/>
            <a:ext cx="77724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TITLE_1_1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9"/>
          <p:cNvSpPr/>
          <p:nvPr/>
        </p:nvSpPr>
        <p:spPr>
          <a:xfrm flipH="1">
            <a:off x="390735" y="379877"/>
            <a:ext cx="8362529" cy="4383746"/>
          </a:xfrm>
          <a:custGeom>
            <a:rect b="b" l="l" r="r" t="t"/>
            <a:pathLst>
              <a:path extrusionOk="0" fill="none" h="149667" w="285508">
                <a:moveTo>
                  <a:pt x="252882" y="0"/>
                </a:moveTo>
                <a:lnTo>
                  <a:pt x="13220" y="0"/>
                </a:lnTo>
                <a:lnTo>
                  <a:pt x="13220" y="0"/>
                </a:lnTo>
                <a:lnTo>
                  <a:pt x="11826" y="61"/>
                </a:lnTo>
                <a:lnTo>
                  <a:pt x="10552" y="243"/>
                </a:lnTo>
                <a:lnTo>
                  <a:pt x="9279" y="607"/>
                </a:lnTo>
                <a:lnTo>
                  <a:pt x="8066" y="1031"/>
                </a:lnTo>
                <a:lnTo>
                  <a:pt x="6914" y="1577"/>
                </a:lnTo>
                <a:lnTo>
                  <a:pt x="5822" y="2244"/>
                </a:lnTo>
                <a:lnTo>
                  <a:pt x="4791" y="3032"/>
                </a:lnTo>
                <a:lnTo>
                  <a:pt x="3881" y="3881"/>
                </a:lnTo>
                <a:lnTo>
                  <a:pt x="3032" y="4791"/>
                </a:lnTo>
                <a:lnTo>
                  <a:pt x="2244" y="5822"/>
                </a:lnTo>
                <a:lnTo>
                  <a:pt x="1577" y="6914"/>
                </a:lnTo>
                <a:lnTo>
                  <a:pt x="1031" y="8066"/>
                </a:lnTo>
                <a:lnTo>
                  <a:pt x="607" y="9279"/>
                </a:lnTo>
                <a:lnTo>
                  <a:pt x="243" y="10552"/>
                </a:lnTo>
                <a:lnTo>
                  <a:pt x="61" y="11826"/>
                </a:lnTo>
                <a:lnTo>
                  <a:pt x="0" y="13220"/>
                </a:lnTo>
                <a:lnTo>
                  <a:pt x="0" y="136447"/>
                </a:lnTo>
                <a:lnTo>
                  <a:pt x="0" y="136447"/>
                </a:lnTo>
                <a:lnTo>
                  <a:pt x="61" y="137841"/>
                </a:lnTo>
                <a:lnTo>
                  <a:pt x="243" y="139115"/>
                </a:lnTo>
                <a:lnTo>
                  <a:pt x="607" y="140388"/>
                </a:lnTo>
                <a:lnTo>
                  <a:pt x="1031" y="141601"/>
                </a:lnTo>
                <a:lnTo>
                  <a:pt x="1577" y="142753"/>
                </a:lnTo>
                <a:lnTo>
                  <a:pt x="2244" y="143845"/>
                </a:lnTo>
                <a:lnTo>
                  <a:pt x="3032" y="144876"/>
                </a:lnTo>
                <a:lnTo>
                  <a:pt x="3881" y="145786"/>
                </a:lnTo>
                <a:lnTo>
                  <a:pt x="4791" y="146635"/>
                </a:lnTo>
                <a:lnTo>
                  <a:pt x="5822" y="147423"/>
                </a:lnTo>
                <a:lnTo>
                  <a:pt x="6914" y="148090"/>
                </a:lnTo>
                <a:lnTo>
                  <a:pt x="8066" y="148636"/>
                </a:lnTo>
                <a:lnTo>
                  <a:pt x="9279" y="149060"/>
                </a:lnTo>
                <a:lnTo>
                  <a:pt x="10552" y="149424"/>
                </a:lnTo>
                <a:lnTo>
                  <a:pt x="11826" y="149606"/>
                </a:lnTo>
                <a:lnTo>
                  <a:pt x="13220" y="149667"/>
                </a:lnTo>
                <a:lnTo>
                  <a:pt x="272288" y="149667"/>
                </a:lnTo>
                <a:lnTo>
                  <a:pt x="272288" y="149667"/>
                </a:lnTo>
                <a:lnTo>
                  <a:pt x="273682" y="149606"/>
                </a:lnTo>
                <a:lnTo>
                  <a:pt x="274956" y="149424"/>
                </a:lnTo>
                <a:lnTo>
                  <a:pt x="276229" y="149060"/>
                </a:lnTo>
                <a:lnTo>
                  <a:pt x="277442" y="148636"/>
                </a:lnTo>
                <a:lnTo>
                  <a:pt x="278594" y="148090"/>
                </a:lnTo>
                <a:lnTo>
                  <a:pt x="279686" y="147423"/>
                </a:lnTo>
                <a:lnTo>
                  <a:pt x="280717" y="146635"/>
                </a:lnTo>
                <a:lnTo>
                  <a:pt x="281627" y="145786"/>
                </a:lnTo>
                <a:lnTo>
                  <a:pt x="282476" y="144876"/>
                </a:lnTo>
                <a:lnTo>
                  <a:pt x="283264" y="143845"/>
                </a:lnTo>
                <a:lnTo>
                  <a:pt x="283931" y="142753"/>
                </a:lnTo>
                <a:lnTo>
                  <a:pt x="284477" y="141601"/>
                </a:lnTo>
                <a:lnTo>
                  <a:pt x="284901" y="140388"/>
                </a:lnTo>
                <a:lnTo>
                  <a:pt x="285265" y="139115"/>
                </a:lnTo>
                <a:lnTo>
                  <a:pt x="285447" y="137841"/>
                </a:lnTo>
                <a:lnTo>
                  <a:pt x="285508" y="136447"/>
                </a:lnTo>
                <a:lnTo>
                  <a:pt x="285508" y="32626"/>
                </a:lnTo>
              </a:path>
            </a:pathLst>
          </a:custGeom>
          <a:noFill/>
          <a:ln cap="flat" cmpd="sng" w="19050">
            <a:solidFill>
              <a:schemeClr val="dk1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29"/>
          <p:cNvSpPr txBox="1"/>
          <p:nvPr>
            <p:ph idx="1" type="body"/>
          </p:nvPr>
        </p:nvSpPr>
        <p:spPr>
          <a:xfrm>
            <a:off x="1757200" y="2161800"/>
            <a:ext cx="5629800" cy="81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419100" lvl="0" marL="45720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Char char="●"/>
              <a:defRPr i="1" sz="3000">
                <a:solidFill>
                  <a:schemeClr val="dk1"/>
                </a:solidFill>
              </a:defRPr>
            </a:lvl1pPr>
            <a:lvl2pPr indent="-419100" lvl="1" marL="914400" rtl="0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000"/>
              <a:buChar char="○"/>
              <a:defRPr i="1" sz="3000">
                <a:solidFill>
                  <a:schemeClr val="dk1"/>
                </a:solidFill>
              </a:defRPr>
            </a:lvl2pPr>
            <a:lvl3pPr indent="-419100" lvl="2" marL="1371600" rtl="0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000"/>
              <a:buChar char="■"/>
              <a:defRPr i="1" sz="3000">
                <a:solidFill>
                  <a:schemeClr val="dk1"/>
                </a:solidFill>
              </a:defRPr>
            </a:lvl3pPr>
            <a:lvl4pPr indent="-419100" lvl="3" marL="1828800" rtl="0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000"/>
              <a:buChar char="●"/>
              <a:defRPr i="1" sz="3000">
                <a:solidFill>
                  <a:schemeClr val="dk1"/>
                </a:solidFill>
              </a:defRPr>
            </a:lvl4pPr>
            <a:lvl5pPr indent="-419100" lvl="4" marL="2286000" rtl="0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000"/>
              <a:buChar char="○"/>
              <a:defRPr i="1" sz="3000">
                <a:solidFill>
                  <a:schemeClr val="dk1"/>
                </a:solidFill>
              </a:defRPr>
            </a:lvl5pPr>
            <a:lvl6pPr indent="-419100" lvl="5" marL="2743200" rtl="0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000"/>
              <a:buChar char="■"/>
              <a:defRPr i="1" sz="3000">
                <a:solidFill>
                  <a:schemeClr val="dk1"/>
                </a:solidFill>
              </a:defRPr>
            </a:lvl6pPr>
            <a:lvl7pPr indent="-419100" lvl="6" marL="3200400" rtl="0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000"/>
              <a:buChar char="●"/>
              <a:defRPr i="1" sz="3000">
                <a:solidFill>
                  <a:schemeClr val="dk1"/>
                </a:solidFill>
              </a:defRPr>
            </a:lvl7pPr>
            <a:lvl8pPr indent="-419100" lvl="7" marL="3657600" rtl="0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000"/>
              <a:buChar char="○"/>
              <a:defRPr i="1" sz="3000">
                <a:solidFill>
                  <a:schemeClr val="dk1"/>
                </a:solidFill>
              </a:defRPr>
            </a:lvl8pPr>
            <a:lvl9pPr indent="-419100" lvl="8" marL="4114800" rtl="0" algn="ctr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3000"/>
              <a:buChar char="■"/>
              <a:defRPr i="1" sz="3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18" name="Google Shape;118;p29"/>
          <p:cNvSpPr txBox="1"/>
          <p:nvPr/>
        </p:nvSpPr>
        <p:spPr>
          <a:xfrm>
            <a:off x="205550" y="75075"/>
            <a:ext cx="799500" cy="65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“</a:t>
            </a:r>
            <a:endParaRPr b="1" sz="120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19" name="Google Shape;119;p29"/>
          <p:cNvSpPr txBox="1"/>
          <p:nvPr>
            <p:ph idx="12" type="sldNum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theme" Target="../theme/theme1.xml"/><Relationship Id="rId1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theme" Target="../theme/theme2.xml"/><Relationship Id="rId5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1.xml"/><Relationship Id="rId8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</p:sldLayoutIdLst>
  <p:transition>
    <p:fade thruBlk="1"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rgbClr val="F3F3F3"/>
        </a:solidFill>
      </p:bgPr>
    </p:bg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69" name="Google Shape;69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</p:sldLayoutIdLst>
  <p:transition>
    <p:fade thruBlk="1"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Relationship Id="rId4" Type="http://schemas.openxmlformats.org/officeDocument/2006/relationships/image" Target="../media/image7.png"/><Relationship Id="rId5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40" Type="http://schemas.openxmlformats.org/officeDocument/2006/relationships/slide" Target="/ppt/slides/slide105.xml"/><Relationship Id="rId20" Type="http://schemas.openxmlformats.org/officeDocument/2006/relationships/slide" Target="/ppt/slides/slide62.xml"/><Relationship Id="rId42" Type="http://schemas.openxmlformats.org/officeDocument/2006/relationships/image" Target="../media/image6.png"/><Relationship Id="rId41" Type="http://schemas.openxmlformats.org/officeDocument/2006/relationships/hyperlink" Target="https://toytheater.com/" TargetMode="External"/><Relationship Id="rId22" Type="http://schemas.openxmlformats.org/officeDocument/2006/relationships/slide" Target="/ppt/slides/slide62.xml"/><Relationship Id="rId44" Type="http://schemas.openxmlformats.org/officeDocument/2006/relationships/slide" Target="/ppt/slides/slide112.xml"/><Relationship Id="rId21" Type="http://schemas.openxmlformats.org/officeDocument/2006/relationships/slide" Target="/ppt/slides/slide62.xml"/><Relationship Id="rId43" Type="http://schemas.openxmlformats.org/officeDocument/2006/relationships/slide" Target="/ppt/slides/slide68.xml"/><Relationship Id="rId24" Type="http://schemas.openxmlformats.org/officeDocument/2006/relationships/slide" Target="/ppt/slides/slide68.xml"/><Relationship Id="rId46" Type="http://schemas.openxmlformats.org/officeDocument/2006/relationships/slide" Target="/ppt/slides/slide120.xml"/><Relationship Id="rId23" Type="http://schemas.openxmlformats.org/officeDocument/2006/relationships/slide" Target="/ppt/slides/slide68.xml"/><Relationship Id="rId45" Type="http://schemas.openxmlformats.org/officeDocument/2006/relationships/slide" Target="/ppt/slides/slide68.xml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slide" Target="/ppt/slides/slide4.xml"/><Relationship Id="rId4" Type="http://schemas.openxmlformats.org/officeDocument/2006/relationships/slide" Target="/ppt/slides/slide4.xml"/><Relationship Id="rId9" Type="http://schemas.openxmlformats.org/officeDocument/2006/relationships/slide" Target="/ppt/slides/slide23.xml"/><Relationship Id="rId26" Type="http://schemas.openxmlformats.org/officeDocument/2006/relationships/image" Target="../media/image2.png"/><Relationship Id="rId48" Type="http://schemas.openxmlformats.org/officeDocument/2006/relationships/slide" Target="/ppt/slides/slide128.xml"/><Relationship Id="rId25" Type="http://schemas.openxmlformats.org/officeDocument/2006/relationships/hyperlink" Target="https://www.flourishkh.com/" TargetMode="External"/><Relationship Id="rId47" Type="http://schemas.openxmlformats.org/officeDocument/2006/relationships/slide" Target="/ppt/slides/slide68.xml"/><Relationship Id="rId28" Type="http://schemas.openxmlformats.org/officeDocument/2006/relationships/image" Target="../media/image5.png"/><Relationship Id="rId27" Type="http://schemas.openxmlformats.org/officeDocument/2006/relationships/hyperlink" Target="https://www.gregtangmath.com/games" TargetMode="External"/><Relationship Id="rId5" Type="http://schemas.openxmlformats.org/officeDocument/2006/relationships/slide" Target="/ppt/slides/slide10.xml"/><Relationship Id="rId6" Type="http://schemas.openxmlformats.org/officeDocument/2006/relationships/slide" Target="/ppt/slides/slide10.xml"/><Relationship Id="rId29" Type="http://schemas.openxmlformats.org/officeDocument/2006/relationships/slide" Target="/ppt/slides/slide68.xml"/><Relationship Id="rId7" Type="http://schemas.openxmlformats.org/officeDocument/2006/relationships/slide" Target="/ppt/slides/slide18.xml"/><Relationship Id="rId8" Type="http://schemas.openxmlformats.org/officeDocument/2006/relationships/slide" Target="/ppt/slides/slide18.xml"/><Relationship Id="rId31" Type="http://schemas.openxmlformats.org/officeDocument/2006/relationships/slide" Target="/ppt/slides/slide73.xml"/><Relationship Id="rId30" Type="http://schemas.openxmlformats.org/officeDocument/2006/relationships/slide" Target="/ppt/slides/slide73.xml"/><Relationship Id="rId11" Type="http://schemas.openxmlformats.org/officeDocument/2006/relationships/slide" Target="/ppt/slides/slide28.xml"/><Relationship Id="rId33" Type="http://schemas.openxmlformats.org/officeDocument/2006/relationships/slide" Target="/ppt/slides/slide81.xml"/><Relationship Id="rId10" Type="http://schemas.openxmlformats.org/officeDocument/2006/relationships/slide" Target="/ppt/slides/slide23.xml"/><Relationship Id="rId32" Type="http://schemas.openxmlformats.org/officeDocument/2006/relationships/slide" Target="/ppt/slides/slide68.xml"/><Relationship Id="rId13" Type="http://schemas.openxmlformats.org/officeDocument/2006/relationships/slide" Target="/ppt/slides/slide28.xml"/><Relationship Id="rId35" Type="http://schemas.openxmlformats.org/officeDocument/2006/relationships/slide" Target="/ppt/slides/slide68.xml"/><Relationship Id="rId12" Type="http://schemas.openxmlformats.org/officeDocument/2006/relationships/slide" Target="/ppt/slides/slide28.xml"/><Relationship Id="rId34" Type="http://schemas.openxmlformats.org/officeDocument/2006/relationships/slide" Target="/ppt/slides/slide81.xml"/><Relationship Id="rId15" Type="http://schemas.openxmlformats.org/officeDocument/2006/relationships/slide" Target="/ppt/slides/slide43.xml"/><Relationship Id="rId37" Type="http://schemas.openxmlformats.org/officeDocument/2006/relationships/slide" Target="/ppt/slides/slide68.xml"/><Relationship Id="rId14" Type="http://schemas.openxmlformats.org/officeDocument/2006/relationships/slide" Target="/ppt/slides/slide43.xml"/><Relationship Id="rId36" Type="http://schemas.openxmlformats.org/officeDocument/2006/relationships/slide" Target="/ppt/slides/slide89.xml"/><Relationship Id="rId17" Type="http://schemas.openxmlformats.org/officeDocument/2006/relationships/slide" Target="/ppt/slides/slide54.xml"/><Relationship Id="rId39" Type="http://schemas.openxmlformats.org/officeDocument/2006/relationships/slide" Target="/ppt/slides/slide68.xml"/><Relationship Id="rId16" Type="http://schemas.openxmlformats.org/officeDocument/2006/relationships/slide" Target="/ppt/slides/slide43.xml"/><Relationship Id="rId38" Type="http://schemas.openxmlformats.org/officeDocument/2006/relationships/slide" Target="/ppt/slides/slide96.xml"/><Relationship Id="rId19" Type="http://schemas.openxmlformats.org/officeDocument/2006/relationships/slide" Target="/ppt/slides/slide54.xml"/><Relationship Id="rId18" Type="http://schemas.openxmlformats.org/officeDocument/2006/relationships/slide" Target="/ppt/slides/slide54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8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0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9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4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6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3.png"/><Relationship Id="rId4" Type="http://schemas.openxmlformats.org/officeDocument/2006/relationships/image" Target="../media/image23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3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5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9.png"/><Relationship Id="rId4" Type="http://schemas.openxmlformats.org/officeDocument/2006/relationships/image" Target="../media/image22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3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8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32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0.png"/><Relationship Id="rId4" Type="http://schemas.openxmlformats.org/officeDocument/2006/relationships/image" Target="../media/image31.png"/><Relationship Id="rId5" Type="http://schemas.openxmlformats.org/officeDocument/2006/relationships/image" Target="../media/image26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3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5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21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55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24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34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37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27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30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48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29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61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45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13.png"/><Relationship Id="rId4" Type="http://schemas.openxmlformats.org/officeDocument/2006/relationships/image" Target="../media/image25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13.png"/><Relationship Id="rId4" Type="http://schemas.openxmlformats.org/officeDocument/2006/relationships/image" Target="../media/image42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35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38.pn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52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53.pn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43.png"/><Relationship Id="rId4" Type="http://schemas.openxmlformats.org/officeDocument/2006/relationships/image" Target="../media/image47.pn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40.pn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36.png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41.pn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49.png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13.png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4.xml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5.xml"/><Relationship Id="rId3" Type="http://schemas.openxmlformats.org/officeDocument/2006/relationships/image" Target="../media/image64.png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6.xml"/><Relationship Id="rId3" Type="http://schemas.openxmlformats.org/officeDocument/2006/relationships/image" Target="../media/image39.png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7.xml"/><Relationship Id="rId3" Type="http://schemas.openxmlformats.org/officeDocument/2006/relationships/image" Target="../media/image54.png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8.xml"/><Relationship Id="rId3" Type="http://schemas.openxmlformats.org/officeDocument/2006/relationships/image" Target="../media/image46.png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9.xml"/><Relationship Id="rId3" Type="http://schemas.openxmlformats.org/officeDocument/2006/relationships/image" Target="../media/image51.png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0.xml"/><Relationship Id="rId3" Type="http://schemas.openxmlformats.org/officeDocument/2006/relationships/image" Target="../media/image56.png"/></Relationships>
</file>

<file path=ppt/slides/_rels/slide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1.xml"/><Relationship Id="rId3" Type="http://schemas.openxmlformats.org/officeDocument/2006/relationships/image" Target="../media/image13.png"/></Relationships>
</file>

<file path=ppt/slides/_rels/slide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2.xml"/></Relationships>
</file>

<file path=ppt/slides/_rels/slide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3.xml"/><Relationship Id="rId3" Type="http://schemas.openxmlformats.org/officeDocument/2006/relationships/image" Target="../media/image58.png"/></Relationships>
</file>

<file path=ppt/slides/_rels/slide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4.xml"/><Relationship Id="rId3" Type="http://schemas.openxmlformats.org/officeDocument/2006/relationships/image" Target="../media/image59.png"/><Relationship Id="rId4" Type="http://schemas.openxmlformats.org/officeDocument/2006/relationships/image" Target="../media/image63.png"/></Relationships>
</file>

<file path=ppt/slides/_rels/slide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5.xml"/><Relationship Id="rId3" Type="http://schemas.openxmlformats.org/officeDocument/2006/relationships/image" Target="../media/image66.png"/></Relationships>
</file>

<file path=ppt/slides/_rels/slide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6.xml"/><Relationship Id="rId3" Type="http://schemas.openxmlformats.org/officeDocument/2006/relationships/image" Target="../media/image97.png"/><Relationship Id="rId4" Type="http://schemas.openxmlformats.org/officeDocument/2006/relationships/image" Target="../media/image50.png"/><Relationship Id="rId9" Type="http://schemas.openxmlformats.org/officeDocument/2006/relationships/image" Target="../media/image68.png"/><Relationship Id="rId5" Type="http://schemas.openxmlformats.org/officeDocument/2006/relationships/image" Target="../media/image57.png"/><Relationship Id="rId6" Type="http://schemas.openxmlformats.org/officeDocument/2006/relationships/image" Target="../media/image84.png"/><Relationship Id="rId7" Type="http://schemas.openxmlformats.org/officeDocument/2006/relationships/image" Target="../media/image60.png"/><Relationship Id="rId8" Type="http://schemas.openxmlformats.org/officeDocument/2006/relationships/image" Target="../media/image62.png"/><Relationship Id="rId11" Type="http://schemas.openxmlformats.org/officeDocument/2006/relationships/image" Target="../media/image79.png"/><Relationship Id="rId10" Type="http://schemas.openxmlformats.org/officeDocument/2006/relationships/image" Target="../media/image67.png"/><Relationship Id="rId13" Type="http://schemas.openxmlformats.org/officeDocument/2006/relationships/image" Target="../media/image80.png"/><Relationship Id="rId12" Type="http://schemas.openxmlformats.org/officeDocument/2006/relationships/image" Target="../media/image78.png"/><Relationship Id="rId15" Type="http://schemas.openxmlformats.org/officeDocument/2006/relationships/image" Target="../media/image74.png"/><Relationship Id="rId14" Type="http://schemas.openxmlformats.org/officeDocument/2006/relationships/image" Target="../media/image91.png"/><Relationship Id="rId17" Type="http://schemas.openxmlformats.org/officeDocument/2006/relationships/image" Target="../media/image73.png"/><Relationship Id="rId16" Type="http://schemas.openxmlformats.org/officeDocument/2006/relationships/image" Target="../media/image65.png"/><Relationship Id="rId18" Type="http://schemas.openxmlformats.org/officeDocument/2006/relationships/image" Target="../media/image69.png"/></Relationships>
</file>

<file path=ppt/slides/_rels/slide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7.xml"/><Relationship Id="rId3" Type="http://schemas.openxmlformats.org/officeDocument/2006/relationships/image" Target="../media/image13.png"/><Relationship Id="rId4" Type="http://schemas.openxmlformats.org/officeDocument/2006/relationships/image" Target="../media/image78.png"/></Relationships>
</file>

<file path=ppt/slides/_rels/slide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8.xml"/></Relationships>
</file>

<file path=ppt/slides/_rels/slide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9.xml"/><Relationship Id="rId3" Type="http://schemas.openxmlformats.org/officeDocument/2006/relationships/image" Target="../media/image81.png"/></Relationships>
</file>

<file path=ppt/slides/_rels/slide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0.xml"/><Relationship Id="rId3" Type="http://schemas.openxmlformats.org/officeDocument/2006/relationships/image" Target="../media/image88.png"/></Relationships>
</file>

<file path=ppt/slides/_rels/slide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1.xml"/></Relationships>
</file>

<file path=ppt/slides/_rels/slide7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2.xml"/><Relationship Id="rId3" Type="http://schemas.openxmlformats.org/officeDocument/2006/relationships/image" Target="../media/image13.png"/></Relationships>
</file>

<file path=ppt/slides/_rels/slide7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3.xml"/></Relationships>
</file>

<file path=ppt/slides/_rels/slide7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4.xml"/><Relationship Id="rId3" Type="http://schemas.openxmlformats.org/officeDocument/2006/relationships/image" Target="../media/image71.png"/></Relationships>
</file>

<file path=ppt/slides/_rels/slide7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5.xml"/><Relationship Id="rId3" Type="http://schemas.openxmlformats.org/officeDocument/2006/relationships/image" Target="../media/image75.png"/></Relationships>
</file>

<file path=ppt/slides/_rels/slide7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6.xml"/><Relationship Id="rId3" Type="http://schemas.openxmlformats.org/officeDocument/2006/relationships/image" Target="../media/image83.png"/></Relationships>
</file>

<file path=ppt/slides/_rels/slide7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7.xml"/><Relationship Id="rId3" Type="http://schemas.openxmlformats.org/officeDocument/2006/relationships/image" Target="../media/image70.png"/></Relationships>
</file>

<file path=ppt/slides/_rels/slide7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8.xml"/><Relationship Id="rId3" Type="http://schemas.openxmlformats.org/officeDocument/2006/relationships/image" Target="../media/image76.png"/></Relationships>
</file>

<file path=ppt/slides/_rels/slide7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9.xml"/><Relationship Id="rId3" Type="http://schemas.openxmlformats.org/officeDocument/2006/relationships/image" Target="../media/image94.png"/><Relationship Id="rId4" Type="http://schemas.openxmlformats.org/officeDocument/2006/relationships/image" Target="../media/image82.png"/><Relationship Id="rId5" Type="http://schemas.openxmlformats.org/officeDocument/2006/relationships/image" Target="../media/image87.png"/></Relationships>
</file>

<file path=ppt/slides/_rels/slide8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0.xml"/><Relationship Id="rId3" Type="http://schemas.openxmlformats.org/officeDocument/2006/relationships/image" Target="../media/image13.png"/></Relationships>
</file>

<file path=ppt/slides/_rels/slide8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1.xml"/></Relationships>
</file>

<file path=ppt/slides/_rels/slide8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2.xml"/><Relationship Id="rId3" Type="http://schemas.openxmlformats.org/officeDocument/2006/relationships/image" Target="../media/image86.png"/></Relationships>
</file>

<file path=ppt/slides/_rels/slide8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3.xml"/><Relationship Id="rId3" Type="http://schemas.openxmlformats.org/officeDocument/2006/relationships/image" Target="../media/image100.png"/><Relationship Id="rId4" Type="http://schemas.openxmlformats.org/officeDocument/2006/relationships/image" Target="../media/image89.png"/></Relationships>
</file>

<file path=ppt/slides/_rels/slide8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4.xml"/><Relationship Id="rId3" Type="http://schemas.openxmlformats.org/officeDocument/2006/relationships/image" Target="../media/image85.png"/></Relationships>
</file>

<file path=ppt/slides/_rels/slide8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5.xml"/></Relationships>
</file>

<file path=ppt/slides/_rels/slide8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6.xml"/></Relationships>
</file>

<file path=ppt/slides/_rels/slide8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7.xml"/><Relationship Id="rId3" Type="http://schemas.openxmlformats.org/officeDocument/2006/relationships/image" Target="../media/image13.png"/><Relationship Id="rId4" Type="http://schemas.openxmlformats.org/officeDocument/2006/relationships/image" Target="../media/image92.png"/></Relationships>
</file>

<file path=ppt/slides/_rels/slide8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8.xml"/><Relationship Id="rId3" Type="http://schemas.openxmlformats.org/officeDocument/2006/relationships/image" Target="../media/image13.png"/><Relationship Id="rId4" Type="http://schemas.openxmlformats.org/officeDocument/2006/relationships/image" Target="../media/image123.png"/></Relationships>
</file>

<file path=ppt/slides/_rels/slide8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9.xml"/></Relationships>
</file>

<file path=ppt/slides/_rels/slide9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0.xml"/><Relationship Id="rId3" Type="http://schemas.openxmlformats.org/officeDocument/2006/relationships/image" Target="../media/image93.png"/></Relationships>
</file>

<file path=ppt/slides/_rels/slide9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1.xml"/></Relationships>
</file>

<file path=ppt/slides/_rels/slide9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2.xml"/><Relationship Id="rId3" Type="http://schemas.openxmlformats.org/officeDocument/2006/relationships/image" Target="../media/image106.png"/></Relationships>
</file>

<file path=ppt/slides/_rels/slide9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3.xml"/><Relationship Id="rId3" Type="http://schemas.openxmlformats.org/officeDocument/2006/relationships/image" Target="../media/image95.png"/></Relationships>
</file>

<file path=ppt/slides/_rels/slide9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4.xml"/><Relationship Id="rId3" Type="http://schemas.openxmlformats.org/officeDocument/2006/relationships/image" Target="../media/image95.png"/></Relationships>
</file>

<file path=ppt/slides/_rels/slide9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5.xml"/><Relationship Id="rId3" Type="http://schemas.openxmlformats.org/officeDocument/2006/relationships/image" Target="../media/image13.png"/><Relationship Id="rId4" Type="http://schemas.openxmlformats.org/officeDocument/2006/relationships/image" Target="../media/image99.png"/></Relationships>
</file>

<file path=ppt/slides/_rels/slide9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6.xml"/></Relationships>
</file>

<file path=ppt/slides/_rels/slide9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7.xml"/><Relationship Id="rId3" Type="http://schemas.openxmlformats.org/officeDocument/2006/relationships/image" Target="../media/image116.png"/></Relationships>
</file>

<file path=ppt/slides/_rels/slide9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8.xml"/><Relationship Id="rId3" Type="http://schemas.openxmlformats.org/officeDocument/2006/relationships/image" Target="../media/image104.png"/></Relationships>
</file>

<file path=ppt/slides/_rels/slide9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9.xml"/><Relationship Id="rId3" Type="http://schemas.openxmlformats.org/officeDocument/2006/relationships/image" Target="../media/image96.png"/></Relationships>
</file>

<file path=ppt/slides/_rels/slide10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0.xml"/><Relationship Id="rId3" Type="http://schemas.openxmlformats.org/officeDocument/2006/relationships/image" Target="../media/image98.png"/></Relationships>
</file>

<file path=ppt/slides/_rels/slide10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1.xml"/><Relationship Id="rId3" Type="http://schemas.openxmlformats.org/officeDocument/2006/relationships/image" Target="../media/image125.png"/></Relationships>
</file>

<file path=ppt/slides/_rels/slide10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2.xml"/><Relationship Id="rId3" Type="http://schemas.openxmlformats.org/officeDocument/2006/relationships/image" Target="../media/image125.png"/></Relationships>
</file>

<file path=ppt/slides/_rels/slide10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3.xml"/><Relationship Id="rId3" Type="http://schemas.openxmlformats.org/officeDocument/2006/relationships/image" Target="../media/image110.png"/><Relationship Id="rId4" Type="http://schemas.openxmlformats.org/officeDocument/2006/relationships/image" Target="../media/image102.png"/><Relationship Id="rId5" Type="http://schemas.openxmlformats.org/officeDocument/2006/relationships/image" Target="../media/image109.png"/><Relationship Id="rId6" Type="http://schemas.openxmlformats.org/officeDocument/2006/relationships/image" Target="../media/image111.png"/><Relationship Id="rId7" Type="http://schemas.openxmlformats.org/officeDocument/2006/relationships/image" Target="../media/image107.png"/><Relationship Id="rId8" Type="http://schemas.openxmlformats.org/officeDocument/2006/relationships/image" Target="../media/image103.png"/></Relationships>
</file>

<file path=ppt/slides/_rels/slide10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4.xml"/><Relationship Id="rId3" Type="http://schemas.openxmlformats.org/officeDocument/2006/relationships/image" Target="../media/image13.png"/><Relationship Id="rId4" Type="http://schemas.openxmlformats.org/officeDocument/2006/relationships/image" Target="../media/image110.png"/><Relationship Id="rId5" Type="http://schemas.openxmlformats.org/officeDocument/2006/relationships/image" Target="../media/image102.png"/><Relationship Id="rId6" Type="http://schemas.openxmlformats.org/officeDocument/2006/relationships/image" Target="../media/image109.png"/><Relationship Id="rId7" Type="http://schemas.openxmlformats.org/officeDocument/2006/relationships/image" Target="../media/image114.png"/></Relationships>
</file>

<file path=ppt/slides/_rels/slide10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5.xml"/></Relationships>
</file>

<file path=ppt/slides/_rels/slide10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6.xml"/><Relationship Id="rId3" Type="http://schemas.openxmlformats.org/officeDocument/2006/relationships/image" Target="../media/image115.png"/></Relationships>
</file>

<file path=ppt/slides/_rels/slide10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7.xml"/><Relationship Id="rId3" Type="http://schemas.openxmlformats.org/officeDocument/2006/relationships/image" Target="../media/image108.png"/><Relationship Id="rId4" Type="http://schemas.openxmlformats.org/officeDocument/2006/relationships/image" Target="../media/image120.png"/><Relationship Id="rId5" Type="http://schemas.openxmlformats.org/officeDocument/2006/relationships/image" Target="../media/image113.png"/><Relationship Id="rId6" Type="http://schemas.openxmlformats.org/officeDocument/2006/relationships/image" Target="../media/image118.png"/><Relationship Id="rId7" Type="http://schemas.openxmlformats.org/officeDocument/2006/relationships/image" Target="../media/image112.png"/><Relationship Id="rId8" Type="http://schemas.openxmlformats.org/officeDocument/2006/relationships/image" Target="../media/image119.png"/></Relationships>
</file>

<file path=ppt/slides/_rels/slide10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8.xml"/><Relationship Id="rId3" Type="http://schemas.openxmlformats.org/officeDocument/2006/relationships/image" Target="../media/image135.png"/><Relationship Id="rId4" Type="http://schemas.openxmlformats.org/officeDocument/2006/relationships/image" Target="../media/image117.png"/></Relationships>
</file>

<file path=ppt/slides/_rels/slide10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9.xml"/><Relationship Id="rId3" Type="http://schemas.openxmlformats.org/officeDocument/2006/relationships/image" Target="../media/image131.png"/><Relationship Id="rId4" Type="http://schemas.openxmlformats.org/officeDocument/2006/relationships/image" Target="../media/image121.png"/></Relationships>
</file>

<file path=ppt/slides/_rels/slide1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0.xml"/><Relationship Id="rId3" Type="http://schemas.openxmlformats.org/officeDocument/2006/relationships/image" Target="../media/image127.png"/><Relationship Id="rId4" Type="http://schemas.openxmlformats.org/officeDocument/2006/relationships/image" Target="../media/image150.png"/></Relationships>
</file>

<file path=ppt/slides/_rels/slide1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1.xml"/><Relationship Id="rId3" Type="http://schemas.openxmlformats.org/officeDocument/2006/relationships/image" Target="../media/image13.png"/><Relationship Id="rId4" Type="http://schemas.openxmlformats.org/officeDocument/2006/relationships/image" Target="../media/image129.png"/></Relationships>
</file>

<file path=ppt/slides/_rels/slide1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2.xml"/></Relationships>
</file>

<file path=ppt/slides/_rels/slide1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3.xml"/><Relationship Id="rId3" Type="http://schemas.openxmlformats.org/officeDocument/2006/relationships/image" Target="../media/image134.png"/></Relationships>
</file>

<file path=ppt/slides/_rels/slide1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4.xml"/><Relationship Id="rId3" Type="http://schemas.openxmlformats.org/officeDocument/2006/relationships/image" Target="../media/image124.png"/><Relationship Id="rId4" Type="http://schemas.openxmlformats.org/officeDocument/2006/relationships/image" Target="../media/image144.png"/><Relationship Id="rId5" Type="http://schemas.openxmlformats.org/officeDocument/2006/relationships/image" Target="../media/image122.png"/></Relationships>
</file>

<file path=ppt/slides/_rels/slide1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5.xml"/><Relationship Id="rId3" Type="http://schemas.openxmlformats.org/officeDocument/2006/relationships/image" Target="../media/image128.png"/><Relationship Id="rId4" Type="http://schemas.openxmlformats.org/officeDocument/2006/relationships/image" Target="../media/image132.png"/><Relationship Id="rId5" Type="http://schemas.openxmlformats.org/officeDocument/2006/relationships/image" Target="../media/image130.png"/></Relationships>
</file>

<file path=ppt/slides/_rels/slide1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6.xml"/><Relationship Id="rId3" Type="http://schemas.openxmlformats.org/officeDocument/2006/relationships/image" Target="../media/image126.png"/></Relationships>
</file>

<file path=ppt/slides/_rels/slide1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7.xml"/><Relationship Id="rId3" Type="http://schemas.openxmlformats.org/officeDocument/2006/relationships/image" Target="../media/image13.png"/></Relationships>
</file>

<file path=ppt/slides/_rels/slide1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8.xml"/><Relationship Id="rId3" Type="http://schemas.openxmlformats.org/officeDocument/2006/relationships/image" Target="../media/image138.png"/></Relationships>
</file>

<file path=ppt/slides/_rels/slide1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9.xml"/><Relationship Id="rId3" Type="http://schemas.openxmlformats.org/officeDocument/2006/relationships/image" Target="../media/image139.png"/></Relationships>
</file>

<file path=ppt/slides/_rels/slide1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0.xml"/></Relationships>
</file>

<file path=ppt/slides/_rels/slide1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1.xml"/><Relationship Id="rId3" Type="http://schemas.openxmlformats.org/officeDocument/2006/relationships/image" Target="../media/image136.png"/></Relationships>
</file>

<file path=ppt/slides/_rels/slide1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2.xml"/><Relationship Id="rId3" Type="http://schemas.openxmlformats.org/officeDocument/2006/relationships/image" Target="../media/image133.png"/></Relationships>
</file>

<file path=ppt/slides/_rels/slide1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3.xml"/><Relationship Id="rId3" Type="http://schemas.openxmlformats.org/officeDocument/2006/relationships/image" Target="../media/image141.png"/></Relationships>
</file>

<file path=ppt/slides/_rels/slide1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4.xml"/><Relationship Id="rId3" Type="http://schemas.openxmlformats.org/officeDocument/2006/relationships/image" Target="../media/image140.png"/></Relationships>
</file>

<file path=ppt/slides/_rels/slide1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5.xml"/><Relationship Id="rId3" Type="http://schemas.openxmlformats.org/officeDocument/2006/relationships/image" Target="../media/image137.png"/></Relationships>
</file>

<file path=ppt/slides/_rels/slide1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6.xml"/><Relationship Id="rId3" Type="http://schemas.openxmlformats.org/officeDocument/2006/relationships/image" Target="../media/image145.png"/><Relationship Id="rId4" Type="http://schemas.openxmlformats.org/officeDocument/2006/relationships/image" Target="../media/image142.png"/><Relationship Id="rId5" Type="http://schemas.openxmlformats.org/officeDocument/2006/relationships/image" Target="../media/image148.png"/></Relationships>
</file>

<file path=ppt/slides/_rels/slide1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7.xml"/><Relationship Id="rId3" Type="http://schemas.openxmlformats.org/officeDocument/2006/relationships/image" Target="../media/image13.png"/></Relationships>
</file>

<file path=ppt/slides/_rels/slide1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8.xml"/></Relationships>
</file>

<file path=ppt/slides/_rels/slide1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9.xml"/><Relationship Id="rId3" Type="http://schemas.openxmlformats.org/officeDocument/2006/relationships/image" Target="../media/image146.png"/></Relationships>
</file>

<file path=ppt/slides/_rels/slide1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0.xml"/><Relationship Id="rId3" Type="http://schemas.openxmlformats.org/officeDocument/2006/relationships/image" Target="../media/image149.png"/></Relationships>
</file>

<file path=ppt/slides/_rels/slide1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1.xml"/><Relationship Id="rId3" Type="http://schemas.openxmlformats.org/officeDocument/2006/relationships/image" Target="../media/image149.png"/></Relationships>
</file>

<file path=ppt/slides/_rels/slide1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2.xml"/><Relationship Id="rId3" Type="http://schemas.openxmlformats.org/officeDocument/2006/relationships/image" Target="../media/image149.png"/></Relationships>
</file>

<file path=ppt/slides/_rels/slide1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3.xml"/><Relationship Id="rId3" Type="http://schemas.openxmlformats.org/officeDocument/2006/relationships/image" Target="../media/image147.png"/></Relationships>
</file>

<file path=ppt/slides/_rels/slide1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4.xml"/><Relationship Id="rId3" Type="http://schemas.openxmlformats.org/officeDocument/2006/relationships/image" Target="../media/image13.png"/><Relationship Id="rId4" Type="http://schemas.openxmlformats.org/officeDocument/2006/relationships/image" Target="../media/image14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FE2F3"/>
        </a:solidFill>
      </p:bgPr>
    </p:bg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30"/>
          <p:cNvSpPr txBox="1"/>
          <p:nvPr>
            <p:ph type="ctrTitle"/>
          </p:nvPr>
        </p:nvSpPr>
        <p:spPr>
          <a:xfrm>
            <a:off x="952750" y="755050"/>
            <a:ext cx="7116000" cy="2052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Measuring Length</a:t>
            </a:r>
            <a:endParaRPr sz="60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25" name="Google Shape;125;p30"/>
          <p:cNvSpPr txBox="1"/>
          <p:nvPr>
            <p:ph idx="1" type="subTitle"/>
          </p:nvPr>
        </p:nvSpPr>
        <p:spPr>
          <a:xfrm>
            <a:off x="2112300" y="2957951"/>
            <a:ext cx="4919400" cy="39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0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Grade 1</a:t>
            </a:r>
            <a:r>
              <a:rPr lang="en" sz="20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: Unit 6</a:t>
            </a:r>
            <a:endParaRPr sz="20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26" name="Google Shape;126;p30"/>
          <p:cNvSpPr txBox="1"/>
          <p:nvPr/>
        </p:nvSpPr>
        <p:spPr>
          <a:xfrm>
            <a:off x="533600" y="4012863"/>
            <a:ext cx="7640400" cy="5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66666"/>
                </a:solidFill>
                <a:latin typeface="Hepta Slab"/>
                <a:ea typeface="Hepta Slab"/>
                <a:cs typeface="Hepta Slab"/>
                <a:sym typeface="Hepta Slab"/>
              </a:rPr>
              <a:t>Standards addressed: 1.MD.A.1, 1.NBT.C.4, 1.OA.C.6, 1.MD.A.2, 1.NBT.A.1, 1.MD.C.4, 1.OA.A.1, 1.OA.A.2, 1.OA.B.4, 1.OA.D.7</a:t>
            </a:r>
            <a:endParaRPr sz="9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endParaRPr sz="9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66666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pic>
        <p:nvPicPr>
          <p:cNvPr id="127" name="Google Shape;127;p30"/>
          <p:cNvPicPr preferRelativeResize="0"/>
          <p:nvPr/>
        </p:nvPicPr>
        <p:blipFill>
          <a:blip r:embed="rId3">
            <a:alphaModFix amt="50000"/>
          </a:blip>
          <a:stretch>
            <a:fillRect/>
          </a:stretch>
        </p:blipFill>
        <p:spPr>
          <a:xfrm>
            <a:off x="7970425" y="129300"/>
            <a:ext cx="992875" cy="1027275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30"/>
          <p:cNvSpPr txBox="1"/>
          <p:nvPr/>
        </p:nvSpPr>
        <p:spPr>
          <a:xfrm>
            <a:off x="0" y="4768825"/>
            <a:ext cx="9144000" cy="30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5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These slides have been created by Britnee Wright- Southeast Arkansas Education Cooperative  and are not official IM materials. Images and language are taken from IM Grade 1, Unit 6  by Illustrative Mathematics.  </a:t>
            </a:r>
            <a:endParaRPr sz="85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50">
                <a:latin typeface="Times New Roman"/>
                <a:ea typeface="Times New Roman"/>
                <a:cs typeface="Times New Roman"/>
                <a:sym typeface="Times New Roman"/>
              </a:rPr>
              <a:t>Copyright 2020 by Illustrative Mathematics. All Rights Reserved, adapted and shared with permission.</a:t>
            </a:r>
            <a:endParaRPr sz="65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5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" name="Google Shape;133;p31"/>
          <p:cNvGrpSpPr/>
          <p:nvPr/>
        </p:nvGrpSpPr>
        <p:grpSpPr>
          <a:xfrm>
            <a:off x="5506335" y="1547226"/>
            <a:ext cx="3044219" cy="2107652"/>
            <a:chOff x="5632317" y="1189775"/>
            <a:chExt cx="3305700" cy="2439977"/>
          </a:xfrm>
        </p:grpSpPr>
        <p:sp>
          <p:nvSpPr>
            <p:cNvPr id="134" name="Google Shape;134;p31"/>
            <p:cNvSpPr/>
            <p:nvPr/>
          </p:nvSpPr>
          <p:spPr>
            <a:xfrm>
              <a:off x="5632317" y="1189775"/>
              <a:ext cx="3305700" cy="669000"/>
            </a:xfrm>
            <a:prstGeom prst="chevron">
              <a:avLst>
                <a:gd fmla="val 50000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rgbClr val="FFFFFF"/>
                </a:solidFill>
                <a:latin typeface="Amatic SC"/>
                <a:ea typeface="Amatic SC"/>
                <a:cs typeface="Amatic SC"/>
                <a:sym typeface="Amatic SC"/>
              </a:endParaRPr>
            </a:p>
          </p:txBody>
        </p:sp>
        <p:sp>
          <p:nvSpPr>
            <p:cNvPr id="135" name="Google Shape;135;p31"/>
            <p:cNvSpPr txBox="1"/>
            <p:nvPr/>
          </p:nvSpPr>
          <p:spPr>
            <a:xfrm>
              <a:off x="6064550" y="2041852"/>
              <a:ext cx="2328900" cy="1587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-304800" lvl="0" marL="45720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Quicksand"/>
                <a:buChar char="➔"/>
              </a:pPr>
              <a:r>
                <a:rPr lang="en" sz="1200">
                  <a:solidFill>
                    <a:schemeClr val="dk1"/>
                  </a:solidFill>
                  <a:latin typeface="Quicksand"/>
                  <a:ea typeface="Quicksand"/>
                  <a:cs typeface="Quicksand"/>
                  <a:sym typeface="Quicksand"/>
                </a:rPr>
                <a:t>Solve addition and subtraction story problems with unknowns in all positions. </a:t>
              </a:r>
              <a:endParaRPr sz="12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endParaRPr>
            </a:p>
            <a:p>
              <a:pPr indent="0" lvl="0" marL="45720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endParaRPr>
            </a:p>
            <a:p>
              <a:pPr indent="0" lvl="0" marL="45720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endParaRPr>
            </a:p>
            <a:p>
              <a:pPr indent="0" lvl="0" marL="45720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  <p:grpSp>
        <p:nvGrpSpPr>
          <p:cNvPr id="136" name="Google Shape;136;p31"/>
          <p:cNvGrpSpPr/>
          <p:nvPr/>
        </p:nvGrpSpPr>
        <p:grpSpPr>
          <a:xfrm>
            <a:off x="404198" y="1547226"/>
            <a:ext cx="2904202" cy="2861802"/>
            <a:chOff x="-46069" y="2038956"/>
            <a:chExt cx="3546900" cy="3292076"/>
          </a:xfrm>
        </p:grpSpPr>
        <p:sp>
          <p:nvSpPr>
            <p:cNvPr id="137" name="Google Shape;137;p31"/>
            <p:cNvSpPr/>
            <p:nvPr/>
          </p:nvSpPr>
          <p:spPr>
            <a:xfrm>
              <a:off x="-46069" y="2038956"/>
              <a:ext cx="3546900" cy="669000"/>
            </a:xfrm>
            <a:prstGeom prst="homePlate">
              <a:avLst>
                <a:gd fmla="val 50000" name="adj"/>
              </a:avLst>
            </a:prstGeom>
            <a:solidFill>
              <a:srgbClr val="C9DAF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rgbClr val="FFFFFF"/>
                </a:solidFill>
                <a:latin typeface="Amatic SC"/>
                <a:ea typeface="Amatic SC"/>
                <a:cs typeface="Amatic SC"/>
                <a:sym typeface="Amatic SC"/>
              </a:endParaRPr>
            </a:p>
          </p:txBody>
        </p:sp>
        <p:sp>
          <p:nvSpPr>
            <p:cNvPr id="138" name="Google Shape;138;p31"/>
            <p:cNvSpPr txBox="1"/>
            <p:nvPr/>
          </p:nvSpPr>
          <p:spPr>
            <a:xfrm>
              <a:off x="288026" y="2917532"/>
              <a:ext cx="2466300" cy="2413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-304800" lvl="0" marL="45720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Quicksand"/>
                <a:buChar char="➔"/>
              </a:pPr>
              <a:r>
                <a:rPr lang="en" sz="1200">
                  <a:solidFill>
                    <a:schemeClr val="dk1"/>
                  </a:solidFill>
                  <a:latin typeface="Quicksand"/>
                  <a:ea typeface="Quicksand"/>
                  <a:cs typeface="Quicksand"/>
                  <a:sym typeface="Quicksand"/>
                </a:rPr>
                <a:t>Measure lengths indirectly. </a:t>
              </a:r>
              <a:endParaRPr sz="12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endParaRPr>
            </a:p>
            <a:p>
              <a:pPr indent="0" lvl="0" marL="45720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  <p:grpSp>
        <p:nvGrpSpPr>
          <p:cNvPr id="139" name="Google Shape;139;p31"/>
          <p:cNvGrpSpPr/>
          <p:nvPr/>
        </p:nvGrpSpPr>
        <p:grpSpPr>
          <a:xfrm>
            <a:off x="2973109" y="1547224"/>
            <a:ext cx="2904327" cy="2487896"/>
            <a:chOff x="2918100" y="1098556"/>
            <a:chExt cx="2777400" cy="2880176"/>
          </a:xfrm>
        </p:grpSpPr>
        <p:sp>
          <p:nvSpPr>
            <p:cNvPr id="140" name="Google Shape;140;p31"/>
            <p:cNvSpPr/>
            <p:nvPr/>
          </p:nvSpPr>
          <p:spPr>
            <a:xfrm>
              <a:off x="2918100" y="1098556"/>
              <a:ext cx="2777400" cy="669000"/>
            </a:xfrm>
            <a:prstGeom prst="chevron">
              <a:avLst>
                <a:gd fmla="val 50000" name="adj"/>
              </a:avLst>
            </a:pr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rgbClr val="FFFFFF"/>
                </a:solidFill>
                <a:latin typeface="Amatic SC"/>
                <a:ea typeface="Amatic SC"/>
                <a:cs typeface="Amatic SC"/>
                <a:sym typeface="Amatic SC"/>
              </a:endParaRPr>
            </a:p>
          </p:txBody>
        </p:sp>
        <p:sp>
          <p:nvSpPr>
            <p:cNvPr id="141" name="Google Shape;141;p31"/>
            <p:cNvSpPr txBox="1"/>
            <p:nvPr/>
          </p:nvSpPr>
          <p:spPr>
            <a:xfrm>
              <a:off x="2950470" y="2002332"/>
              <a:ext cx="2642700" cy="1976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-304800" lvl="0" marL="45720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Quicksand"/>
                <a:buChar char="➔"/>
              </a:pPr>
              <a:r>
                <a:rPr lang="en" sz="1100">
                  <a:solidFill>
                    <a:schemeClr val="dk1"/>
                  </a:solidFill>
                  <a:latin typeface="Quicksand"/>
                  <a:ea typeface="Quicksand"/>
                  <a:cs typeface="Quicksand"/>
                  <a:sym typeface="Quicksand"/>
                </a:rPr>
                <a:t>Count groups of up to 120 objects and write a number to represent them. </a:t>
              </a:r>
              <a:endParaRPr sz="11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endParaRPr>
            </a:p>
            <a:p>
              <a:pPr indent="-304800" lvl="0" marL="45720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Quicksand"/>
                <a:buChar char="➔"/>
              </a:pPr>
              <a:r>
                <a:rPr lang="en" sz="1100">
                  <a:solidFill>
                    <a:schemeClr val="dk1"/>
                  </a:solidFill>
                  <a:latin typeface="Quicksand"/>
                  <a:ea typeface="Quicksand"/>
                  <a:cs typeface="Quicksand"/>
                  <a:sym typeface="Quicksand"/>
                </a:rPr>
                <a:t>Lay standard units end-to-end with no gaps or overlaps and count the units to determine length.</a:t>
              </a:r>
              <a:endParaRPr sz="12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endParaRPr>
            </a:p>
            <a:p>
              <a:pPr indent="0" lvl="0" marL="45720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  <p:sp>
        <p:nvSpPr>
          <p:cNvPr id="142" name="Google Shape;142;p31"/>
          <p:cNvSpPr txBox="1"/>
          <p:nvPr/>
        </p:nvSpPr>
        <p:spPr>
          <a:xfrm>
            <a:off x="773388" y="1452375"/>
            <a:ext cx="2325000" cy="65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Section A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Lessons 1-4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Quicksand"/>
                <a:ea typeface="Quicksand"/>
                <a:cs typeface="Quicksand"/>
                <a:sym typeface="Quicksand"/>
              </a:rPr>
              <a:t>1.MD.A.1, 1.NBT.C.4, 1.OA.C.6</a:t>
            </a:r>
            <a:endParaRPr sz="8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43" name="Google Shape;143;p31"/>
          <p:cNvSpPr txBox="1"/>
          <p:nvPr/>
        </p:nvSpPr>
        <p:spPr>
          <a:xfrm>
            <a:off x="2972975" y="1452375"/>
            <a:ext cx="2642700" cy="65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Section B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Lessons 5-10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Quicksand"/>
                <a:ea typeface="Quicksand"/>
                <a:cs typeface="Quicksand"/>
                <a:sym typeface="Quicksand"/>
              </a:rPr>
              <a:t>1.MD.A.2, 1.NBT.A.1, 1.NBT.C.4, 1.OA.C.6</a:t>
            </a:r>
            <a:endParaRPr sz="9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44" name="Google Shape;144;p31"/>
          <p:cNvSpPr txBox="1"/>
          <p:nvPr/>
        </p:nvSpPr>
        <p:spPr>
          <a:xfrm>
            <a:off x="5615675" y="1452375"/>
            <a:ext cx="2793900" cy="65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Section C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Lessons 11-17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latin typeface="Quicksand"/>
                <a:ea typeface="Quicksand"/>
                <a:cs typeface="Quicksand"/>
                <a:sym typeface="Quicksand"/>
              </a:rPr>
              <a:t>1.MD.A.2, 1.MD.C.4, 1.NBT.A.1, 1.NBT.C.4, 1.OA.A.1, 1.OA.A.2, 1.OA.B.4, </a:t>
            </a:r>
            <a:endParaRPr sz="6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latin typeface="Quicksand"/>
                <a:ea typeface="Quicksand"/>
                <a:cs typeface="Quicksand"/>
                <a:sym typeface="Quicksand"/>
              </a:rPr>
              <a:t>1.OA.C.6, 1.OA.D.7</a:t>
            </a:r>
            <a:endParaRPr sz="6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45" name="Google Shape;145;p31"/>
          <p:cNvSpPr txBox="1"/>
          <p:nvPr/>
        </p:nvSpPr>
        <p:spPr>
          <a:xfrm>
            <a:off x="1144400" y="475550"/>
            <a:ext cx="7038600" cy="65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Unit 6 Progression Overview</a:t>
            </a:r>
            <a:endParaRPr sz="24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Hepta Slab"/>
                <a:ea typeface="Hepta Slab"/>
                <a:cs typeface="Hepta Slab"/>
                <a:sym typeface="Hepta Slab"/>
              </a:rPr>
              <a:t>Measuring Length</a:t>
            </a:r>
            <a:endParaRPr sz="1800">
              <a:latin typeface="Hepta Slab"/>
              <a:ea typeface="Hepta Slab"/>
              <a:cs typeface="Hepta Slab"/>
              <a:sym typeface="Hepta Slab"/>
            </a:endParaRPr>
          </a:p>
        </p:txBody>
      </p:sp>
      <p:pic>
        <p:nvPicPr>
          <p:cNvPr id="146" name="Google Shape;146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65494" y="3011548"/>
            <a:ext cx="1096000" cy="10235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32120" y="3615175"/>
            <a:ext cx="1004200" cy="1241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213528" y="3577651"/>
            <a:ext cx="2153175" cy="4968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FE2F3"/>
        </a:solidFill>
      </p:bgPr>
    </p:bg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2"/>
          <p:cNvSpPr txBox="1"/>
          <p:nvPr>
            <p:ph type="ctrTitle"/>
          </p:nvPr>
        </p:nvSpPr>
        <p:spPr>
          <a:xfrm>
            <a:off x="1680950" y="583250"/>
            <a:ext cx="5276100" cy="579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rgbClr val="434343"/>
                </a:solidFill>
                <a:latin typeface="Gayathri"/>
                <a:ea typeface="Gayathri"/>
                <a:cs typeface="Gayathri"/>
                <a:sym typeface="Gayathri"/>
              </a:rPr>
              <a:t>Unit 6 Quick Links</a:t>
            </a:r>
            <a:endParaRPr sz="3200">
              <a:solidFill>
                <a:srgbClr val="434343"/>
              </a:solidFill>
              <a:latin typeface="Gayathri"/>
              <a:ea typeface="Gayathri"/>
              <a:cs typeface="Gayathri"/>
              <a:sym typeface="Gayathri"/>
            </a:endParaRPr>
          </a:p>
        </p:txBody>
      </p:sp>
      <p:sp>
        <p:nvSpPr>
          <p:cNvPr id="154" name="Google Shape;154;p32">
            <a:hlinkClick action="ppaction://hlinksldjump" r:id="rId3"/>
          </p:cNvPr>
          <p:cNvSpPr txBox="1"/>
          <p:nvPr/>
        </p:nvSpPr>
        <p:spPr>
          <a:xfrm>
            <a:off x="1726938" y="1387275"/>
            <a:ext cx="580200" cy="68430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 u="sng">
                <a:solidFill>
                  <a:schemeClr val="dk2"/>
                </a:solidFill>
                <a:latin typeface="Hepta Slab"/>
                <a:ea typeface="Hepta Slab"/>
                <a:cs typeface="Hepta Slab"/>
                <a:sym typeface="Hepta Slab"/>
                <a:hlinkClick action="ppaction://hlinksldjump"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L1</a:t>
            </a:r>
            <a:endParaRPr b="1" sz="2200">
              <a:solidFill>
                <a:schemeClr val="dk2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55" name="Google Shape;155;p32">
            <a:hlinkClick action="ppaction://hlinksldjump" r:id="rId5"/>
          </p:cNvPr>
          <p:cNvSpPr txBox="1"/>
          <p:nvPr/>
        </p:nvSpPr>
        <p:spPr>
          <a:xfrm>
            <a:off x="2785513" y="1387275"/>
            <a:ext cx="580200" cy="68430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 u="sng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  <a:hlinkClick action="ppaction://hlinksldjump"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L2</a:t>
            </a:r>
            <a:endParaRPr b="1" sz="22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56" name="Google Shape;156;p32">
            <a:hlinkClick action="ppaction://hlinksldjump" r:id="rId7"/>
          </p:cNvPr>
          <p:cNvSpPr txBox="1"/>
          <p:nvPr/>
        </p:nvSpPr>
        <p:spPr>
          <a:xfrm>
            <a:off x="3757450" y="1387275"/>
            <a:ext cx="579900" cy="68430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 u="sng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  <a:hlinkClick action="ppaction://hlinksldjump"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L3</a:t>
            </a:r>
            <a:endParaRPr b="1" sz="22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57" name="Google Shape;157;p32">
            <a:hlinkClick action="ppaction://hlinksldjump" r:id="rId9"/>
          </p:cNvPr>
          <p:cNvSpPr txBox="1"/>
          <p:nvPr/>
        </p:nvSpPr>
        <p:spPr>
          <a:xfrm>
            <a:off x="4631200" y="1387275"/>
            <a:ext cx="580200" cy="68430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 u="sng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  <a:hlinkClick action="ppaction://hlinksldjump" r:id="rId1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L4</a:t>
            </a:r>
            <a:endParaRPr b="1" sz="22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58" name="Google Shape;158;p32">
            <a:hlinkClick action="ppaction://hlinksldjump" r:id="rId11"/>
          </p:cNvPr>
          <p:cNvSpPr txBox="1"/>
          <p:nvPr/>
        </p:nvSpPr>
        <p:spPr>
          <a:xfrm>
            <a:off x="5505250" y="1387275"/>
            <a:ext cx="580200" cy="68430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 u="sng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  <a:hlinkClick action="ppaction://hlinksldjump" r:id="rId1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</a:t>
            </a:r>
            <a:r>
              <a:rPr b="1" lang="en" sz="2200" u="sng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  <a:hlinkClick action="ppaction://hlinksldjump" r:id="rId1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5</a:t>
            </a:r>
            <a:endParaRPr b="1" sz="22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59" name="Google Shape;159;p32">
            <a:hlinkClick action="ppaction://hlinksldjump" r:id="rId14"/>
          </p:cNvPr>
          <p:cNvSpPr txBox="1"/>
          <p:nvPr/>
        </p:nvSpPr>
        <p:spPr>
          <a:xfrm>
            <a:off x="6311750" y="1355625"/>
            <a:ext cx="645300" cy="81630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 u="sng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  <a:hlinkClick action="ppaction://hlinksldjump" r:id="rId1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</a:t>
            </a:r>
            <a:r>
              <a:rPr b="1" lang="en" sz="2200" u="sng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  <a:hlinkClick action="ppaction://hlinksldjump" r:id="rId1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6</a:t>
            </a:r>
            <a:endParaRPr b="1" sz="22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60" name="Google Shape;160;p32">
            <a:hlinkClick action="ppaction://hlinksldjump" r:id="rId17"/>
          </p:cNvPr>
          <p:cNvSpPr txBox="1"/>
          <p:nvPr/>
        </p:nvSpPr>
        <p:spPr>
          <a:xfrm>
            <a:off x="1694400" y="2485000"/>
            <a:ext cx="645300" cy="81630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 u="sng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  <a:hlinkClick action="ppaction://hlinksldjump" r:id="rId1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</a:t>
            </a:r>
            <a:r>
              <a:rPr b="1" lang="en" sz="2200" u="sng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  <a:hlinkClick action="ppaction://hlinksldjump" r:id="rId1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7</a:t>
            </a:r>
            <a:endParaRPr b="1" sz="22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61" name="Google Shape;161;p32">
            <a:hlinkClick/>
          </p:cNvPr>
          <p:cNvSpPr txBox="1"/>
          <p:nvPr/>
        </p:nvSpPr>
        <p:spPr>
          <a:xfrm>
            <a:off x="2752975" y="2448238"/>
            <a:ext cx="645300" cy="81630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 u="sng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  <a:hlinkClick action="ppaction://hlinksldjump" r:id="rId2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</a:t>
            </a:r>
            <a:r>
              <a:rPr b="1" lang="en" sz="2200" u="sng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  <a:hlinkClick action="ppaction://hlinksldjump" r:id="rId21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8</a:t>
            </a:r>
            <a:endParaRPr b="1" sz="22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62" name="Google Shape;162;p32">
            <a:hlinkClick action="ppaction://hlinksldjump" r:id="rId22"/>
          </p:cNvPr>
          <p:cNvSpPr txBox="1"/>
          <p:nvPr/>
        </p:nvSpPr>
        <p:spPr>
          <a:xfrm>
            <a:off x="3724750" y="2448238"/>
            <a:ext cx="645300" cy="81630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 u="sng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  <a:hlinkClick action="ppaction://hlinksldjump" r:id="rId2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</a:t>
            </a:r>
            <a:r>
              <a:rPr b="1" lang="en" sz="2200" u="sng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  <a:hlinkClick action="ppaction://hlinksldjump" r:id="rId2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9</a:t>
            </a:r>
            <a:endParaRPr b="1" sz="22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pic>
        <p:nvPicPr>
          <p:cNvPr id="163" name="Google Shape;163;p32">
            <a:hlinkClick r:id="rId25"/>
          </p:cNvPr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8015874" y="1355625"/>
            <a:ext cx="548700" cy="560038"/>
          </a:xfrm>
          <a:prstGeom prst="rect">
            <a:avLst/>
          </a:prstGeom>
          <a:noFill/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64" name="Google Shape;164;p32">
            <a:hlinkClick r:id="rId27"/>
          </p:cNvPr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8000211" y="2232861"/>
            <a:ext cx="580025" cy="506289"/>
          </a:xfrm>
          <a:prstGeom prst="rect">
            <a:avLst/>
          </a:prstGeom>
          <a:noFill/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65" name="Google Shape;165;p32">
            <a:hlinkClick action="ppaction://hlinksldjump" r:id="rId29"/>
          </p:cNvPr>
          <p:cNvSpPr txBox="1"/>
          <p:nvPr/>
        </p:nvSpPr>
        <p:spPr>
          <a:xfrm>
            <a:off x="4598650" y="2448238"/>
            <a:ext cx="645300" cy="81630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 u="sng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  <a:hlinkClick action="ppaction://hlinksldjump" r:id="rId3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</a:t>
            </a:r>
            <a:r>
              <a:rPr b="1" lang="en" sz="1800" u="sng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  <a:hlinkClick action="ppaction://hlinksldjump" r:id="rId31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10</a:t>
            </a:r>
            <a:endParaRPr b="1" sz="18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grpSp>
        <p:nvGrpSpPr>
          <p:cNvPr id="166" name="Google Shape;166;p32"/>
          <p:cNvGrpSpPr/>
          <p:nvPr/>
        </p:nvGrpSpPr>
        <p:grpSpPr>
          <a:xfrm>
            <a:off x="8000373" y="283909"/>
            <a:ext cx="780563" cy="669288"/>
            <a:chOff x="570875" y="4322250"/>
            <a:chExt cx="443300" cy="443325"/>
          </a:xfrm>
        </p:grpSpPr>
        <p:sp>
          <p:nvSpPr>
            <p:cNvPr id="167" name="Google Shape;167;p32"/>
            <p:cNvSpPr/>
            <p:nvPr/>
          </p:nvSpPr>
          <p:spPr>
            <a:xfrm>
              <a:off x="570875" y="4322250"/>
              <a:ext cx="443300" cy="443325"/>
            </a:xfrm>
            <a:custGeom>
              <a:rect b="b" l="l" r="r" t="t"/>
              <a:pathLst>
                <a:path extrusionOk="0" h="17733" w="17732">
                  <a:moveTo>
                    <a:pt x="13091" y="2712"/>
                  </a:moveTo>
                  <a:lnTo>
                    <a:pt x="13286" y="2736"/>
                  </a:lnTo>
                  <a:lnTo>
                    <a:pt x="13506" y="2785"/>
                  </a:lnTo>
                  <a:lnTo>
                    <a:pt x="13702" y="2858"/>
                  </a:lnTo>
                  <a:lnTo>
                    <a:pt x="13873" y="2956"/>
                  </a:lnTo>
                  <a:lnTo>
                    <a:pt x="14068" y="3054"/>
                  </a:lnTo>
                  <a:lnTo>
                    <a:pt x="14239" y="3176"/>
                  </a:lnTo>
                  <a:lnTo>
                    <a:pt x="14410" y="3323"/>
                  </a:lnTo>
                  <a:lnTo>
                    <a:pt x="14556" y="3493"/>
                  </a:lnTo>
                  <a:lnTo>
                    <a:pt x="14679" y="3664"/>
                  </a:lnTo>
                  <a:lnTo>
                    <a:pt x="14776" y="3860"/>
                  </a:lnTo>
                  <a:lnTo>
                    <a:pt x="14874" y="4031"/>
                  </a:lnTo>
                  <a:lnTo>
                    <a:pt x="14947" y="4226"/>
                  </a:lnTo>
                  <a:lnTo>
                    <a:pt x="14996" y="4446"/>
                  </a:lnTo>
                  <a:lnTo>
                    <a:pt x="15021" y="4641"/>
                  </a:lnTo>
                  <a:lnTo>
                    <a:pt x="15021" y="4861"/>
                  </a:lnTo>
                  <a:lnTo>
                    <a:pt x="15021" y="5057"/>
                  </a:lnTo>
                  <a:lnTo>
                    <a:pt x="14996" y="5252"/>
                  </a:lnTo>
                  <a:lnTo>
                    <a:pt x="14947" y="5472"/>
                  </a:lnTo>
                  <a:lnTo>
                    <a:pt x="14874" y="5667"/>
                  </a:lnTo>
                  <a:lnTo>
                    <a:pt x="14776" y="5838"/>
                  </a:lnTo>
                  <a:lnTo>
                    <a:pt x="14679" y="6033"/>
                  </a:lnTo>
                  <a:lnTo>
                    <a:pt x="14556" y="6204"/>
                  </a:lnTo>
                  <a:lnTo>
                    <a:pt x="14410" y="6375"/>
                  </a:lnTo>
                  <a:lnTo>
                    <a:pt x="13433" y="7328"/>
                  </a:lnTo>
                  <a:lnTo>
                    <a:pt x="13311" y="7426"/>
                  </a:lnTo>
                  <a:lnTo>
                    <a:pt x="13189" y="7499"/>
                  </a:lnTo>
                  <a:lnTo>
                    <a:pt x="13042" y="7548"/>
                  </a:lnTo>
                  <a:lnTo>
                    <a:pt x="12871" y="7572"/>
                  </a:lnTo>
                  <a:lnTo>
                    <a:pt x="12725" y="7548"/>
                  </a:lnTo>
                  <a:lnTo>
                    <a:pt x="12578" y="7499"/>
                  </a:lnTo>
                  <a:lnTo>
                    <a:pt x="12456" y="7426"/>
                  </a:lnTo>
                  <a:lnTo>
                    <a:pt x="12334" y="7328"/>
                  </a:lnTo>
                  <a:lnTo>
                    <a:pt x="10405" y="5398"/>
                  </a:lnTo>
                  <a:lnTo>
                    <a:pt x="10307" y="5276"/>
                  </a:lnTo>
                  <a:lnTo>
                    <a:pt x="10234" y="5154"/>
                  </a:lnTo>
                  <a:lnTo>
                    <a:pt x="10185" y="5008"/>
                  </a:lnTo>
                  <a:lnTo>
                    <a:pt x="10160" y="4861"/>
                  </a:lnTo>
                  <a:lnTo>
                    <a:pt x="10185" y="4690"/>
                  </a:lnTo>
                  <a:lnTo>
                    <a:pt x="10234" y="4544"/>
                  </a:lnTo>
                  <a:lnTo>
                    <a:pt x="10307" y="4422"/>
                  </a:lnTo>
                  <a:lnTo>
                    <a:pt x="10405" y="4299"/>
                  </a:lnTo>
                  <a:lnTo>
                    <a:pt x="11357" y="3323"/>
                  </a:lnTo>
                  <a:lnTo>
                    <a:pt x="11528" y="3176"/>
                  </a:lnTo>
                  <a:lnTo>
                    <a:pt x="11699" y="3054"/>
                  </a:lnTo>
                  <a:lnTo>
                    <a:pt x="11894" y="2956"/>
                  </a:lnTo>
                  <a:lnTo>
                    <a:pt x="12065" y="2858"/>
                  </a:lnTo>
                  <a:lnTo>
                    <a:pt x="12261" y="2785"/>
                  </a:lnTo>
                  <a:lnTo>
                    <a:pt x="12481" y="2736"/>
                  </a:lnTo>
                  <a:lnTo>
                    <a:pt x="12676" y="2712"/>
                  </a:lnTo>
                  <a:close/>
                  <a:moveTo>
                    <a:pt x="8377" y="8867"/>
                  </a:moveTo>
                  <a:lnTo>
                    <a:pt x="8475" y="8891"/>
                  </a:lnTo>
                  <a:lnTo>
                    <a:pt x="8548" y="8915"/>
                  </a:lnTo>
                  <a:lnTo>
                    <a:pt x="8646" y="8964"/>
                  </a:lnTo>
                  <a:lnTo>
                    <a:pt x="8719" y="9013"/>
                  </a:lnTo>
                  <a:lnTo>
                    <a:pt x="8768" y="9086"/>
                  </a:lnTo>
                  <a:lnTo>
                    <a:pt x="8817" y="9184"/>
                  </a:lnTo>
                  <a:lnTo>
                    <a:pt x="8841" y="9257"/>
                  </a:lnTo>
                  <a:lnTo>
                    <a:pt x="8866" y="9355"/>
                  </a:lnTo>
                  <a:lnTo>
                    <a:pt x="8841" y="9453"/>
                  </a:lnTo>
                  <a:lnTo>
                    <a:pt x="8817" y="9550"/>
                  </a:lnTo>
                  <a:lnTo>
                    <a:pt x="8768" y="9624"/>
                  </a:lnTo>
                  <a:lnTo>
                    <a:pt x="8719" y="9697"/>
                  </a:lnTo>
                  <a:lnTo>
                    <a:pt x="6179" y="12237"/>
                  </a:lnTo>
                  <a:lnTo>
                    <a:pt x="6106" y="12310"/>
                  </a:lnTo>
                  <a:lnTo>
                    <a:pt x="6033" y="12359"/>
                  </a:lnTo>
                  <a:lnTo>
                    <a:pt x="5935" y="12383"/>
                  </a:lnTo>
                  <a:lnTo>
                    <a:pt x="5740" y="12383"/>
                  </a:lnTo>
                  <a:lnTo>
                    <a:pt x="5642" y="12359"/>
                  </a:lnTo>
                  <a:lnTo>
                    <a:pt x="5569" y="12310"/>
                  </a:lnTo>
                  <a:lnTo>
                    <a:pt x="5496" y="12237"/>
                  </a:lnTo>
                  <a:lnTo>
                    <a:pt x="5422" y="12164"/>
                  </a:lnTo>
                  <a:lnTo>
                    <a:pt x="5373" y="12090"/>
                  </a:lnTo>
                  <a:lnTo>
                    <a:pt x="5349" y="11993"/>
                  </a:lnTo>
                  <a:lnTo>
                    <a:pt x="5349" y="11895"/>
                  </a:lnTo>
                  <a:lnTo>
                    <a:pt x="5349" y="11797"/>
                  </a:lnTo>
                  <a:lnTo>
                    <a:pt x="5373" y="11700"/>
                  </a:lnTo>
                  <a:lnTo>
                    <a:pt x="5422" y="11626"/>
                  </a:lnTo>
                  <a:lnTo>
                    <a:pt x="5496" y="11553"/>
                  </a:lnTo>
                  <a:lnTo>
                    <a:pt x="8036" y="9013"/>
                  </a:lnTo>
                  <a:lnTo>
                    <a:pt x="8109" y="8964"/>
                  </a:lnTo>
                  <a:lnTo>
                    <a:pt x="8182" y="8915"/>
                  </a:lnTo>
                  <a:lnTo>
                    <a:pt x="8280" y="8891"/>
                  </a:lnTo>
                  <a:lnTo>
                    <a:pt x="8377" y="8867"/>
                  </a:lnTo>
                  <a:close/>
                  <a:moveTo>
                    <a:pt x="14825" y="1"/>
                  </a:moveTo>
                  <a:lnTo>
                    <a:pt x="14288" y="25"/>
                  </a:lnTo>
                  <a:lnTo>
                    <a:pt x="13751" y="50"/>
                  </a:lnTo>
                  <a:lnTo>
                    <a:pt x="13213" y="123"/>
                  </a:lnTo>
                  <a:lnTo>
                    <a:pt x="12676" y="245"/>
                  </a:lnTo>
                  <a:lnTo>
                    <a:pt x="12163" y="367"/>
                  </a:lnTo>
                  <a:lnTo>
                    <a:pt x="11675" y="538"/>
                  </a:lnTo>
                  <a:lnTo>
                    <a:pt x="11235" y="758"/>
                  </a:lnTo>
                  <a:lnTo>
                    <a:pt x="11015" y="856"/>
                  </a:lnTo>
                  <a:lnTo>
                    <a:pt x="10844" y="1002"/>
                  </a:lnTo>
                  <a:lnTo>
                    <a:pt x="10649" y="1124"/>
                  </a:lnTo>
                  <a:lnTo>
                    <a:pt x="10502" y="1271"/>
                  </a:lnTo>
                  <a:lnTo>
                    <a:pt x="5544" y="6229"/>
                  </a:lnTo>
                  <a:lnTo>
                    <a:pt x="391" y="6229"/>
                  </a:lnTo>
                  <a:lnTo>
                    <a:pt x="245" y="6253"/>
                  </a:lnTo>
                  <a:lnTo>
                    <a:pt x="147" y="6278"/>
                  </a:lnTo>
                  <a:lnTo>
                    <a:pt x="49" y="6327"/>
                  </a:lnTo>
                  <a:lnTo>
                    <a:pt x="0" y="6400"/>
                  </a:lnTo>
                  <a:lnTo>
                    <a:pt x="0" y="6473"/>
                  </a:lnTo>
                  <a:lnTo>
                    <a:pt x="25" y="6571"/>
                  </a:lnTo>
                  <a:lnTo>
                    <a:pt x="74" y="6668"/>
                  </a:lnTo>
                  <a:lnTo>
                    <a:pt x="171" y="6791"/>
                  </a:lnTo>
                  <a:lnTo>
                    <a:pt x="2589" y="9184"/>
                  </a:lnTo>
                  <a:lnTo>
                    <a:pt x="2272" y="9502"/>
                  </a:lnTo>
                  <a:lnTo>
                    <a:pt x="953" y="9746"/>
                  </a:lnTo>
                  <a:lnTo>
                    <a:pt x="806" y="9795"/>
                  </a:lnTo>
                  <a:lnTo>
                    <a:pt x="684" y="9843"/>
                  </a:lnTo>
                  <a:lnTo>
                    <a:pt x="611" y="9941"/>
                  </a:lnTo>
                  <a:lnTo>
                    <a:pt x="562" y="10014"/>
                  </a:lnTo>
                  <a:lnTo>
                    <a:pt x="562" y="10112"/>
                  </a:lnTo>
                  <a:lnTo>
                    <a:pt x="586" y="10234"/>
                  </a:lnTo>
                  <a:lnTo>
                    <a:pt x="635" y="10332"/>
                  </a:lnTo>
                  <a:lnTo>
                    <a:pt x="733" y="10454"/>
                  </a:lnTo>
                  <a:lnTo>
                    <a:pt x="7278" y="16999"/>
                  </a:lnTo>
                  <a:lnTo>
                    <a:pt x="7401" y="17097"/>
                  </a:lnTo>
                  <a:lnTo>
                    <a:pt x="7498" y="17146"/>
                  </a:lnTo>
                  <a:lnTo>
                    <a:pt x="7620" y="17170"/>
                  </a:lnTo>
                  <a:lnTo>
                    <a:pt x="7718" y="17170"/>
                  </a:lnTo>
                  <a:lnTo>
                    <a:pt x="7791" y="17122"/>
                  </a:lnTo>
                  <a:lnTo>
                    <a:pt x="7889" y="17048"/>
                  </a:lnTo>
                  <a:lnTo>
                    <a:pt x="7938" y="16926"/>
                  </a:lnTo>
                  <a:lnTo>
                    <a:pt x="7987" y="16780"/>
                  </a:lnTo>
                  <a:lnTo>
                    <a:pt x="8231" y="15461"/>
                  </a:lnTo>
                  <a:lnTo>
                    <a:pt x="8548" y="15143"/>
                  </a:lnTo>
                  <a:lnTo>
                    <a:pt x="10942" y="17561"/>
                  </a:lnTo>
                  <a:lnTo>
                    <a:pt x="11064" y="17659"/>
                  </a:lnTo>
                  <a:lnTo>
                    <a:pt x="11162" y="17708"/>
                  </a:lnTo>
                  <a:lnTo>
                    <a:pt x="11259" y="17732"/>
                  </a:lnTo>
                  <a:lnTo>
                    <a:pt x="11333" y="17732"/>
                  </a:lnTo>
                  <a:lnTo>
                    <a:pt x="11406" y="17683"/>
                  </a:lnTo>
                  <a:lnTo>
                    <a:pt x="11455" y="17586"/>
                  </a:lnTo>
                  <a:lnTo>
                    <a:pt x="11479" y="17488"/>
                  </a:lnTo>
                  <a:lnTo>
                    <a:pt x="11504" y="17341"/>
                  </a:lnTo>
                  <a:lnTo>
                    <a:pt x="11504" y="12188"/>
                  </a:lnTo>
                  <a:lnTo>
                    <a:pt x="16461" y="7230"/>
                  </a:lnTo>
                  <a:lnTo>
                    <a:pt x="16608" y="7084"/>
                  </a:lnTo>
                  <a:lnTo>
                    <a:pt x="16730" y="6888"/>
                  </a:lnTo>
                  <a:lnTo>
                    <a:pt x="16877" y="6693"/>
                  </a:lnTo>
                  <a:lnTo>
                    <a:pt x="16974" y="6498"/>
                  </a:lnTo>
                  <a:lnTo>
                    <a:pt x="17194" y="6058"/>
                  </a:lnTo>
                  <a:lnTo>
                    <a:pt x="17365" y="5569"/>
                  </a:lnTo>
                  <a:lnTo>
                    <a:pt x="17487" y="5057"/>
                  </a:lnTo>
                  <a:lnTo>
                    <a:pt x="17609" y="4519"/>
                  </a:lnTo>
                  <a:lnTo>
                    <a:pt x="17683" y="3982"/>
                  </a:lnTo>
                  <a:lnTo>
                    <a:pt x="17707" y="3445"/>
                  </a:lnTo>
                  <a:lnTo>
                    <a:pt x="17731" y="2907"/>
                  </a:lnTo>
                  <a:lnTo>
                    <a:pt x="17731" y="2419"/>
                  </a:lnTo>
                  <a:lnTo>
                    <a:pt x="17707" y="1955"/>
                  </a:lnTo>
                  <a:lnTo>
                    <a:pt x="17658" y="1515"/>
                  </a:lnTo>
                  <a:lnTo>
                    <a:pt x="17585" y="1149"/>
                  </a:lnTo>
                  <a:lnTo>
                    <a:pt x="17512" y="831"/>
                  </a:lnTo>
                  <a:lnTo>
                    <a:pt x="17414" y="587"/>
                  </a:lnTo>
                  <a:lnTo>
                    <a:pt x="17341" y="489"/>
                  </a:lnTo>
                  <a:lnTo>
                    <a:pt x="17292" y="441"/>
                  </a:lnTo>
                  <a:lnTo>
                    <a:pt x="17243" y="392"/>
                  </a:lnTo>
                  <a:lnTo>
                    <a:pt x="17145" y="318"/>
                  </a:lnTo>
                  <a:lnTo>
                    <a:pt x="16901" y="221"/>
                  </a:lnTo>
                  <a:lnTo>
                    <a:pt x="16584" y="148"/>
                  </a:lnTo>
                  <a:lnTo>
                    <a:pt x="16217" y="74"/>
                  </a:lnTo>
                  <a:lnTo>
                    <a:pt x="15778" y="25"/>
                  </a:lnTo>
                  <a:lnTo>
                    <a:pt x="15314" y="1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" name="Google Shape;168;p32"/>
            <p:cNvSpPr/>
            <p:nvPr/>
          </p:nvSpPr>
          <p:spPr>
            <a:xfrm>
              <a:off x="597725" y="4665400"/>
              <a:ext cx="73300" cy="73300"/>
            </a:xfrm>
            <a:custGeom>
              <a:rect b="b" l="l" r="r" t="t"/>
              <a:pathLst>
                <a:path extrusionOk="0" h="2932" w="2932">
                  <a:moveTo>
                    <a:pt x="2028" y="1"/>
                  </a:moveTo>
                  <a:lnTo>
                    <a:pt x="1857" y="25"/>
                  </a:lnTo>
                  <a:lnTo>
                    <a:pt x="1686" y="74"/>
                  </a:lnTo>
                  <a:lnTo>
                    <a:pt x="1515" y="147"/>
                  </a:lnTo>
                  <a:lnTo>
                    <a:pt x="1369" y="269"/>
                  </a:lnTo>
                  <a:lnTo>
                    <a:pt x="1222" y="489"/>
                  </a:lnTo>
                  <a:lnTo>
                    <a:pt x="1002" y="831"/>
                  </a:lnTo>
                  <a:lnTo>
                    <a:pt x="563" y="1735"/>
                  </a:lnTo>
                  <a:lnTo>
                    <a:pt x="172" y="2565"/>
                  </a:lnTo>
                  <a:lnTo>
                    <a:pt x="1" y="2932"/>
                  </a:lnTo>
                  <a:lnTo>
                    <a:pt x="1" y="2932"/>
                  </a:lnTo>
                  <a:lnTo>
                    <a:pt x="367" y="2761"/>
                  </a:lnTo>
                  <a:lnTo>
                    <a:pt x="1198" y="2370"/>
                  </a:lnTo>
                  <a:lnTo>
                    <a:pt x="2101" y="1930"/>
                  </a:lnTo>
                  <a:lnTo>
                    <a:pt x="2443" y="1710"/>
                  </a:lnTo>
                  <a:lnTo>
                    <a:pt x="2663" y="1564"/>
                  </a:lnTo>
                  <a:lnTo>
                    <a:pt x="2785" y="1417"/>
                  </a:lnTo>
                  <a:lnTo>
                    <a:pt x="2858" y="1246"/>
                  </a:lnTo>
                  <a:lnTo>
                    <a:pt x="2907" y="1075"/>
                  </a:lnTo>
                  <a:lnTo>
                    <a:pt x="2932" y="904"/>
                  </a:lnTo>
                  <a:lnTo>
                    <a:pt x="2907" y="733"/>
                  </a:lnTo>
                  <a:lnTo>
                    <a:pt x="2858" y="562"/>
                  </a:lnTo>
                  <a:lnTo>
                    <a:pt x="2785" y="416"/>
                  </a:lnTo>
                  <a:lnTo>
                    <a:pt x="2663" y="269"/>
                  </a:lnTo>
                  <a:lnTo>
                    <a:pt x="2517" y="147"/>
                  </a:lnTo>
                  <a:lnTo>
                    <a:pt x="2370" y="74"/>
                  </a:lnTo>
                  <a:lnTo>
                    <a:pt x="2199" y="25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" name="Google Shape;169;p32"/>
            <p:cNvSpPr/>
            <p:nvPr/>
          </p:nvSpPr>
          <p:spPr>
            <a:xfrm>
              <a:off x="654525" y="4708150"/>
              <a:ext cx="47025" cy="47025"/>
            </a:xfrm>
            <a:custGeom>
              <a:rect b="b" l="l" r="r" t="t"/>
              <a:pathLst>
                <a:path extrusionOk="0" h="1881" w="1881">
                  <a:moveTo>
                    <a:pt x="1124" y="0"/>
                  </a:moveTo>
                  <a:lnTo>
                    <a:pt x="977" y="25"/>
                  </a:lnTo>
                  <a:lnTo>
                    <a:pt x="831" y="74"/>
                  </a:lnTo>
                  <a:lnTo>
                    <a:pt x="709" y="147"/>
                  </a:lnTo>
                  <a:lnTo>
                    <a:pt x="586" y="245"/>
                  </a:lnTo>
                  <a:lnTo>
                    <a:pt x="464" y="391"/>
                  </a:lnTo>
                  <a:lnTo>
                    <a:pt x="367" y="611"/>
                  </a:lnTo>
                  <a:lnTo>
                    <a:pt x="269" y="880"/>
                  </a:lnTo>
                  <a:lnTo>
                    <a:pt x="171" y="1173"/>
                  </a:lnTo>
                  <a:lnTo>
                    <a:pt x="49" y="1686"/>
                  </a:lnTo>
                  <a:lnTo>
                    <a:pt x="0" y="1881"/>
                  </a:lnTo>
                  <a:lnTo>
                    <a:pt x="0" y="1881"/>
                  </a:lnTo>
                  <a:lnTo>
                    <a:pt x="220" y="1857"/>
                  </a:lnTo>
                  <a:lnTo>
                    <a:pt x="733" y="1710"/>
                  </a:lnTo>
                  <a:lnTo>
                    <a:pt x="1002" y="1637"/>
                  </a:lnTo>
                  <a:lnTo>
                    <a:pt x="1270" y="1539"/>
                  </a:lnTo>
                  <a:lnTo>
                    <a:pt x="1515" y="1417"/>
                  </a:lnTo>
                  <a:lnTo>
                    <a:pt x="1661" y="1319"/>
                  </a:lnTo>
                  <a:lnTo>
                    <a:pt x="1759" y="1197"/>
                  </a:lnTo>
                  <a:lnTo>
                    <a:pt x="1832" y="1051"/>
                  </a:lnTo>
                  <a:lnTo>
                    <a:pt x="1881" y="928"/>
                  </a:lnTo>
                  <a:lnTo>
                    <a:pt x="1881" y="782"/>
                  </a:lnTo>
                  <a:lnTo>
                    <a:pt x="1881" y="635"/>
                  </a:lnTo>
                  <a:lnTo>
                    <a:pt x="1832" y="489"/>
                  </a:lnTo>
                  <a:lnTo>
                    <a:pt x="1759" y="367"/>
                  </a:lnTo>
                  <a:lnTo>
                    <a:pt x="1661" y="245"/>
                  </a:lnTo>
                  <a:lnTo>
                    <a:pt x="1539" y="147"/>
                  </a:lnTo>
                  <a:lnTo>
                    <a:pt x="1417" y="74"/>
                  </a:lnTo>
                  <a:lnTo>
                    <a:pt x="1270" y="25"/>
                  </a:lnTo>
                  <a:lnTo>
                    <a:pt x="1124" y="0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" name="Google Shape;170;p32"/>
            <p:cNvSpPr/>
            <p:nvPr/>
          </p:nvSpPr>
          <p:spPr>
            <a:xfrm>
              <a:off x="581250" y="4634875"/>
              <a:ext cx="47050" cy="47050"/>
            </a:xfrm>
            <a:custGeom>
              <a:rect b="b" l="l" r="r" t="t"/>
              <a:pathLst>
                <a:path extrusionOk="0" h="1882" w="1882">
                  <a:moveTo>
                    <a:pt x="953" y="1"/>
                  </a:moveTo>
                  <a:lnTo>
                    <a:pt x="831" y="49"/>
                  </a:lnTo>
                  <a:lnTo>
                    <a:pt x="684" y="123"/>
                  </a:lnTo>
                  <a:lnTo>
                    <a:pt x="562" y="220"/>
                  </a:lnTo>
                  <a:lnTo>
                    <a:pt x="465" y="367"/>
                  </a:lnTo>
                  <a:lnTo>
                    <a:pt x="342" y="611"/>
                  </a:lnTo>
                  <a:lnTo>
                    <a:pt x="245" y="880"/>
                  </a:lnTo>
                  <a:lnTo>
                    <a:pt x="171" y="1148"/>
                  </a:lnTo>
                  <a:lnTo>
                    <a:pt x="25" y="1661"/>
                  </a:lnTo>
                  <a:lnTo>
                    <a:pt x="1" y="1881"/>
                  </a:lnTo>
                  <a:lnTo>
                    <a:pt x="196" y="1832"/>
                  </a:lnTo>
                  <a:lnTo>
                    <a:pt x="709" y="1710"/>
                  </a:lnTo>
                  <a:lnTo>
                    <a:pt x="1002" y="1613"/>
                  </a:lnTo>
                  <a:lnTo>
                    <a:pt x="1271" y="1515"/>
                  </a:lnTo>
                  <a:lnTo>
                    <a:pt x="1490" y="1417"/>
                  </a:lnTo>
                  <a:lnTo>
                    <a:pt x="1637" y="1295"/>
                  </a:lnTo>
                  <a:lnTo>
                    <a:pt x="1735" y="1173"/>
                  </a:lnTo>
                  <a:lnTo>
                    <a:pt x="1808" y="1051"/>
                  </a:lnTo>
                  <a:lnTo>
                    <a:pt x="1857" y="904"/>
                  </a:lnTo>
                  <a:lnTo>
                    <a:pt x="1881" y="758"/>
                  </a:lnTo>
                  <a:lnTo>
                    <a:pt x="1857" y="611"/>
                  </a:lnTo>
                  <a:lnTo>
                    <a:pt x="1808" y="465"/>
                  </a:lnTo>
                  <a:lnTo>
                    <a:pt x="1735" y="343"/>
                  </a:lnTo>
                  <a:lnTo>
                    <a:pt x="1637" y="220"/>
                  </a:lnTo>
                  <a:lnTo>
                    <a:pt x="1515" y="123"/>
                  </a:lnTo>
                  <a:lnTo>
                    <a:pt x="1393" y="49"/>
                  </a:lnTo>
                  <a:lnTo>
                    <a:pt x="1246" y="1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71" name="Google Shape;171;p32">
            <a:hlinkClick action="ppaction://hlinksldjump" r:id="rId32"/>
          </p:cNvPr>
          <p:cNvSpPr txBox="1"/>
          <p:nvPr/>
        </p:nvSpPr>
        <p:spPr>
          <a:xfrm>
            <a:off x="5472550" y="2410438"/>
            <a:ext cx="645300" cy="81630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 u="sng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  <a:hlinkClick action="ppaction://hlinksldjump" r:id="rId3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L1</a:t>
            </a:r>
            <a:r>
              <a:rPr b="1" lang="en" sz="1800" u="sng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  <a:hlinkClick action="ppaction://hlinksldjump" r:id="rId3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1</a:t>
            </a:r>
            <a:endParaRPr b="1" sz="18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72" name="Google Shape;172;p32">
            <a:hlinkClick action="ppaction://hlinksldjump" r:id="rId35"/>
          </p:cNvPr>
          <p:cNvSpPr txBox="1"/>
          <p:nvPr/>
        </p:nvSpPr>
        <p:spPr>
          <a:xfrm>
            <a:off x="6346450" y="2410438"/>
            <a:ext cx="645300" cy="81630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 u="sng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  <a:hlinkClick action="ppaction://hlinksldjump" r:id="rId3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L12</a:t>
            </a:r>
            <a:endParaRPr b="1" sz="18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73" name="Google Shape;173;p32">
            <a:hlinkClick action="ppaction://hlinksldjump" r:id="rId37"/>
          </p:cNvPr>
          <p:cNvSpPr txBox="1"/>
          <p:nvPr/>
        </p:nvSpPr>
        <p:spPr>
          <a:xfrm>
            <a:off x="1694400" y="3595288"/>
            <a:ext cx="645300" cy="81630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 u="sng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  <a:hlinkClick action="ppaction://hlinksldjump" r:id="rId3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L13</a:t>
            </a:r>
            <a:endParaRPr b="1" sz="18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74" name="Google Shape;174;p32">
            <a:hlinkClick action="ppaction://hlinksldjump" r:id="rId39"/>
          </p:cNvPr>
          <p:cNvSpPr txBox="1"/>
          <p:nvPr/>
        </p:nvSpPr>
        <p:spPr>
          <a:xfrm>
            <a:off x="2752963" y="3595288"/>
            <a:ext cx="645300" cy="81630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 u="sng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  <a:hlinkClick action="ppaction://hlinksldjump" r:id="rId4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L14</a:t>
            </a:r>
            <a:endParaRPr b="1" sz="18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pic>
        <p:nvPicPr>
          <p:cNvPr id="175" name="Google Shape;175;p32">
            <a:hlinkClick r:id="rId41"/>
          </p:cNvPr>
          <p:cNvPicPr preferRelativeResize="0"/>
          <p:nvPr/>
        </p:nvPicPr>
        <p:blipFill>
          <a:blip r:embed="rId42">
            <a:alphaModFix/>
          </a:blip>
          <a:stretch>
            <a:fillRect/>
          </a:stretch>
        </p:blipFill>
        <p:spPr>
          <a:xfrm>
            <a:off x="8000212" y="2920763"/>
            <a:ext cx="580025" cy="564587"/>
          </a:xfrm>
          <a:prstGeom prst="rect">
            <a:avLst/>
          </a:prstGeom>
          <a:noFill/>
          <a:ln cap="flat" cmpd="sng" w="2857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76" name="Google Shape;176;p32">
            <a:hlinkClick action="ppaction://hlinksldjump" r:id="rId43"/>
          </p:cNvPr>
          <p:cNvSpPr txBox="1"/>
          <p:nvPr/>
        </p:nvSpPr>
        <p:spPr>
          <a:xfrm>
            <a:off x="3724738" y="3595288"/>
            <a:ext cx="645300" cy="81630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 u="sng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  <a:hlinkClick action="ppaction://hlinksldjump" r:id="rId4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L1</a:t>
            </a:r>
            <a:r>
              <a:rPr b="1" lang="en" sz="18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5</a:t>
            </a:r>
            <a:endParaRPr b="1" sz="18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77" name="Google Shape;177;p32">
            <a:hlinkClick action="ppaction://hlinksldjump" r:id="rId45"/>
          </p:cNvPr>
          <p:cNvSpPr txBox="1"/>
          <p:nvPr/>
        </p:nvSpPr>
        <p:spPr>
          <a:xfrm>
            <a:off x="4598638" y="3595288"/>
            <a:ext cx="645300" cy="81630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 u="sng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  <a:hlinkClick action="ppaction://hlinksldjump" r:id="rId4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L1</a:t>
            </a:r>
            <a:r>
              <a:rPr b="1" lang="en" sz="18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6</a:t>
            </a:r>
            <a:endParaRPr b="1" sz="18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78" name="Google Shape;178;p32">
            <a:hlinkClick action="ppaction://hlinksldjump" r:id="rId47"/>
          </p:cNvPr>
          <p:cNvSpPr txBox="1"/>
          <p:nvPr/>
        </p:nvSpPr>
        <p:spPr>
          <a:xfrm>
            <a:off x="5505238" y="3565613"/>
            <a:ext cx="645300" cy="81630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 u="sng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  <a:hlinkClick action="ppaction://hlinksldjump" r:id="rId4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L1</a:t>
            </a:r>
            <a:r>
              <a:rPr b="1" lang="en" sz="18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7</a:t>
            </a:r>
            <a:endParaRPr b="1" sz="18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FE2F3"/>
        </a:solidFill>
      </p:bgPr>
    </p:bg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33"/>
          <p:cNvSpPr txBox="1"/>
          <p:nvPr>
            <p:ph type="ctrTitle"/>
          </p:nvPr>
        </p:nvSpPr>
        <p:spPr>
          <a:xfrm>
            <a:off x="699900" y="1808050"/>
            <a:ext cx="7744200" cy="10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 Compare Lengths</a:t>
            </a:r>
            <a:endParaRPr sz="44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84" name="Google Shape;184;p33"/>
          <p:cNvSpPr txBox="1"/>
          <p:nvPr/>
        </p:nvSpPr>
        <p:spPr>
          <a:xfrm>
            <a:off x="2823425" y="2757150"/>
            <a:ext cx="4253400" cy="5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Let’s compare and order objects by length.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85" name="Google Shape;185;p33"/>
          <p:cNvSpPr/>
          <p:nvPr/>
        </p:nvSpPr>
        <p:spPr>
          <a:xfrm>
            <a:off x="2311027" y="2757141"/>
            <a:ext cx="387161" cy="402569"/>
          </a:xfrm>
          <a:custGeom>
            <a:rect b="b" l="l" r="r" t="t"/>
            <a:pathLst>
              <a:path extrusionOk="0" h="18420" w="17715">
                <a:moveTo>
                  <a:pt x="14673" y="803"/>
                </a:moveTo>
                <a:lnTo>
                  <a:pt x="14746" y="1022"/>
                </a:lnTo>
                <a:lnTo>
                  <a:pt x="14794" y="1217"/>
                </a:lnTo>
                <a:lnTo>
                  <a:pt x="14843" y="1655"/>
                </a:lnTo>
                <a:lnTo>
                  <a:pt x="14892" y="2141"/>
                </a:lnTo>
                <a:lnTo>
                  <a:pt x="14916" y="2385"/>
                </a:lnTo>
                <a:lnTo>
                  <a:pt x="14940" y="2482"/>
                </a:lnTo>
                <a:lnTo>
                  <a:pt x="15013" y="2604"/>
                </a:lnTo>
                <a:lnTo>
                  <a:pt x="14770" y="2847"/>
                </a:lnTo>
                <a:lnTo>
                  <a:pt x="14697" y="2920"/>
                </a:lnTo>
                <a:lnTo>
                  <a:pt x="14648" y="2628"/>
                </a:lnTo>
                <a:lnTo>
                  <a:pt x="14600" y="2360"/>
                </a:lnTo>
                <a:lnTo>
                  <a:pt x="14527" y="2044"/>
                </a:lnTo>
                <a:lnTo>
                  <a:pt x="14405" y="1776"/>
                </a:lnTo>
                <a:lnTo>
                  <a:pt x="14308" y="1484"/>
                </a:lnTo>
                <a:lnTo>
                  <a:pt x="14210" y="1192"/>
                </a:lnTo>
                <a:lnTo>
                  <a:pt x="14673" y="803"/>
                </a:lnTo>
                <a:close/>
                <a:moveTo>
                  <a:pt x="15695" y="2847"/>
                </a:moveTo>
                <a:lnTo>
                  <a:pt x="16400" y="2871"/>
                </a:lnTo>
                <a:lnTo>
                  <a:pt x="17106" y="2969"/>
                </a:lnTo>
                <a:lnTo>
                  <a:pt x="16984" y="3115"/>
                </a:lnTo>
                <a:lnTo>
                  <a:pt x="16960" y="3090"/>
                </a:lnTo>
                <a:lnTo>
                  <a:pt x="16887" y="3042"/>
                </a:lnTo>
                <a:lnTo>
                  <a:pt x="16790" y="2993"/>
                </a:lnTo>
                <a:lnTo>
                  <a:pt x="16595" y="2969"/>
                </a:lnTo>
                <a:lnTo>
                  <a:pt x="16400" y="2944"/>
                </a:lnTo>
                <a:lnTo>
                  <a:pt x="15914" y="2944"/>
                </a:lnTo>
                <a:lnTo>
                  <a:pt x="15622" y="2920"/>
                </a:lnTo>
                <a:lnTo>
                  <a:pt x="15695" y="2847"/>
                </a:lnTo>
                <a:close/>
                <a:moveTo>
                  <a:pt x="14040" y="1314"/>
                </a:moveTo>
                <a:lnTo>
                  <a:pt x="14040" y="1484"/>
                </a:lnTo>
                <a:lnTo>
                  <a:pt x="14064" y="1655"/>
                </a:lnTo>
                <a:lnTo>
                  <a:pt x="14137" y="2020"/>
                </a:lnTo>
                <a:lnTo>
                  <a:pt x="14283" y="2871"/>
                </a:lnTo>
                <a:lnTo>
                  <a:pt x="14308" y="3066"/>
                </a:lnTo>
                <a:lnTo>
                  <a:pt x="14332" y="3236"/>
                </a:lnTo>
                <a:lnTo>
                  <a:pt x="14162" y="3382"/>
                </a:lnTo>
                <a:lnTo>
                  <a:pt x="14137" y="3139"/>
                </a:lnTo>
                <a:lnTo>
                  <a:pt x="14040" y="2871"/>
                </a:lnTo>
                <a:lnTo>
                  <a:pt x="13870" y="2433"/>
                </a:lnTo>
                <a:lnTo>
                  <a:pt x="13748" y="2068"/>
                </a:lnTo>
                <a:lnTo>
                  <a:pt x="13675" y="1703"/>
                </a:lnTo>
                <a:lnTo>
                  <a:pt x="13651" y="1630"/>
                </a:lnTo>
                <a:lnTo>
                  <a:pt x="13699" y="1582"/>
                </a:lnTo>
                <a:lnTo>
                  <a:pt x="14040" y="1314"/>
                </a:lnTo>
                <a:close/>
                <a:moveTo>
                  <a:pt x="13359" y="1898"/>
                </a:moveTo>
                <a:lnTo>
                  <a:pt x="13432" y="2239"/>
                </a:lnTo>
                <a:lnTo>
                  <a:pt x="13553" y="2677"/>
                </a:lnTo>
                <a:lnTo>
                  <a:pt x="13699" y="3090"/>
                </a:lnTo>
                <a:lnTo>
                  <a:pt x="13772" y="3358"/>
                </a:lnTo>
                <a:lnTo>
                  <a:pt x="13821" y="3480"/>
                </a:lnTo>
                <a:lnTo>
                  <a:pt x="13894" y="3601"/>
                </a:lnTo>
                <a:lnTo>
                  <a:pt x="13724" y="3723"/>
                </a:lnTo>
                <a:lnTo>
                  <a:pt x="13699" y="3577"/>
                </a:lnTo>
                <a:lnTo>
                  <a:pt x="13675" y="3407"/>
                </a:lnTo>
                <a:lnTo>
                  <a:pt x="13578" y="3090"/>
                </a:lnTo>
                <a:lnTo>
                  <a:pt x="13529" y="2798"/>
                </a:lnTo>
                <a:lnTo>
                  <a:pt x="13456" y="2531"/>
                </a:lnTo>
                <a:lnTo>
                  <a:pt x="13383" y="2239"/>
                </a:lnTo>
                <a:lnTo>
                  <a:pt x="13237" y="1995"/>
                </a:lnTo>
                <a:lnTo>
                  <a:pt x="13359" y="1898"/>
                </a:lnTo>
                <a:close/>
                <a:moveTo>
                  <a:pt x="15378" y="3188"/>
                </a:moveTo>
                <a:lnTo>
                  <a:pt x="15500" y="3236"/>
                </a:lnTo>
                <a:lnTo>
                  <a:pt x="15646" y="3261"/>
                </a:lnTo>
                <a:lnTo>
                  <a:pt x="15914" y="3285"/>
                </a:lnTo>
                <a:lnTo>
                  <a:pt x="16790" y="3358"/>
                </a:lnTo>
                <a:lnTo>
                  <a:pt x="16473" y="3723"/>
                </a:lnTo>
                <a:lnTo>
                  <a:pt x="16449" y="3650"/>
                </a:lnTo>
                <a:lnTo>
                  <a:pt x="16425" y="3601"/>
                </a:lnTo>
                <a:lnTo>
                  <a:pt x="16376" y="3553"/>
                </a:lnTo>
                <a:lnTo>
                  <a:pt x="16303" y="3528"/>
                </a:lnTo>
                <a:lnTo>
                  <a:pt x="16084" y="3455"/>
                </a:lnTo>
                <a:lnTo>
                  <a:pt x="15816" y="3431"/>
                </a:lnTo>
                <a:lnTo>
                  <a:pt x="15573" y="3431"/>
                </a:lnTo>
                <a:lnTo>
                  <a:pt x="15330" y="3455"/>
                </a:lnTo>
                <a:lnTo>
                  <a:pt x="15086" y="3455"/>
                </a:lnTo>
                <a:lnTo>
                  <a:pt x="15135" y="3431"/>
                </a:lnTo>
                <a:lnTo>
                  <a:pt x="15378" y="3188"/>
                </a:lnTo>
                <a:close/>
                <a:moveTo>
                  <a:pt x="13067" y="2166"/>
                </a:moveTo>
                <a:lnTo>
                  <a:pt x="13115" y="2628"/>
                </a:lnTo>
                <a:lnTo>
                  <a:pt x="13164" y="3042"/>
                </a:lnTo>
                <a:lnTo>
                  <a:pt x="13188" y="3285"/>
                </a:lnTo>
                <a:lnTo>
                  <a:pt x="13213" y="3553"/>
                </a:lnTo>
                <a:lnTo>
                  <a:pt x="13261" y="3699"/>
                </a:lnTo>
                <a:lnTo>
                  <a:pt x="13286" y="3820"/>
                </a:lnTo>
                <a:lnTo>
                  <a:pt x="13359" y="3942"/>
                </a:lnTo>
                <a:lnTo>
                  <a:pt x="13432" y="4015"/>
                </a:lnTo>
                <a:lnTo>
                  <a:pt x="13213" y="4234"/>
                </a:lnTo>
                <a:lnTo>
                  <a:pt x="13140" y="3845"/>
                </a:lnTo>
                <a:lnTo>
                  <a:pt x="13042" y="3480"/>
                </a:lnTo>
                <a:lnTo>
                  <a:pt x="12994" y="3236"/>
                </a:lnTo>
                <a:lnTo>
                  <a:pt x="12921" y="2969"/>
                </a:lnTo>
                <a:lnTo>
                  <a:pt x="12823" y="2701"/>
                </a:lnTo>
                <a:lnTo>
                  <a:pt x="12702" y="2482"/>
                </a:lnTo>
                <a:lnTo>
                  <a:pt x="12872" y="2336"/>
                </a:lnTo>
                <a:lnTo>
                  <a:pt x="13067" y="2166"/>
                </a:lnTo>
                <a:close/>
                <a:moveTo>
                  <a:pt x="14648" y="3796"/>
                </a:moveTo>
                <a:lnTo>
                  <a:pt x="14819" y="3869"/>
                </a:lnTo>
                <a:lnTo>
                  <a:pt x="15013" y="3893"/>
                </a:lnTo>
                <a:lnTo>
                  <a:pt x="15232" y="3918"/>
                </a:lnTo>
                <a:lnTo>
                  <a:pt x="16035" y="3918"/>
                </a:lnTo>
                <a:lnTo>
                  <a:pt x="16181" y="3966"/>
                </a:lnTo>
                <a:lnTo>
                  <a:pt x="16230" y="3966"/>
                </a:lnTo>
                <a:lnTo>
                  <a:pt x="16011" y="4185"/>
                </a:lnTo>
                <a:lnTo>
                  <a:pt x="15938" y="4258"/>
                </a:lnTo>
                <a:lnTo>
                  <a:pt x="15816" y="4210"/>
                </a:lnTo>
                <a:lnTo>
                  <a:pt x="15695" y="4161"/>
                </a:lnTo>
                <a:lnTo>
                  <a:pt x="15403" y="4137"/>
                </a:lnTo>
                <a:lnTo>
                  <a:pt x="14916" y="4137"/>
                </a:lnTo>
                <a:lnTo>
                  <a:pt x="14600" y="4112"/>
                </a:lnTo>
                <a:lnTo>
                  <a:pt x="14259" y="4112"/>
                </a:lnTo>
                <a:lnTo>
                  <a:pt x="14648" y="3796"/>
                </a:lnTo>
                <a:close/>
                <a:moveTo>
                  <a:pt x="13943" y="4404"/>
                </a:moveTo>
                <a:lnTo>
                  <a:pt x="14283" y="4453"/>
                </a:lnTo>
                <a:lnTo>
                  <a:pt x="14648" y="4502"/>
                </a:lnTo>
                <a:lnTo>
                  <a:pt x="15354" y="4550"/>
                </a:lnTo>
                <a:lnTo>
                  <a:pt x="15524" y="4575"/>
                </a:lnTo>
                <a:lnTo>
                  <a:pt x="15330" y="4745"/>
                </a:lnTo>
                <a:lnTo>
                  <a:pt x="15184" y="4915"/>
                </a:lnTo>
                <a:lnTo>
                  <a:pt x="14697" y="4818"/>
                </a:lnTo>
                <a:lnTo>
                  <a:pt x="14186" y="4745"/>
                </a:lnTo>
                <a:lnTo>
                  <a:pt x="13699" y="4672"/>
                </a:lnTo>
                <a:lnTo>
                  <a:pt x="13797" y="4550"/>
                </a:lnTo>
                <a:lnTo>
                  <a:pt x="13943" y="4404"/>
                </a:lnTo>
                <a:close/>
                <a:moveTo>
                  <a:pt x="14721" y="0"/>
                </a:moveTo>
                <a:lnTo>
                  <a:pt x="14673" y="24"/>
                </a:lnTo>
                <a:lnTo>
                  <a:pt x="14600" y="49"/>
                </a:lnTo>
                <a:lnTo>
                  <a:pt x="14551" y="97"/>
                </a:lnTo>
                <a:lnTo>
                  <a:pt x="14235" y="389"/>
                </a:lnTo>
                <a:lnTo>
                  <a:pt x="13894" y="681"/>
                </a:lnTo>
                <a:lnTo>
                  <a:pt x="13213" y="1217"/>
                </a:lnTo>
                <a:lnTo>
                  <a:pt x="12921" y="1460"/>
                </a:lnTo>
                <a:lnTo>
                  <a:pt x="12775" y="1606"/>
                </a:lnTo>
                <a:lnTo>
                  <a:pt x="12629" y="1752"/>
                </a:lnTo>
                <a:lnTo>
                  <a:pt x="12507" y="1922"/>
                </a:lnTo>
                <a:lnTo>
                  <a:pt x="12385" y="2093"/>
                </a:lnTo>
                <a:lnTo>
                  <a:pt x="12337" y="2263"/>
                </a:lnTo>
                <a:lnTo>
                  <a:pt x="12312" y="2458"/>
                </a:lnTo>
                <a:lnTo>
                  <a:pt x="12337" y="2506"/>
                </a:lnTo>
                <a:lnTo>
                  <a:pt x="12312" y="2531"/>
                </a:lnTo>
                <a:lnTo>
                  <a:pt x="12337" y="2774"/>
                </a:lnTo>
                <a:lnTo>
                  <a:pt x="12385" y="3017"/>
                </a:lnTo>
                <a:lnTo>
                  <a:pt x="12507" y="3504"/>
                </a:lnTo>
                <a:lnTo>
                  <a:pt x="12531" y="3796"/>
                </a:lnTo>
                <a:lnTo>
                  <a:pt x="12580" y="4137"/>
                </a:lnTo>
                <a:lnTo>
                  <a:pt x="12629" y="4453"/>
                </a:lnTo>
                <a:lnTo>
                  <a:pt x="12677" y="4599"/>
                </a:lnTo>
                <a:lnTo>
                  <a:pt x="12750" y="4745"/>
                </a:lnTo>
                <a:lnTo>
                  <a:pt x="12288" y="5256"/>
                </a:lnTo>
                <a:lnTo>
                  <a:pt x="11972" y="5621"/>
                </a:lnTo>
                <a:lnTo>
                  <a:pt x="11631" y="5961"/>
                </a:lnTo>
                <a:lnTo>
                  <a:pt x="10925" y="6643"/>
                </a:lnTo>
                <a:lnTo>
                  <a:pt x="10220" y="7300"/>
                </a:lnTo>
                <a:lnTo>
                  <a:pt x="9490" y="7981"/>
                </a:lnTo>
                <a:lnTo>
                  <a:pt x="9125" y="8370"/>
                </a:lnTo>
                <a:lnTo>
                  <a:pt x="8760" y="8760"/>
                </a:lnTo>
                <a:lnTo>
                  <a:pt x="8371" y="9149"/>
                </a:lnTo>
                <a:lnTo>
                  <a:pt x="8006" y="9538"/>
                </a:lnTo>
                <a:lnTo>
                  <a:pt x="7884" y="9490"/>
                </a:lnTo>
                <a:lnTo>
                  <a:pt x="7665" y="9490"/>
                </a:lnTo>
                <a:lnTo>
                  <a:pt x="7568" y="9514"/>
                </a:lnTo>
                <a:lnTo>
                  <a:pt x="7422" y="9538"/>
                </a:lnTo>
                <a:lnTo>
                  <a:pt x="7276" y="9587"/>
                </a:lnTo>
                <a:lnTo>
                  <a:pt x="7154" y="9684"/>
                </a:lnTo>
                <a:lnTo>
                  <a:pt x="7057" y="9830"/>
                </a:lnTo>
                <a:lnTo>
                  <a:pt x="6984" y="9976"/>
                </a:lnTo>
                <a:lnTo>
                  <a:pt x="6935" y="10147"/>
                </a:lnTo>
                <a:lnTo>
                  <a:pt x="6959" y="10317"/>
                </a:lnTo>
                <a:lnTo>
                  <a:pt x="7008" y="10487"/>
                </a:lnTo>
                <a:lnTo>
                  <a:pt x="7105" y="10633"/>
                </a:lnTo>
                <a:lnTo>
                  <a:pt x="7251" y="10755"/>
                </a:lnTo>
                <a:lnTo>
                  <a:pt x="7397" y="10828"/>
                </a:lnTo>
                <a:lnTo>
                  <a:pt x="7568" y="10877"/>
                </a:lnTo>
                <a:lnTo>
                  <a:pt x="7738" y="10901"/>
                </a:lnTo>
                <a:lnTo>
                  <a:pt x="7884" y="10877"/>
                </a:lnTo>
                <a:lnTo>
                  <a:pt x="8006" y="10804"/>
                </a:lnTo>
                <a:lnTo>
                  <a:pt x="8127" y="10731"/>
                </a:lnTo>
                <a:lnTo>
                  <a:pt x="8225" y="10633"/>
                </a:lnTo>
                <a:lnTo>
                  <a:pt x="8298" y="10512"/>
                </a:lnTo>
                <a:lnTo>
                  <a:pt x="8346" y="10390"/>
                </a:lnTo>
                <a:lnTo>
                  <a:pt x="8371" y="10244"/>
                </a:lnTo>
                <a:lnTo>
                  <a:pt x="8371" y="10098"/>
                </a:lnTo>
                <a:lnTo>
                  <a:pt x="8371" y="10049"/>
                </a:lnTo>
                <a:lnTo>
                  <a:pt x="8711" y="9733"/>
                </a:lnTo>
                <a:lnTo>
                  <a:pt x="9003" y="9392"/>
                </a:lnTo>
                <a:lnTo>
                  <a:pt x="9295" y="9052"/>
                </a:lnTo>
                <a:lnTo>
                  <a:pt x="9587" y="8760"/>
                </a:lnTo>
                <a:lnTo>
                  <a:pt x="10317" y="8054"/>
                </a:lnTo>
                <a:lnTo>
                  <a:pt x="11047" y="7373"/>
                </a:lnTo>
                <a:lnTo>
                  <a:pt x="11777" y="6691"/>
                </a:lnTo>
                <a:lnTo>
                  <a:pt x="12507" y="5986"/>
                </a:lnTo>
                <a:lnTo>
                  <a:pt x="12896" y="5548"/>
                </a:lnTo>
                <a:lnTo>
                  <a:pt x="13310" y="5086"/>
                </a:lnTo>
                <a:lnTo>
                  <a:pt x="13529" y="5159"/>
                </a:lnTo>
                <a:lnTo>
                  <a:pt x="13748" y="5207"/>
                </a:lnTo>
                <a:lnTo>
                  <a:pt x="14186" y="5280"/>
                </a:lnTo>
                <a:lnTo>
                  <a:pt x="14648" y="5353"/>
                </a:lnTo>
                <a:lnTo>
                  <a:pt x="15086" y="5426"/>
                </a:lnTo>
                <a:lnTo>
                  <a:pt x="15184" y="5426"/>
                </a:lnTo>
                <a:lnTo>
                  <a:pt x="15281" y="5402"/>
                </a:lnTo>
                <a:lnTo>
                  <a:pt x="15354" y="5353"/>
                </a:lnTo>
                <a:lnTo>
                  <a:pt x="15403" y="5280"/>
                </a:lnTo>
                <a:lnTo>
                  <a:pt x="15524" y="5207"/>
                </a:lnTo>
                <a:lnTo>
                  <a:pt x="15670" y="5134"/>
                </a:lnTo>
                <a:lnTo>
                  <a:pt x="15938" y="4940"/>
                </a:lnTo>
                <a:lnTo>
                  <a:pt x="16352" y="4526"/>
                </a:lnTo>
                <a:lnTo>
                  <a:pt x="16692" y="4210"/>
                </a:lnTo>
                <a:lnTo>
                  <a:pt x="17009" y="3869"/>
                </a:lnTo>
                <a:lnTo>
                  <a:pt x="17325" y="3504"/>
                </a:lnTo>
                <a:lnTo>
                  <a:pt x="17617" y="3115"/>
                </a:lnTo>
                <a:lnTo>
                  <a:pt x="17641" y="3066"/>
                </a:lnTo>
                <a:lnTo>
                  <a:pt x="17666" y="3017"/>
                </a:lnTo>
                <a:lnTo>
                  <a:pt x="17641" y="2896"/>
                </a:lnTo>
                <a:lnTo>
                  <a:pt x="17690" y="2774"/>
                </a:lnTo>
                <a:lnTo>
                  <a:pt x="17714" y="2701"/>
                </a:lnTo>
                <a:lnTo>
                  <a:pt x="17690" y="2652"/>
                </a:lnTo>
                <a:lnTo>
                  <a:pt x="17690" y="2579"/>
                </a:lnTo>
                <a:lnTo>
                  <a:pt x="17641" y="2531"/>
                </a:lnTo>
                <a:lnTo>
                  <a:pt x="17593" y="2506"/>
                </a:lnTo>
                <a:lnTo>
                  <a:pt x="17495" y="2482"/>
                </a:lnTo>
                <a:lnTo>
                  <a:pt x="16838" y="2360"/>
                </a:lnTo>
                <a:lnTo>
                  <a:pt x="16473" y="2312"/>
                </a:lnTo>
                <a:lnTo>
                  <a:pt x="16108" y="2287"/>
                </a:lnTo>
                <a:lnTo>
                  <a:pt x="16303" y="2068"/>
                </a:lnTo>
                <a:lnTo>
                  <a:pt x="16522" y="1801"/>
                </a:lnTo>
                <a:lnTo>
                  <a:pt x="16790" y="1582"/>
                </a:lnTo>
                <a:lnTo>
                  <a:pt x="17033" y="1338"/>
                </a:lnTo>
                <a:lnTo>
                  <a:pt x="17276" y="1095"/>
                </a:lnTo>
                <a:lnTo>
                  <a:pt x="17325" y="1022"/>
                </a:lnTo>
                <a:lnTo>
                  <a:pt x="17374" y="949"/>
                </a:lnTo>
                <a:lnTo>
                  <a:pt x="17374" y="876"/>
                </a:lnTo>
                <a:lnTo>
                  <a:pt x="17374" y="803"/>
                </a:lnTo>
                <a:lnTo>
                  <a:pt x="17325" y="681"/>
                </a:lnTo>
                <a:lnTo>
                  <a:pt x="17252" y="560"/>
                </a:lnTo>
                <a:lnTo>
                  <a:pt x="17155" y="487"/>
                </a:lnTo>
                <a:lnTo>
                  <a:pt x="17009" y="438"/>
                </a:lnTo>
                <a:lnTo>
                  <a:pt x="16960" y="462"/>
                </a:lnTo>
                <a:lnTo>
                  <a:pt x="16887" y="462"/>
                </a:lnTo>
                <a:lnTo>
                  <a:pt x="16838" y="511"/>
                </a:lnTo>
                <a:lnTo>
                  <a:pt x="16765" y="560"/>
                </a:lnTo>
                <a:lnTo>
                  <a:pt x="16571" y="803"/>
                </a:lnTo>
                <a:lnTo>
                  <a:pt x="16352" y="1022"/>
                </a:lnTo>
                <a:lnTo>
                  <a:pt x="16133" y="1241"/>
                </a:lnTo>
                <a:lnTo>
                  <a:pt x="15914" y="1460"/>
                </a:lnTo>
                <a:lnTo>
                  <a:pt x="15500" y="1971"/>
                </a:lnTo>
                <a:lnTo>
                  <a:pt x="15427" y="1436"/>
                </a:lnTo>
                <a:lnTo>
                  <a:pt x="15354" y="1095"/>
                </a:lnTo>
                <a:lnTo>
                  <a:pt x="15281" y="779"/>
                </a:lnTo>
                <a:lnTo>
                  <a:pt x="15184" y="462"/>
                </a:lnTo>
                <a:lnTo>
                  <a:pt x="15111" y="292"/>
                </a:lnTo>
                <a:lnTo>
                  <a:pt x="15013" y="146"/>
                </a:lnTo>
                <a:lnTo>
                  <a:pt x="14965" y="97"/>
                </a:lnTo>
                <a:lnTo>
                  <a:pt x="14916" y="49"/>
                </a:lnTo>
                <a:lnTo>
                  <a:pt x="14794" y="24"/>
                </a:lnTo>
                <a:lnTo>
                  <a:pt x="14721" y="0"/>
                </a:lnTo>
                <a:close/>
                <a:moveTo>
                  <a:pt x="7543" y="6691"/>
                </a:moveTo>
                <a:lnTo>
                  <a:pt x="7203" y="6716"/>
                </a:lnTo>
                <a:lnTo>
                  <a:pt x="6886" y="6789"/>
                </a:lnTo>
                <a:lnTo>
                  <a:pt x="6570" y="6862"/>
                </a:lnTo>
                <a:lnTo>
                  <a:pt x="6254" y="6983"/>
                </a:lnTo>
                <a:lnTo>
                  <a:pt x="5962" y="7105"/>
                </a:lnTo>
                <a:lnTo>
                  <a:pt x="5670" y="7275"/>
                </a:lnTo>
                <a:lnTo>
                  <a:pt x="5402" y="7470"/>
                </a:lnTo>
                <a:lnTo>
                  <a:pt x="5159" y="7713"/>
                </a:lnTo>
                <a:lnTo>
                  <a:pt x="4940" y="7957"/>
                </a:lnTo>
                <a:lnTo>
                  <a:pt x="4745" y="8249"/>
                </a:lnTo>
                <a:lnTo>
                  <a:pt x="4599" y="8565"/>
                </a:lnTo>
                <a:lnTo>
                  <a:pt x="4477" y="8857"/>
                </a:lnTo>
                <a:lnTo>
                  <a:pt x="4380" y="9149"/>
                </a:lnTo>
                <a:lnTo>
                  <a:pt x="4307" y="9441"/>
                </a:lnTo>
                <a:lnTo>
                  <a:pt x="4258" y="9733"/>
                </a:lnTo>
                <a:lnTo>
                  <a:pt x="4234" y="10025"/>
                </a:lnTo>
                <a:lnTo>
                  <a:pt x="4234" y="10317"/>
                </a:lnTo>
                <a:lnTo>
                  <a:pt x="4258" y="10609"/>
                </a:lnTo>
                <a:lnTo>
                  <a:pt x="4307" y="10901"/>
                </a:lnTo>
                <a:lnTo>
                  <a:pt x="4356" y="11193"/>
                </a:lnTo>
                <a:lnTo>
                  <a:pt x="4453" y="11461"/>
                </a:lnTo>
                <a:lnTo>
                  <a:pt x="4550" y="11728"/>
                </a:lnTo>
                <a:lnTo>
                  <a:pt x="4696" y="11996"/>
                </a:lnTo>
                <a:lnTo>
                  <a:pt x="4842" y="12239"/>
                </a:lnTo>
                <a:lnTo>
                  <a:pt x="5013" y="12458"/>
                </a:lnTo>
                <a:lnTo>
                  <a:pt x="5207" y="12677"/>
                </a:lnTo>
                <a:lnTo>
                  <a:pt x="5426" y="12872"/>
                </a:lnTo>
                <a:lnTo>
                  <a:pt x="5670" y="13067"/>
                </a:lnTo>
                <a:lnTo>
                  <a:pt x="5913" y="13213"/>
                </a:lnTo>
                <a:lnTo>
                  <a:pt x="6181" y="13334"/>
                </a:lnTo>
                <a:lnTo>
                  <a:pt x="6473" y="13456"/>
                </a:lnTo>
                <a:lnTo>
                  <a:pt x="6740" y="13529"/>
                </a:lnTo>
                <a:lnTo>
                  <a:pt x="7032" y="13602"/>
                </a:lnTo>
                <a:lnTo>
                  <a:pt x="7324" y="13650"/>
                </a:lnTo>
                <a:lnTo>
                  <a:pt x="7933" y="13650"/>
                </a:lnTo>
                <a:lnTo>
                  <a:pt x="8225" y="13626"/>
                </a:lnTo>
                <a:lnTo>
                  <a:pt x="8541" y="13577"/>
                </a:lnTo>
                <a:lnTo>
                  <a:pt x="8833" y="13505"/>
                </a:lnTo>
                <a:lnTo>
                  <a:pt x="9125" y="13407"/>
                </a:lnTo>
                <a:lnTo>
                  <a:pt x="9393" y="13310"/>
                </a:lnTo>
                <a:lnTo>
                  <a:pt x="9660" y="13164"/>
                </a:lnTo>
                <a:lnTo>
                  <a:pt x="9903" y="12994"/>
                </a:lnTo>
                <a:lnTo>
                  <a:pt x="10147" y="12823"/>
                </a:lnTo>
                <a:lnTo>
                  <a:pt x="10390" y="12604"/>
                </a:lnTo>
                <a:lnTo>
                  <a:pt x="10585" y="12361"/>
                </a:lnTo>
                <a:lnTo>
                  <a:pt x="10779" y="12118"/>
                </a:lnTo>
                <a:lnTo>
                  <a:pt x="10925" y="11826"/>
                </a:lnTo>
                <a:lnTo>
                  <a:pt x="11071" y="11558"/>
                </a:lnTo>
                <a:lnTo>
                  <a:pt x="11193" y="11242"/>
                </a:lnTo>
                <a:lnTo>
                  <a:pt x="11266" y="10950"/>
                </a:lnTo>
                <a:lnTo>
                  <a:pt x="11339" y="10633"/>
                </a:lnTo>
                <a:lnTo>
                  <a:pt x="11388" y="10317"/>
                </a:lnTo>
                <a:lnTo>
                  <a:pt x="11388" y="9976"/>
                </a:lnTo>
                <a:lnTo>
                  <a:pt x="11363" y="9660"/>
                </a:lnTo>
                <a:lnTo>
                  <a:pt x="11315" y="9368"/>
                </a:lnTo>
                <a:lnTo>
                  <a:pt x="11242" y="9052"/>
                </a:lnTo>
                <a:lnTo>
                  <a:pt x="11120" y="8760"/>
                </a:lnTo>
                <a:lnTo>
                  <a:pt x="10974" y="8492"/>
                </a:lnTo>
                <a:lnTo>
                  <a:pt x="10147" y="9295"/>
                </a:lnTo>
                <a:lnTo>
                  <a:pt x="9733" y="9733"/>
                </a:lnTo>
                <a:lnTo>
                  <a:pt x="9636" y="9855"/>
                </a:lnTo>
                <a:lnTo>
                  <a:pt x="9636" y="9879"/>
                </a:lnTo>
                <a:lnTo>
                  <a:pt x="9636" y="10244"/>
                </a:lnTo>
                <a:lnTo>
                  <a:pt x="9587" y="10609"/>
                </a:lnTo>
                <a:lnTo>
                  <a:pt x="9539" y="10779"/>
                </a:lnTo>
                <a:lnTo>
                  <a:pt x="9466" y="10950"/>
                </a:lnTo>
                <a:lnTo>
                  <a:pt x="9393" y="11096"/>
                </a:lnTo>
                <a:lnTo>
                  <a:pt x="9295" y="11242"/>
                </a:lnTo>
                <a:lnTo>
                  <a:pt x="9149" y="11363"/>
                </a:lnTo>
                <a:lnTo>
                  <a:pt x="9003" y="11485"/>
                </a:lnTo>
                <a:lnTo>
                  <a:pt x="8882" y="11582"/>
                </a:lnTo>
                <a:lnTo>
                  <a:pt x="8736" y="11655"/>
                </a:lnTo>
                <a:lnTo>
                  <a:pt x="8590" y="11704"/>
                </a:lnTo>
                <a:lnTo>
                  <a:pt x="8444" y="11728"/>
                </a:lnTo>
                <a:lnTo>
                  <a:pt x="8127" y="11777"/>
                </a:lnTo>
                <a:lnTo>
                  <a:pt x="7811" y="11777"/>
                </a:lnTo>
                <a:lnTo>
                  <a:pt x="7470" y="11728"/>
                </a:lnTo>
                <a:lnTo>
                  <a:pt x="7178" y="11631"/>
                </a:lnTo>
                <a:lnTo>
                  <a:pt x="6886" y="11509"/>
                </a:lnTo>
                <a:lnTo>
                  <a:pt x="6643" y="11339"/>
                </a:lnTo>
                <a:lnTo>
                  <a:pt x="6521" y="11217"/>
                </a:lnTo>
                <a:lnTo>
                  <a:pt x="6400" y="11096"/>
                </a:lnTo>
                <a:lnTo>
                  <a:pt x="6327" y="10974"/>
                </a:lnTo>
                <a:lnTo>
                  <a:pt x="6254" y="10852"/>
                </a:lnTo>
                <a:lnTo>
                  <a:pt x="6132" y="10560"/>
                </a:lnTo>
                <a:lnTo>
                  <a:pt x="6059" y="10244"/>
                </a:lnTo>
                <a:lnTo>
                  <a:pt x="6059" y="9928"/>
                </a:lnTo>
                <a:lnTo>
                  <a:pt x="6083" y="9636"/>
                </a:lnTo>
                <a:lnTo>
                  <a:pt x="6181" y="9319"/>
                </a:lnTo>
                <a:lnTo>
                  <a:pt x="6302" y="9052"/>
                </a:lnTo>
                <a:lnTo>
                  <a:pt x="6400" y="8906"/>
                </a:lnTo>
                <a:lnTo>
                  <a:pt x="6497" y="8808"/>
                </a:lnTo>
                <a:lnTo>
                  <a:pt x="6594" y="8687"/>
                </a:lnTo>
                <a:lnTo>
                  <a:pt x="6716" y="8614"/>
                </a:lnTo>
                <a:lnTo>
                  <a:pt x="6984" y="8468"/>
                </a:lnTo>
                <a:lnTo>
                  <a:pt x="7276" y="8370"/>
                </a:lnTo>
                <a:lnTo>
                  <a:pt x="7495" y="8322"/>
                </a:lnTo>
                <a:lnTo>
                  <a:pt x="7689" y="8322"/>
                </a:lnTo>
                <a:lnTo>
                  <a:pt x="8054" y="8370"/>
                </a:lnTo>
                <a:lnTo>
                  <a:pt x="8200" y="8200"/>
                </a:lnTo>
                <a:lnTo>
                  <a:pt x="8565" y="7811"/>
                </a:lnTo>
                <a:lnTo>
                  <a:pt x="8955" y="7421"/>
                </a:lnTo>
                <a:lnTo>
                  <a:pt x="9344" y="7032"/>
                </a:lnTo>
                <a:lnTo>
                  <a:pt x="9295" y="6983"/>
                </a:lnTo>
                <a:lnTo>
                  <a:pt x="9247" y="6959"/>
                </a:lnTo>
                <a:lnTo>
                  <a:pt x="8906" y="6862"/>
                </a:lnTo>
                <a:lnTo>
                  <a:pt x="8565" y="6764"/>
                </a:lnTo>
                <a:lnTo>
                  <a:pt x="8225" y="6716"/>
                </a:lnTo>
                <a:lnTo>
                  <a:pt x="7884" y="6691"/>
                </a:lnTo>
                <a:close/>
                <a:moveTo>
                  <a:pt x="13407" y="15621"/>
                </a:moveTo>
                <a:lnTo>
                  <a:pt x="13505" y="15694"/>
                </a:lnTo>
                <a:lnTo>
                  <a:pt x="13310" y="15865"/>
                </a:lnTo>
                <a:lnTo>
                  <a:pt x="13213" y="15962"/>
                </a:lnTo>
                <a:lnTo>
                  <a:pt x="13115" y="16059"/>
                </a:lnTo>
                <a:lnTo>
                  <a:pt x="12969" y="16278"/>
                </a:lnTo>
                <a:lnTo>
                  <a:pt x="12969" y="16303"/>
                </a:lnTo>
                <a:lnTo>
                  <a:pt x="12969" y="16351"/>
                </a:lnTo>
                <a:lnTo>
                  <a:pt x="12994" y="16400"/>
                </a:lnTo>
                <a:lnTo>
                  <a:pt x="13067" y="16424"/>
                </a:lnTo>
                <a:lnTo>
                  <a:pt x="13115" y="16424"/>
                </a:lnTo>
                <a:lnTo>
                  <a:pt x="13140" y="16400"/>
                </a:lnTo>
                <a:lnTo>
                  <a:pt x="13237" y="16327"/>
                </a:lnTo>
                <a:lnTo>
                  <a:pt x="13334" y="16254"/>
                </a:lnTo>
                <a:lnTo>
                  <a:pt x="13553" y="16132"/>
                </a:lnTo>
                <a:lnTo>
                  <a:pt x="13699" y="16035"/>
                </a:lnTo>
                <a:lnTo>
                  <a:pt x="13845" y="15938"/>
                </a:lnTo>
                <a:lnTo>
                  <a:pt x="13918" y="15986"/>
                </a:lnTo>
                <a:lnTo>
                  <a:pt x="13772" y="16132"/>
                </a:lnTo>
                <a:lnTo>
                  <a:pt x="13651" y="16254"/>
                </a:lnTo>
                <a:lnTo>
                  <a:pt x="13553" y="16351"/>
                </a:lnTo>
                <a:lnTo>
                  <a:pt x="13456" y="16497"/>
                </a:lnTo>
                <a:lnTo>
                  <a:pt x="13407" y="16570"/>
                </a:lnTo>
                <a:lnTo>
                  <a:pt x="13383" y="16643"/>
                </a:lnTo>
                <a:lnTo>
                  <a:pt x="13383" y="16692"/>
                </a:lnTo>
                <a:lnTo>
                  <a:pt x="13432" y="16741"/>
                </a:lnTo>
                <a:lnTo>
                  <a:pt x="13553" y="16741"/>
                </a:lnTo>
                <a:lnTo>
                  <a:pt x="13675" y="16668"/>
                </a:lnTo>
                <a:lnTo>
                  <a:pt x="13870" y="16497"/>
                </a:lnTo>
                <a:lnTo>
                  <a:pt x="14137" y="16278"/>
                </a:lnTo>
                <a:lnTo>
                  <a:pt x="14186" y="16230"/>
                </a:lnTo>
                <a:lnTo>
                  <a:pt x="14283" y="16351"/>
                </a:lnTo>
                <a:lnTo>
                  <a:pt x="13967" y="16643"/>
                </a:lnTo>
                <a:lnTo>
                  <a:pt x="13821" y="16862"/>
                </a:lnTo>
                <a:lnTo>
                  <a:pt x="13675" y="17057"/>
                </a:lnTo>
                <a:lnTo>
                  <a:pt x="13675" y="17106"/>
                </a:lnTo>
                <a:lnTo>
                  <a:pt x="13724" y="17106"/>
                </a:lnTo>
                <a:lnTo>
                  <a:pt x="13967" y="16984"/>
                </a:lnTo>
                <a:lnTo>
                  <a:pt x="14210" y="16887"/>
                </a:lnTo>
                <a:lnTo>
                  <a:pt x="14381" y="16789"/>
                </a:lnTo>
                <a:lnTo>
                  <a:pt x="14527" y="16668"/>
                </a:lnTo>
                <a:lnTo>
                  <a:pt x="14600" y="16765"/>
                </a:lnTo>
                <a:lnTo>
                  <a:pt x="14575" y="16789"/>
                </a:lnTo>
                <a:lnTo>
                  <a:pt x="14259" y="17033"/>
                </a:lnTo>
                <a:lnTo>
                  <a:pt x="14113" y="17154"/>
                </a:lnTo>
                <a:lnTo>
                  <a:pt x="13991" y="17300"/>
                </a:lnTo>
                <a:lnTo>
                  <a:pt x="13991" y="17349"/>
                </a:lnTo>
                <a:lnTo>
                  <a:pt x="14016" y="17349"/>
                </a:lnTo>
                <a:lnTo>
                  <a:pt x="14210" y="17300"/>
                </a:lnTo>
                <a:lnTo>
                  <a:pt x="14356" y="17252"/>
                </a:lnTo>
                <a:lnTo>
                  <a:pt x="14551" y="17154"/>
                </a:lnTo>
                <a:lnTo>
                  <a:pt x="14721" y="17057"/>
                </a:lnTo>
                <a:lnTo>
                  <a:pt x="14746" y="17203"/>
                </a:lnTo>
                <a:lnTo>
                  <a:pt x="14624" y="17252"/>
                </a:lnTo>
                <a:lnTo>
                  <a:pt x="14478" y="17300"/>
                </a:lnTo>
                <a:lnTo>
                  <a:pt x="14332" y="17373"/>
                </a:lnTo>
                <a:lnTo>
                  <a:pt x="14259" y="17422"/>
                </a:lnTo>
                <a:lnTo>
                  <a:pt x="14186" y="17471"/>
                </a:lnTo>
                <a:lnTo>
                  <a:pt x="14137" y="17544"/>
                </a:lnTo>
                <a:lnTo>
                  <a:pt x="14162" y="17641"/>
                </a:lnTo>
                <a:lnTo>
                  <a:pt x="14210" y="17690"/>
                </a:lnTo>
                <a:lnTo>
                  <a:pt x="14283" y="17714"/>
                </a:lnTo>
                <a:lnTo>
                  <a:pt x="14429" y="17714"/>
                </a:lnTo>
                <a:lnTo>
                  <a:pt x="14575" y="17665"/>
                </a:lnTo>
                <a:lnTo>
                  <a:pt x="14697" y="17617"/>
                </a:lnTo>
                <a:lnTo>
                  <a:pt x="14697" y="17641"/>
                </a:lnTo>
                <a:lnTo>
                  <a:pt x="14600" y="17738"/>
                </a:lnTo>
                <a:lnTo>
                  <a:pt x="14502" y="17811"/>
                </a:lnTo>
                <a:lnTo>
                  <a:pt x="14405" y="17860"/>
                </a:lnTo>
                <a:lnTo>
                  <a:pt x="14283" y="17884"/>
                </a:lnTo>
                <a:lnTo>
                  <a:pt x="14162" y="17909"/>
                </a:lnTo>
                <a:lnTo>
                  <a:pt x="14040" y="17884"/>
                </a:lnTo>
                <a:lnTo>
                  <a:pt x="13772" y="17836"/>
                </a:lnTo>
                <a:lnTo>
                  <a:pt x="13529" y="17738"/>
                </a:lnTo>
                <a:lnTo>
                  <a:pt x="13261" y="17592"/>
                </a:lnTo>
                <a:lnTo>
                  <a:pt x="13067" y="17471"/>
                </a:lnTo>
                <a:lnTo>
                  <a:pt x="12896" y="17349"/>
                </a:lnTo>
                <a:lnTo>
                  <a:pt x="12726" y="17179"/>
                </a:lnTo>
                <a:lnTo>
                  <a:pt x="12556" y="16984"/>
                </a:lnTo>
                <a:lnTo>
                  <a:pt x="12337" y="16765"/>
                </a:lnTo>
                <a:lnTo>
                  <a:pt x="12239" y="16692"/>
                </a:lnTo>
                <a:lnTo>
                  <a:pt x="12118" y="16668"/>
                </a:lnTo>
                <a:lnTo>
                  <a:pt x="12458" y="16424"/>
                </a:lnTo>
                <a:lnTo>
                  <a:pt x="12799" y="16181"/>
                </a:lnTo>
                <a:lnTo>
                  <a:pt x="13115" y="15913"/>
                </a:lnTo>
                <a:lnTo>
                  <a:pt x="13407" y="15621"/>
                </a:lnTo>
                <a:close/>
                <a:moveTo>
                  <a:pt x="2287" y="15548"/>
                </a:moveTo>
                <a:lnTo>
                  <a:pt x="2579" y="15840"/>
                </a:lnTo>
                <a:lnTo>
                  <a:pt x="2871" y="16084"/>
                </a:lnTo>
                <a:lnTo>
                  <a:pt x="3188" y="16351"/>
                </a:lnTo>
                <a:lnTo>
                  <a:pt x="3504" y="16570"/>
                </a:lnTo>
                <a:lnTo>
                  <a:pt x="3382" y="16765"/>
                </a:lnTo>
                <a:lnTo>
                  <a:pt x="3358" y="16741"/>
                </a:lnTo>
                <a:lnTo>
                  <a:pt x="3309" y="16668"/>
                </a:lnTo>
                <a:lnTo>
                  <a:pt x="3261" y="16619"/>
                </a:lnTo>
                <a:lnTo>
                  <a:pt x="3115" y="16522"/>
                </a:lnTo>
                <a:lnTo>
                  <a:pt x="2944" y="16449"/>
                </a:lnTo>
                <a:lnTo>
                  <a:pt x="2823" y="16351"/>
                </a:lnTo>
                <a:lnTo>
                  <a:pt x="2774" y="16351"/>
                </a:lnTo>
                <a:lnTo>
                  <a:pt x="2774" y="16376"/>
                </a:lnTo>
                <a:lnTo>
                  <a:pt x="2823" y="16522"/>
                </a:lnTo>
                <a:lnTo>
                  <a:pt x="2944" y="16668"/>
                </a:lnTo>
                <a:lnTo>
                  <a:pt x="2969" y="16692"/>
                </a:lnTo>
                <a:lnTo>
                  <a:pt x="2725" y="16546"/>
                </a:lnTo>
                <a:lnTo>
                  <a:pt x="2604" y="16497"/>
                </a:lnTo>
                <a:lnTo>
                  <a:pt x="2458" y="16473"/>
                </a:lnTo>
                <a:lnTo>
                  <a:pt x="2433" y="16473"/>
                </a:lnTo>
                <a:lnTo>
                  <a:pt x="2433" y="16522"/>
                </a:lnTo>
                <a:lnTo>
                  <a:pt x="2482" y="16619"/>
                </a:lnTo>
                <a:lnTo>
                  <a:pt x="2555" y="16692"/>
                </a:lnTo>
                <a:lnTo>
                  <a:pt x="2725" y="16862"/>
                </a:lnTo>
                <a:lnTo>
                  <a:pt x="2896" y="17008"/>
                </a:lnTo>
                <a:lnTo>
                  <a:pt x="3090" y="17130"/>
                </a:lnTo>
                <a:lnTo>
                  <a:pt x="2920" y="17300"/>
                </a:lnTo>
                <a:lnTo>
                  <a:pt x="2871" y="17276"/>
                </a:lnTo>
                <a:lnTo>
                  <a:pt x="2774" y="17203"/>
                </a:lnTo>
                <a:lnTo>
                  <a:pt x="2701" y="17106"/>
                </a:lnTo>
                <a:lnTo>
                  <a:pt x="2604" y="17008"/>
                </a:lnTo>
                <a:lnTo>
                  <a:pt x="2506" y="16935"/>
                </a:lnTo>
                <a:lnTo>
                  <a:pt x="2385" y="16887"/>
                </a:lnTo>
                <a:lnTo>
                  <a:pt x="2336" y="16862"/>
                </a:lnTo>
                <a:lnTo>
                  <a:pt x="2263" y="16887"/>
                </a:lnTo>
                <a:lnTo>
                  <a:pt x="2239" y="16911"/>
                </a:lnTo>
                <a:lnTo>
                  <a:pt x="2239" y="16960"/>
                </a:lnTo>
                <a:lnTo>
                  <a:pt x="2287" y="17057"/>
                </a:lnTo>
                <a:lnTo>
                  <a:pt x="2336" y="17179"/>
                </a:lnTo>
                <a:lnTo>
                  <a:pt x="2433" y="17300"/>
                </a:lnTo>
                <a:lnTo>
                  <a:pt x="2506" y="17422"/>
                </a:lnTo>
                <a:lnTo>
                  <a:pt x="2652" y="17544"/>
                </a:lnTo>
                <a:lnTo>
                  <a:pt x="2531" y="17617"/>
                </a:lnTo>
                <a:lnTo>
                  <a:pt x="2336" y="17519"/>
                </a:lnTo>
                <a:lnTo>
                  <a:pt x="2166" y="17398"/>
                </a:lnTo>
                <a:lnTo>
                  <a:pt x="2068" y="17325"/>
                </a:lnTo>
                <a:lnTo>
                  <a:pt x="1995" y="17300"/>
                </a:lnTo>
                <a:lnTo>
                  <a:pt x="1898" y="17252"/>
                </a:lnTo>
                <a:lnTo>
                  <a:pt x="1777" y="17227"/>
                </a:lnTo>
                <a:lnTo>
                  <a:pt x="1752" y="17252"/>
                </a:lnTo>
                <a:lnTo>
                  <a:pt x="1728" y="17276"/>
                </a:lnTo>
                <a:lnTo>
                  <a:pt x="1777" y="17398"/>
                </a:lnTo>
                <a:lnTo>
                  <a:pt x="1825" y="17519"/>
                </a:lnTo>
                <a:lnTo>
                  <a:pt x="1898" y="17641"/>
                </a:lnTo>
                <a:lnTo>
                  <a:pt x="1995" y="17738"/>
                </a:lnTo>
                <a:lnTo>
                  <a:pt x="2117" y="17860"/>
                </a:lnTo>
                <a:lnTo>
                  <a:pt x="1874" y="17763"/>
                </a:lnTo>
                <a:lnTo>
                  <a:pt x="1679" y="17665"/>
                </a:lnTo>
                <a:lnTo>
                  <a:pt x="1582" y="17617"/>
                </a:lnTo>
                <a:lnTo>
                  <a:pt x="1485" y="17592"/>
                </a:lnTo>
                <a:lnTo>
                  <a:pt x="1436" y="17592"/>
                </a:lnTo>
                <a:lnTo>
                  <a:pt x="1363" y="17641"/>
                </a:lnTo>
                <a:lnTo>
                  <a:pt x="1339" y="17690"/>
                </a:lnTo>
                <a:lnTo>
                  <a:pt x="1339" y="17738"/>
                </a:lnTo>
                <a:lnTo>
                  <a:pt x="1412" y="17860"/>
                </a:lnTo>
                <a:lnTo>
                  <a:pt x="1509" y="17957"/>
                </a:lnTo>
                <a:lnTo>
                  <a:pt x="1363" y="17909"/>
                </a:lnTo>
                <a:lnTo>
                  <a:pt x="1266" y="17836"/>
                </a:lnTo>
                <a:lnTo>
                  <a:pt x="1168" y="17738"/>
                </a:lnTo>
                <a:lnTo>
                  <a:pt x="1095" y="17592"/>
                </a:lnTo>
                <a:lnTo>
                  <a:pt x="1071" y="17422"/>
                </a:lnTo>
                <a:lnTo>
                  <a:pt x="1095" y="17227"/>
                </a:lnTo>
                <a:lnTo>
                  <a:pt x="1144" y="17057"/>
                </a:lnTo>
                <a:lnTo>
                  <a:pt x="1217" y="16887"/>
                </a:lnTo>
                <a:lnTo>
                  <a:pt x="1436" y="16522"/>
                </a:lnTo>
                <a:lnTo>
                  <a:pt x="1631" y="16254"/>
                </a:lnTo>
                <a:lnTo>
                  <a:pt x="1777" y="16059"/>
                </a:lnTo>
                <a:lnTo>
                  <a:pt x="1947" y="15889"/>
                </a:lnTo>
                <a:lnTo>
                  <a:pt x="2117" y="15719"/>
                </a:lnTo>
                <a:lnTo>
                  <a:pt x="2287" y="15548"/>
                </a:lnTo>
                <a:close/>
                <a:moveTo>
                  <a:pt x="7689" y="2336"/>
                </a:moveTo>
                <a:lnTo>
                  <a:pt x="7203" y="2360"/>
                </a:lnTo>
                <a:lnTo>
                  <a:pt x="6716" y="2409"/>
                </a:lnTo>
                <a:lnTo>
                  <a:pt x="6205" y="2482"/>
                </a:lnTo>
                <a:lnTo>
                  <a:pt x="5718" y="2604"/>
                </a:lnTo>
                <a:lnTo>
                  <a:pt x="5256" y="2725"/>
                </a:lnTo>
                <a:lnTo>
                  <a:pt x="4794" y="2896"/>
                </a:lnTo>
                <a:lnTo>
                  <a:pt x="4404" y="3066"/>
                </a:lnTo>
                <a:lnTo>
                  <a:pt x="4015" y="3261"/>
                </a:lnTo>
                <a:lnTo>
                  <a:pt x="3626" y="3480"/>
                </a:lnTo>
                <a:lnTo>
                  <a:pt x="3261" y="3723"/>
                </a:lnTo>
                <a:lnTo>
                  <a:pt x="2896" y="3966"/>
                </a:lnTo>
                <a:lnTo>
                  <a:pt x="2555" y="4258"/>
                </a:lnTo>
                <a:lnTo>
                  <a:pt x="2214" y="4526"/>
                </a:lnTo>
                <a:lnTo>
                  <a:pt x="1923" y="4842"/>
                </a:lnTo>
                <a:lnTo>
                  <a:pt x="1655" y="5134"/>
                </a:lnTo>
                <a:lnTo>
                  <a:pt x="1412" y="5451"/>
                </a:lnTo>
                <a:lnTo>
                  <a:pt x="1217" y="5791"/>
                </a:lnTo>
                <a:lnTo>
                  <a:pt x="1071" y="6156"/>
                </a:lnTo>
                <a:lnTo>
                  <a:pt x="657" y="7105"/>
                </a:lnTo>
                <a:lnTo>
                  <a:pt x="463" y="7592"/>
                </a:lnTo>
                <a:lnTo>
                  <a:pt x="292" y="8078"/>
                </a:lnTo>
                <a:lnTo>
                  <a:pt x="171" y="8565"/>
                </a:lnTo>
                <a:lnTo>
                  <a:pt x="73" y="9052"/>
                </a:lnTo>
                <a:lnTo>
                  <a:pt x="25" y="9563"/>
                </a:lnTo>
                <a:lnTo>
                  <a:pt x="0" y="10074"/>
                </a:lnTo>
                <a:lnTo>
                  <a:pt x="25" y="10585"/>
                </a:lnTo>
                <a:lnTo>
                  <a:pt x="49" y="11096"/>
                </a:lnTo>
                <a:lnTo>
                  <a:pt x="122" y="11607"/>
                </a:lnTo>
                <a:lnTo>
                  <a:pt x="195" y="12093"/>
                </a:lnTo>
                <a:lnTo>
                  <a:pt x="268" y="12531"/>
                </a:lnTo>
                <a:lnTo>
                  <a:pt x="414" y="12945"/>
                </a:lnTo>
                <a:lnTo>
                  <a:pt x="584" y="13359"/>
                </a:lnTo>
                <a:lnTo>
                  <a:pt x="779" y="13723"/>
                </a:lnTo>
                <a:lnTo>
                  <a:pt x="1022" y="14088"/>
                </a:lnTo>
                <a:lnTo>
                  <a:pt x="1290" y="14453"/>
                </a:lnTo>
                <a:lnTo>
                  <a:pt x="1558" y="14794"/>
                </a:lnTo>
                <a:lnTo>
                  <a:pt x="1850" y="15135"/>
                </a:lnTo>
                <a:lnTo>
                  <a:pt x="1995" y="15281"/>
                </a:lnTo>
                <a:lnTo>
                  <a:pt x="1850" y="15378"/>
                </a:lnTo>
                <a:lnTo>
                  <a:pt x="1704" y="15500"/>
                </a:lnTo>
                <a:lnTo>
                  <a:pt x="1582" y="15621"/>
                </a:lnTo>
                <a:lnTo>
                  <a:pt x="1460" y="15767"/>
                </a:lnTo>
                <a:lnTo>
                  <a:pt x="1217" y="16084"/>
                </a:lnTo>
                <a:lnTo>
                  <a:pt x="1047" y="16351"/>
                </a:lnTo>
                <a:lnTo>
                  <a:pt x="925" y="16546"/>
                </a:lnTo>
                <a:lnTo>
                  <a:pt x="828" y="16741"/>
                </a:lnTo>
                <a:lnTo>
                  <a:pt x="730" y="16960"/>
                </a:lnTo>
                <a:lnTo>
                  <a:pt x="682" y="17179"/>
                </a:lnTo>
                <a:lnTo>
                  <a:pt x="633" y="17398"/>
                </a:lnTo>
                <a:lnTo>
                  <a:pt x="657" y="17617"/>
                </a:lnTo>
                <a:lnTo>
                  <a:pt x="706" y="17836"/>
                </a:lnTo>
                <a:lnTo>
                  <a:pt x="828" y="18055"/>
                </a:lnTo>
                <a:lnTo>
                  <a:pt x="901" y="18152"/>
                </a:lnTo>
                <a:lnTo>
                  <a:pt x="974" y="18225"/>
                </a:lnTo>
                <a:lnTo>
                  <a:pt x="1144" y="18322"/>
                </a:lnTo>
                <a:lnTo>
                  <a:pt x="1339" y="18395"/>
                </a:lnTo>
                <a:lnTo>
                  <a:pt x="1558" y="18420"/>
                </a:lnTo>
                <a:lnTo>
                  <a:pt x="1777" y="18420"/>
                </a:lnTo>
                <a:lnTo>
                  <a:pt x="1995" y="18371"/>
                </a:lnTo>
                <a:lnTo>
                  <a:pt x="2190" y="18322"/>
                </a:lnTo>
                <a:lnTo>
                  <a:pt x="2385" y="18249"/>
                </a:lnTo>
                <a:lnTo>
                  <a:pt x="2604" y="18128"/>
                </a:lnTo>
                <a:lnTo>
                  <a:pt x="2823" y="18006"/>
                </a:lnTo>
                <a:lnTo>
                  <a:pt x="3042" y="17836"/>
                </a:lnTo>
                <a:lnTo>
                  <a:pt x="3236" y="17665"/>
                </a:lnTo>
                <a:lnTo>
                  <a:pt x="3431" y="17471"/>
                </a:lnTo>
                <a:lnTo>
                  <a:pt x="3601" y="17276"/>
                </a:lnTo>
                <a:lnTo>
                  <a:pt x="3893" y="16838"/>
                </a:lnTo>
                <a:lnTo>
                  <a:pt x="4258" y="17081"/>
                </a:lnTo>
                <a:lnTo>
                  <a:pt x="4648" y="17276"/>
                </a:lnTo>
                <a:lnTo>
                  <a:pt x="4867" y="17398"/>
                </a:lnTo>
                <a:lnTo>
                  <a:pt x="5110" y="17495"/>
                </a:lnTo>
                <a:lnTo>
                  <a:pt x="5353" y="17568"/>
                </a:lnTo>
                <a:lnTo>
                  <a:pt x="5597" y="17641"/>
                </a:lnTo>
                <a:lnTo>
                  <a:pt x="6083" y="17738"/>
                </a:lnTo>
                <a:lnTo>
                  <a:pt x="6594" y="17811"/>
                </a:lnTo>
                <a:lnTo>
                  <a:pt x="7057" y="17884"/>
                </a:lnTo>
                <a:lnTo>
                  <a:pt x="7519" y="17909"/>
                </a:lnTo>
                <a:lnTo>
                  <a:pt x="8006" y="17909"/>
                </a:lnTo>
                <a:lnTo>
                  <a:pt x="8492" y="17860"/>
                </a:lnTo>
                <a:lnTo>
                  <a:pt x="8541" y="17884"/>
                </a:lnTo>
                <a:lnTo>
                  <a:pt x="8590" y="17860"/>
                </a:lnTo>
                <a:lnTo>
                  <a:pt x="8736" y="17811"/>
                </a:lnTo>
                <a:lnTo>
                  <a:pt x="8906" y="17787"/>
                </a:lnTo>
                <a:lnTo>
                  <a:pt x="9222" y="17738"/>
                </a:lnTo>
                <a:lnTo>
                  <a:pt x="9514" y="17690"/>
                </a:lnTo>
                <a:lnTo>
                  <a:pt x="9782" y="17592"/>
                </a:lnTo>
                <a:lnTo>
                  <a:pt x="10317" y="17398"/>
                </a:lnTo>
                <a:lnTo>
                  <a:pt x="11120" y="17130"/>
                </a:lnTo>
                <a:lnTo>
                  <a:pt x="11509" y="16984"/>
                </a:lnTo>
                <a:lnTo>
                  <a:pt x="11899" y="16789"/>
                </a:lnTo>
                <a:lnTo>
                  <a:pt x="11899" y="16814"/>
                </a:lnTo>
                <a:lnTo>
                  <a:pt x="11996" y="17033"/>
                </a:lnTo>
                <a:lnTo>
                  <a:pt x="12118" y="17227"/>
                </a:lnTo>
                <a:lnTo>
                  <a:pt x="12288" y="17446"/>
                </a:lnTo>
                <a:lnTo>
                  <a:pt x="12483" y="17641"/>
                </a:lnTo>
                <a:lnTo>
                  <a:pt x="12702" y="17811"/>
                </a:lnTo>
                <a:lnTo>
                  <a:pt x="12921" y="17957"/>
                </a:lnTo>
                <a:lnTo>
                  <a:pt x="13115" y="18079"/>
                </a:lnTo>
                <a:lnTo>
                  <a:pt x="13334" y="18176"/>
                </a:lnTo>
                <a:lnTo>
                  <a:pt x="13529" y="18249"/>
                </a:lnTo>
                <a:lnTo>
                  <a:pt x="13748" y="18298"/>
                </a:lnTo>
                <a:lnTo>
                  <a:pt x="13991" y="18347"/>
                </a:lnTo>
                <a:lnTo>
                  <a:pt x="14259" y="18347"/>
                </a:lnTo>
                <a:lnTo>
                  <a:pt x="14478" y="18322"/>
                </a:lnTo>
                <a:lnTo>
                  <a:pt x="14721" y="18249"/>
                </a:lnTo>
                <a:lnTo>
                  <a:pt x="14819" y="18176"/>
                </a:lnTo>
                <a:lnTo>
                  <a:pt x="14892" y="18103"/>
                </a:lnTo>
                <a:lnTo>
                  <a:pt x="14989" y="18030"/>
                </a:lnTo>
                <a:lnTo>
                  <a:pt x="15038" y="17933"/>
                </a:lnTo>
                <a:lnTo>
                  <a:pt x="15135" y="17763"/>
                </a:lnTo>
                <a:lnTo>
                  <a:pt x="15159" y="17568"/>
                </a:lnTo>
                <a:lnTo>
                  <a:pt x="15184" y="17373"/>
                </a:lnTo>
                <a:lnTo>
                  <a:pt x="15159" y="17203"/>
                </a:lnTo>
                <a:lnTo>
                  <a:pt x="15111" y="17008"/>
                </a:lnTo>
                <a:lnTo>
                  <a:pt x="15062" y="16838"/>
                </a:lnTo>
                <a:lnTo>
                  <a:pt x="14965" y="16643"/>
                </a:lnTo>
                <a:lnTo>
                  <a:pt x="14867" y="16473"/>
                </a:lnTo>
                <a:lnTo>
                  <a:pt x="14600" y="16132"/>
                </a:lnTo>
                <a:lnTo>
                  <a:pt x="14308" y="15792"/>
                </a:lnTo>
                <a:lnTo>
                  <a:pt x="13991" y="15524"/>
                </a:lnTo>
                <a:lnTo>
                  <a:pt x="13675" y="15281"/>
                </a:lnTo>
                <a:lnTo>
                  <a:pt x="13967" y="14916"/>
                </a:lnTo>
                <a:lnTo>
                  <a:pt x="14235" y="14551"/>
                </a:lnTo>
                <a:lnTo>
                  <a:pt x="14478" y="14137"/>
                </a:lnTo>
                <a:lnTo>
                  <a:pt x="14673" y="13748"/>
                </a:lnTo>
                <a:lnTo>
                  <a:pt x="14916" y="13237"/>
                </a:lnTo>
                <a:lnTo>
                  <a:pt x="15111" y="12677"/>
                </a:lnTo>
                <a:lnTo>
                  <a:pt x="15257" y="12118"/>
                </a:lnTo>
                <a:lnTo>
                  <a:pt x="15378" y="11534"/>
                </a:lnTo>
                <a:lnTo>
                  <a:pt x="15476" y="10950"/>
                </a:lnTo>
                <a:lnTo>
                  <a:pt x="15524" y="10366"/>
                </a:lnTo>
                <a:lnTo>
                  <a:pt x="15549" y="9782"/>
                </a:lnTo>
                <a:lnTo>
                  <a:pt x="15549" y="9222"/>
                </a:lnTo>
                <a:lnTo>
                  <a:pt x="15524" y="8979"/>
                </a:lnTo>
                <a:lnTo>
                  <a:pt x="15476" y="8735"/>
                </a:lnTo>
                <a:lnTo>
                  <a:pt x="15354" y="8249"/>
                </a:lnTo>
                <a:lnTo>
                  <a:pt x="15208" y="7786"/>
                </a:lnTo>
                <a:lnTo>
                  <a:pt x="15038" y="7348"/>
                </a:lnTo>
                <a:lnTo>
                  <a:pt x="14867" y="6910"/>
                </a:lnTo>
                <a:lnTo>
                  <a:pt x="14794" y="6691"/>
                </a:lnTo>
                <a:lnTo>
                  <a:pt x="14697" y="6472"/>
                </a:lnTo>
                <a:lnTo>
                  <a:pt x="14575" y="6278"/>
                </a:lnTo>
                <a:lnTo>
                  <a:pt x="14429" y="6107"/>
                </a:lnTo>
                <a:lnTo>
                  <a:pt x="14381" y="6107"/>
                </a:lnTo>
                <a:lnTo>
                  <a:pt x="13991" y="6034"/>
                </a:lnTo>
                <a:lnTo>
                  <a:pt x="13578" y="5961"/>
                </a:lnTo>
                <a:lnTo>
                  <a:pt x="13042" y="6521"/>
                </a:lnTo>
                <a:lnTo>
                  <a:pt x="12458" y="7105"/>
                </a:lnTo>
                <a:lnTo>
                  <a:pt x="12580" y="7202"/>
                </a:lnTo>
                <a:lnTo>
                  <a:pt x="12702" y="7324"/>
                </a:lnTo>
                <a:lnTo>
                  <a:pt x="12799" y="7470"/>
                </a:lnTo>
                <a:lnTo>
                  <a:pt x="12872" y="7616"/>
                </a:lnTo>
                <a:lnTo>
                  <a:pt x="13018" y="7957"/>
                </a:lnTo>
                <a:lnTo>
                  <a:pt x="13140" y="8249"/>
                </a:lnTo>
                <a:lnTo>
                  <a:pt x="13213" y="8468"/>
                </a:lnTo>
                <a:lnTo>
                  <a:pt x="13286" y="8687"/>
                </a:lnTo>
                <a:lnTo>
                  <a:pt x="13383" y="9173"/>
                </a:lnTo>
                <a:lnTo>
                  <a:pt x="13407" y="9684"/>
                </a:lnTo>
                <a:lnTo>
                  <a:pt x="13407" y="10147"/>
                </a:lnTo>
                <a:lnTo>
                  <a:pt x="13383" y="10585"/>
                </a:lnTo>
                <a:lnTo>
                  <a:pt x="13310" y="11023"/>
                </a:lnTo>
                <a:lnTo>
                  <a:pt x="13188" y="11436"/>
                </a:lnTo>
                <a:lnTo>
                  <a:pt x="13042" y="11850"/>
                </a:lnTo>
                <a:lnTo>
                  <a:pt x="12872" y="12264"/>
                </a:lnTo>
                <a:lnTo>
                  <a:pt x="12677" y="12653"/>
                </a:lnTo>
                <a:lnTo>
                  <a:pt x="12458" y="13018"/>
                </a:lnTo>
                <a:lnTo>
                  <a:pt x="12239" y="13383"/>
                </a:lnTo>
                <a:lnTo>
                  <a:pt x="11923" y="13748"/>
                </a:lnTo>
                <a:lnTo>
                  <a:pt x="11582" y="14088"/>
                </a:lnTo>
                <a:lnTo>
                  <a:pt x="11217" y="14380"/>
                </a:lnTo>
                <a:lnTo>
                  <a:pt x="10828" y="14648"/>
                </a:lnTo>
                <a:lnTo>
                  <a:pt x="10414" y="14867"/>
                </a:lnTo>
                <a:lnTo>
                  <a:pt x="9976" y="15062"/>
                </a:lnTo>
                <a:lnTo>
                  <a:pt x="9539" y="15256"/>
                </a:lnTo>
                <a:lnTo>
                  <a:pt x="9101" y="15427"/>
                </a:lnTo>
                <a:lnTo>
                  <a:pt x="8809" y="15524"/>
                </a:lnTo>
                <a:lnTo>
                  <a:pt x="8517" y="15597"/>
                </a:lnTo>
                <a:lnTo>
                  <a:pt x="8225" y="15646"/>
                </a:lnTo>
                <a:lnTo>
                  <a:pt x="7957" y="15670"/>
                </a:lnTo>
                <a:lnTo>
                  <a:pt x="7397" y="15670"/>
                </a:lnTo>
                <a:lnTo>
                  <a:pt x="7130" y="15646"/>
                </a:lnTo>
                <a:lnTo>
                  <a:pt x="6862" y="15597"/>
                </a:lnTo>
                <a:lnTo>
                  <a:pt x="6594" y="15548"/>
                </a:lnTo>
                <a:lnTo>
                  <a:pt x="6327" y="15475"/>
                </a:lnTo>
                <a:lnTo>
                  <a:pt x="5816" y="15281"/>
                </a:lnTo>
                <a:lnTo>
                  <a:pt x="5280" y="15062"/>
                </a:lnTo>
                <a:lnTo>
                  <a:pt x="4769" y="14770"/>
                </a:lnTo>
                <a:lnTo>
                  <a:pt x="4015" y="14307"/>
                </a:lnTo>
                <a:lnTo>
                  <a:pt x="3918" y="14259"/>
                </a:lnTo>
                <a:lnTo>
                  <a:pt x="3820" y="14161"/>
                </a:lnTo>
                <a:lnTo>
                  <a:pt x="3674" y="13991"/>
                </a:lnTo>
                <a:lnTo>
                  <a:pt x="3382" y="13602"/>
                </a:lnTo>
                <a:lnTo>
                  <a:pt x="3066" y="13164"/>
                </a:lnTo>
                <a:lnTo>
                  <a:pt x="2774" y="12726"/>
                </a:lnTo>
                <a:lnTo>
                  <a:pt x="2652" y="12483"/>
                </a:lnTo>
                <a:lnTo>
                  <a:pt x="2555" y="12239"/>
                </a:lnTo>
                <a:lnTo>
                  <a:pt x="2458" y="11972"/>
                </a:lnTo>
                <a:lnTo>
                  <a:pt x="2360" y="11728"/>
                </a:lnTo>
                <a:lnTo>
                  <a:pt x="2263" y="11242"/>
                </a:lnTo>
                <a:lnTo>
                  <a:pt x="2214" y="10731"/>
                </a:lnTo>
                <a:lnTo>
                  <a:pt x="2214" y="10220"/>
                </a:lnTo>
                <a:lnTo>
                  <a:pt x="2239" y="9684"/>
                </a:lnTo>
                <a:lnTo>
                  <a:pt x="2336" y="9149"/>
                </a:lnTo>
                <a:lnTo>
                  <a:pt x="2433" y="8662"/>
                </a:lnTo>
                <a:lnTo>
                  <a:pt x="2604" y="8151"/>
                </a:lnTo>
                <a:lnTo>
                  <a:pt x="2774" y="7713"/>
                </a:lnTo>
                <a:lnTo>
                  <a:pt x="2969" y="7324"/>
                </a:lnTo>
                <a:lnTo>
                  <a:pt x="3188" y="6959"/>
                </a:lnTo>
                <a:lnTo>
                  <a:pt x="3431" y="6618"/>
                </a:lnTo>
                <a:lnTo>
                  <a:pt x="3699" y="6302"/>
                </a:lnTo>
                <a:lnTo>
                  <a:pt x="4015" y="6010"/>
                </a:lnTo>
                <a:lnTo>
                  <a:pt x="4331" y="5742"/>
                </a:lnTo>
                <a:lnTo>
                  <a:pt x="4648" y="5499"/>
                </a:lnTo>
                <a:lnTo>
                  <a:pt x="5013" y="5280"/>
                </a:lnTo>
                <a:lnTo>
                  <a:pt x="5378" y="5086"/>
                </a:lnTo>
                <a:lnTo>
                  <a:pt x="5767" y="4915"/>
                </a:lnTo>
                <a:lnTo>
                  <a:pt x="6156" y="4794"/>
                </a:lnTo>
                <a:lnTo>
                  <a:pt x="6570" y="4672"/>
                </a:lnTo>
                <a:lnTo>
                  <a:pt x="6984" y="4599"/>
                </a:lnTo>
                <a:lnTo>
                  <a:pt x="7397" y="4550"/>
                </a:lnTo>
                <a:lnTo>
                  <a:pt x="7811" y="4526"/>
                </a:lnTo>
                <a:lnTo>
                  <a:pt x="8225" y="4526"/>
                </a:lnTo>
                <a:lnTo>
                  <a:pt x="8614" y="4575"/>
                </a:lnTo>
                <a:lnTo>
                  <a:pt x="8979" y="4623"/>
                </a:lnTo>
                <a:lnTo>
                  <a:pt x="9344" y="4696"/>
                </a:lnTo>
                <a:lnTo>
                  <a:pt x="9685" y="4794"/>
                </a:lnTo>
                <a:lnTo>
                  <a:pt x="10049" y="4940"/>
                </a:lnTo>
                <a:lnTo>
                  <a:pt x="10390" y="5086"/>
                </a:lnTo>
                <a:lnTo>
                  <a:pt x="10706" y="5280"/>
                </a:lnTo>
                <a:lnTo>
                  <a:pt x="10998" y="5499"/>
                </a:lnTo>
                <a:lnTo>
                  <a:pt x="11363" y="5134"/>
                </a:lnTo>
                <a:lnTo>
                  <a:pt x="11704" y="4745"/>
                </a:lnTo>
                <a:lnTo>
                  <a:pt x="11874" y="4575"/>
                </a:lnTo>
                <a:lnTo>
                  <a:pt x="11801" y="4258"/>
                </a:lnTo>
                <a:lnTo>
                  <a:pt x="11777" y="3942"/>
                </a:lnTo>
                <a:lnTo>
                  <a:pt x="11728" y="3650"/>
                </a:lnTo>
                <a:lnTo>
                  <a:pt x="11680" y="3382"/>
                </a:lnTo>
                <a:lnTo>
                  <a:pt x="11169" y="3042"/>
                </a:lnTo>
                <a:lnTo>
                  <a:pt x="10925" y="2871"/>
                </a:lnTo>
                <a:lnTo>
                  <a:pt x="10633" y="2750"/>
                </a:lnTo>
                <a:lnTo>
                  <a:pt x="10147" y="2579"/>
                </a:lnTo>
                <a:lnTo>
                  <a:pt x="9685" y="2458"/>
                </a:lnTo>
                <a:lnTo>
                  <a:pt x="9174" y="2385"/>
                </a:lnTo>
                <a:lnTo>
                  <a:pt x="8687" y="2336"/>
                </a:lnTo>
                <a:close/>
              </a:path>
            </a:pathLst>
          </a:custGeom>
          <a:solidFill>
            <a:srgbClr val="98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" name="Google Shape;186;p33"/>
          <p:cNvSpPr txBox="1"/>
          <p:nvPr/>
        </p:nvSpPr>
        <p:spPr>
          <a:xfrm>
            <a:off x="0" y="4834325"/>
            <a:ext cx="26982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1.MD.A.1</a:t>
            </a:r>
            <a:endParaRPr sz="11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87" name="Google Shape;187;p33"/>
          <p:cNvSpPr txBox="1"/>
          <p:nvPr/>
        </p:nvSpPr>
        <p:spPr>
          <a:xfrm>
            <a:off x="7770600" y="-179375"/>
            <a:ext cx="1373400" cy="146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>
                <a:solidFill>
                  <a:schemeClr val="dk2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1</a:t>
            </a:r>
            <a:endParaRPr sz="80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4"/>
          <p:cNvSpPr txBox="1"/>
          <p:nvPr>
            <p:ph type="ctrTitle"/>
          </p:nvPr>
        </p:nvSpPr>
        <p:spPr>
          <a:xfrm>
            <a:off x="583900" y="525897"/>
            <a:ext cx="7772400" cy="653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Notice and Wonder: Pencils</a:t>
            </a:r>
            <a:endParaRPr b="0" sz="26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93" name="Google Shape;193;p34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94" name="Google Shape;194;p34"/>
          <p:cNvSpPr/>
          <p:nvPr/>
        </p:nvSpPr>
        <p:spPr>
          <a:xfrm rot="-685871">
            <a:off x="650566" y="1723220"/>
            <a:ext cx="2181897" cy="1057767"/>
          </a:xfrm>
          <a:prstGeom prst="clou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34"/>
          <p:cNvSpPr txBox="1"/>
          <p:nvPr/>
        </p:nvSpPr>
        <p:spPr>
          <a:xfrm rot="-751522">
            <a:off x="871795" y="1772992"/>
            <a:ext cx="1628150" cy="66599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rgbClr val="434343"/>
                </a:solidFill>
                <a:latin typeface="Caveat Brush"/>
                <a:ea typeface="Caveat Brush"/>
                <a:cs typeface="Caveat Brush"/>
                <a:sym typeface="Caveat Brush"/>
              </a:rPr>
              <a:t>What do you notice?</a:t>
            </a:r>
            <a:endParaRPr b="1" sz="1900">
              <a:solidFill>
                <a:srgbClr val="434343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196" name="Google Shape;196;p34"/>
          <p:cNvSpPr/>
          <p:nvPr/>
        </p:nvSpPr>
        <p:spPr>
          <a:xfrm rot="963557">
            <a:off x="6798015" y="2305789"/>
            <a:ext cx="2052388" cy="965110"/>
          </a:xfrm>
          <a:prstGeom prst="clou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" name="Google Shape;197;p34"/>
          <p:cNvSpPr txBox="1"/>
          <p:nvPr/>
        </p:nvSpPr>
        <p:spPr>
          <a:xfrm rot="892251">
            <a:off x="7078742" y="2416259"/>
            <a:ext cx="1663413" cy="65030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rgbClr val="434343"/>
                </a:solidFill>
                <a:latin typeface="Caveat Brush"/>
                <a:ea typeface="Caveat Brush"/>
                <a:cs typeface="Caveat Brush"/>
                <a:sym typeface="Caveat Brush"/>
              </a:rPr>
              <a:t>What do you wonder?</a:t>
            </a:r>
            <a:endParaRPr b="1" sz="1900">
              <a:solidFill>
                <a:srgbClr val="434343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pic>
        <p:nvPicPr>
          <p:cNvPr id="198" name="Google Shape;198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39574" y="1352850"/>
            <a:ext cx="1926313" cy="320801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35"/>
          <p:cNvSpPr txBox="1"/>
          <p:nvPr>
            <p:ph type="ctrTitle"/>
          </p:nvPr>
        </p:nvSpPr>
        <p:spPr>
          <a:xfrm>
            <a:off x="493600" y="320797"/>
            <a:ext cx="7772400" cy="734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Is it Longer or Shorter?</a:t>
            </a:r>
            <a:endParaRPr sz="30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204" name="Google Shape;204;p35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#1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205" name="Google Shape;205;p35"/>
          <p:cNvSpPr txBox="1"/>
          <p:nvPr/>
        </p:nvSpPr>
        <p:spPr>
          <a:xfrm>
            <a:off x="493600" y="2146675"/>
            <a:ext cx="4388100" cy="147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Share your thinking with your partner: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-317500" lvl="0" marL="457200" rtl="0" algn="l">
              <a:spcBef>
                <a:spcPts val="1000"/>
              </a:spcBef>
              <a:spcAft>
                <a:spcPts val="0"/>
              </a:spcAft>
              <a:buSzPts val="1400"/>
              <a:buFont typeface="Quicksand"/>
              <a:buChar char="●"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Choose 2 objects and compare their lengths.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-317500" lvl="0" marL="457200" rtl="0" algn="l">
              <a:spcBef>
                <a:spcPts val="1000"/>
              </a:spcBef>
              <a:spcAft>
                <a:spcPts val="1000"/>
              </a:spcAft>
              <a:buSzPts val="1400"/>
              <a:buFont typeface="Quicksand"/>
              <a:buChar char="●"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Choose 2 different objects and compare their lengths.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06" name="Google Shape;206;p35"/>
          <p:cNvSpPr txBox="1"/>
          <p:nvPr/>
        </p:nvSpPr>
        <p:spPr>
          <a:xfrm>
            <a:off x="4886325" y="1200150"/>
            <a:ext cx="3771900" cy="320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Write down your answers: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1. Choose an object that you could write with and find the tower of 3 connecting cubes.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Quicksand"/>
              <a:buChar char="●"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Which is longer?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Quicksand"/>
              <a:buChar char="●"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Draw the 2 objects to show which is longer.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2. Choose a different object and find the tower of 8 connecting cubes.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Quicksand"/>
              <a:buChar char="●"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Which is shorter?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Quicksand"/>
              <a:buChar char="●"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Draw the 2 objects to show which is shorter.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36"/>
          <p:cNvSpPr txBox="1"/>
          <p:nvPr>
            <p:ph type="ctrTitle"/>
          </p:nvPr>
        </p:nvSpPr>
        <p:spPr>
          <a:xfrm>
            <a:off x="493600" y="320797"/>
            <a:ext cx="7772400" cy="734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Is it Longer or Shorter?</a:t>
            </a:r>
            <a:endParaRPr sz="30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212" name="Google Shape;212;p36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#1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213" name="Google Shape;213;p36"/>
          <p:cNvSpPr txBox="1"/>
          <p:nvPr/>
        </p:nvSpPr>
        <p:spPr>
          <a:xfrm>
            <a:off x="493600" y="2146675"/>
            <a:ext cx="4388100" cy="147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Share your thinking with your partner: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-317500" lvl="0" marL="457200" rtl="0" algn="l">
              <a:spcBef>
                <a:spcPts val="1000"/>
              </a:spcBef>
              <a:spcAft>
                <a:spcPts val="0"/>
              </a:spcAft>
              <a:buSzPts val="1400"/>
              <a:buFont typeface="Quicksand"/>
              <a:buChar char="●"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Choose 2 objects and compare their lengths.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-317500" lvl="0" marL="457200" rtl="0" algn="l">
              <a:spcBef>
                <a:spcPts val="1000"/>
              </a:spcBef>
              <a:spcAft>
                <a:spcPts val="1000"/>
              </a:spcAft>
              <a:buSzPts val="1400"/>
              <a:buFont typeface="Quicksand"/>
              <a:buChar char="●"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Choose 2 different objects and compare their lengths.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14" name="Google Shape;214;p36"/>
          <p:cNvSpPr txBox="1"/>
          <p:nvPr/>
        </p:nvSpPr>
        <p:spPr>
          <a:xfrm>
            <a:off x="4886325" y="1200150"/>
            <a:ext cx="3771900" cy="34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Write down your answers: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3. Find an object from the collection that is shorter than your foot.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Fill in the blank: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The __________ is shorter than my foot.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4. Find an object from the collection that is longer than your pointer finger.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Fill in the blank.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The _____ is longer than my pointer finger.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37"/>
          <p:cNvSpPr txBox="1"/>
          <p:nvPr>
            <p:ph type="ctrTitle"/>
          </p:nvPr>
        </p:nvSpPr>
        <p:spPr>
          <a:xfrm>
            <a:off x="685800" y="344802"/>
            <a:ext cx="7772400" cy="686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Ordering Objects </a:t>
            </a:r>
            <a:endParaRPr b="0" sz="24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220" name="Google Shape;220;p37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#2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221" name="Google Shape;221;p37"/>
          <p:cNvSpPr txBox="1"/>
          <p:nvPr/>
        </p:nvSpPr>
        <p:spPr>
          <a:xfrm>
            <a:off x="568625" y="1200150"/>
            <a:ext cx="4388100" cy="147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Quicksand"/>
                <a:ea typeface="Quicksand"/>
                <a:cs typeface="Quicksand"/>
                <a:sym typeface="Quicksand"/>
              </a:rPr>
              <a:t>1. </a:t>
            </a:r>
            <a:endParaRPr sz="1500">
              <a:latin typeface="Quicksand"/>
              <a:ea typeface="Quicksand"/>
              <a:cs typeface="Quicksand"/>
              <a:sym typeface="Quicksand"/>
            </a:endParaRPr>
          </a:p>
          <a:p>
            <a:pPr indent="-323850" lvl="0" marL="457200" rtl="0" algn="l">
              <a:spcBef>
                <a:spcPts val="1000"/>
              </a:spcBef>
              <a:spcAft>
                <a:spcPts val="0"/>
              </a:spcAft>
              <a:buSzPts val="1500"/>
              <a:buFont typeface="Quicksand"/>
              <a:buChar char="●"/>
            </a:pPr>
            <a:r>
              <a:rPr lang="en" sz="1500">
                <a:latin typeface="Quicksand"/>
                <a:ea typeface="Quicksand"/>
                <a:cs typeface="Quicksand"/>
                <a:sym typeface="Quicksand"/>
              </a:rPr>
              <a:t>Pick 3 objects. </a:t>
            </a:r>
            <a:endParaRPr sz="1500">
              <a:latin typeface="Quicksand"/>
              <a:ea typeface="Quicksand"/>
              <a:cs typeface="Quicksand"/>
              <a:sym typeface="Quicksand"/>
            </a:endParaRPr>
          </a:p>
          <a:p>
            <a:pPr indent="-323850" lvl="0" marL="457200" rtl="0" algn="l">
              <a:spcBef>
                <a:spcPts val="1000"/>
              </a:spcBef>
              <a:spcAft>
                <a:spcPts val="0"/>
              </a:spcAft>
              <a:buSzPts val="1500"/>
              <a:buFont typeface="Quicksand"/>
              <a:buChar char="●"/>
            </a:pPr>
            <a:r>
              <a:rPr lang="en" sz="1500">
                <a:latin typeface="Quicksand"/>
                <a:ea typeface="Quicksand"/>
                <a:cs typeface="Quicksand"/>
                <a:sym typeface="Quicksand"/>
              </a:rPr>
              <a:t>With your partner, put the objects in order from shortest to longest. </a:t>
            </a:r>
            <a:endParaRPr sz="1500">
              <a:latin typeface="Quicksand"/>
              <a:ea typeface="Quicksand"/>
              <a:cs typeface="Quicksand"/>
              <a:sym typeface="Quicksand"/>
            </a:endParaRPr>
          </a:p>
          <a:p>
            <a:pPr indent="-323850" lvl="0" marL="457200" rtl="0" algn="l">
              <a:spcBef>
                <a:spcPts val="1000"/>
              </a:spcBef>
              <a:spcAft>
                <a:spcPts val="1000"/>
              </a:spcAft>
              <a:buSzPts val="1500"/>
              <a:buFont typeface="Quicksand"/>
              <a:buChar char="●"/>
            </a:pPr>
            <a:r>
              <a:rPr lang="en" sz="1500">
                <a:latin typeface="Quicksand"/>
                <a:ea typeface="Quicksand"/>
                <a:cs typeface="Quicksand"/>
                <a:sym typeface="Quicksand"/>
              </a:rPr>
              <a:t>Trace or draw your objects.</a:t>
            </a:r>
            <a:endParaRPr sz="15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22" name="Google Shape;222;p37"/>
          <p:cNvSpPr txBox="1"/>
          <p:nvPr/>
        </p:nvSpPr>
        <p:spPr>
          <a:xfrm>
            <a:off x="4886325" y="1200150"/>
            <a:ext cx="3771900" cy="182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Quicksand"/>
                <a:ea typeface="Quicksand"/>
                <a:cs typeface="Quicksand"/>
                <a:sym typeface="Quicksand"/>
              </a:rPr>
              <a:t>2. </a:t>
            </a:r>
            <a:endParaRPr sz="1500">
              <a:latin typeface="Quicksand"/>
              <a:ea typeface="Quicksand"/>
              <a:cs typeface="Quicksand"/>
              <a:sym typeface="Quicksand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Font typeface="Quicksand"/>
              <a:buChar char="●"/>
            </a:pPr>
            <a:r>
              <a:rPr lang="en" sz="1500">
                <a:latin typeface="Quicksand"/>
                <a:ea typeface="Quicksand"/>
                <a:cs typeface="Quicksand"/>
                <a:sym typeface="Quicksand"/>
              </a:rPr>
              <a:t>Pick 3 new objects. </a:t>
            </a:r>
            <a:endParaRPr sz="1500">
              <a:latin typeface="Quicksand"/>
              <a:ea typeface="Quicksand"/>
              <a:cs typeface="Quicksand"/>
              <a:sym typeface="Quicksand"/>
            </a:endParaRPr>
          </a:p>
          <a:p>
            <a:pPr indent="-323850" lvl="0" marL="457200" rtl="0" algn="l">
              <a:spcBef>
                <a:spcPts val="1000"/>
              </a:spcBef>
              <a:spcAft>
                <a:spcPts val="0"/>
              </a:spcAft>
              <a:buSzPts val="1500"/>
              <a:buFont typeface="Quicksand"/>
              <a:buChar char="●"/>
            </a:pPr>
            <a:r>
              <a:rPr lang="en" sz="1500">
                <a:latin typeface="Quicksand"/>
                <a:ea typeface="Quicksand"/>
                <a:cs typeface="Quicksand"/>
                <a:sym typeface="Quicksand"/>
              </a:rPr>
              <a:t>With your partner, put them in order from longest to shortest. </a:t>
            </a:r>
            <a:endParaRPr sz="1500">
              <a:latin typeface="Quicksand"/>
              <a:ea typeface="Quicksand"/>
              <a:cs typeface="Quicksand"/>
              <a:sym typeface="Quicksand"/>
            </a:endParaRPr>
          </a:p>
          <a:p>
            <a:pPr indent="-323850" lvl="0" marL="457200" rtl="0" algn="l">
              <a:spcBef>
                <a:spcPts val="1000"/>
              </a:spcBef>
              <a:spcAft>
                <a:spcPts val="1000"/>
              </a:spcAft>
              <a:buSzPts val="1500"/>
              <a:buFont typeface="Quicksand"/>
              <a:buChar char="●"/>
            </a:pPr>
            <a:r>
              <a:rPr lang="en" sz="1500">
                <a:latin typeface="Quicksand"/>
                <a:ea typeface="Quicksand"/>
                <a:cs typeface="Quicksand"/>
                <a:sym typeface="Quicksand"/>
              </a:rPr>
              <a:t>Write the names of the objects in order from longest to shortest.</a:t>
            </a:r>
            <a:endParaRPr sz="1500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223" name="Google Shape;223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27725" y="3442525"/>
            <a:ext cx="3544475" cy="11193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38"/>
          <p:cNvSpPr txBox="1"/>
          <p:nvPr/>
        </p:nvSpPr>
        <p:spPr>
          <a:xfrm>
            <a:off x="7801950" y="267250"/>
            <a:ext cx="1219200" cy="10272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400">
              <a:solidFill>
                <a:schemeClr val="dk1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Lesson 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Synthesis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229" name="Google Shape;229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91554" y="2518450"/>
            <a:ext cx="1827175" cy="1616675"/>
          </a:xfrm>
          <a:prstGeom prst="rect">
            <a:avLst/>
          </a:prstGeom>
          <a:noFill/>
          <a:ln>
            <a:noFill/>
          </a:ln>
        </p:spPr>
      </p:pic>
      <p:sp>
        <p:nvSpPr>
          <p:cNvPr id="230" name="Google Shape;230;p38"/>
          <p:cNvSpPr/>
          <p:nvPr/>
        </p:nvSpPr>
        <p:spPr>
          <a:xfrm flipH="1">
            <a:off x="1028703" y="1157277"/>
            <a:ext cx="3970622" cy="2201320"/>
          </a:xfrm>
          <a:custGeom>
            <a:rect b="b" l="l" r="r" t="t"/>
            <a:pathLst>
              <a:path extrusionOk="0" h="15403" w="16717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1" name="Google Shape;231;p38"/>
          <p:cNvSpPr txBox="1"/>
          <p:nvPr/>
        </p:nvSpPr>
        <p:spPr>
          <a:xfrm>
            <a:off x="1591503" y="1517754"/>
            <a:ext cx="2956800" cy="87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veat Brush"/>
                <a:ea typeface="Caveat Brush"/>
                <a:cs typeface="Caveat Brush"/>
                <a:sym typeface="Caveat Brush"/>
              </a:rPr>
              <a:t>If we pulled 6 objects from our collection, what could we do to order them by length? What if we pulled 100 objects?</a:t>
            </a:r>
            <a:endParaRPr sz="1800">
              <a:latin typeface="Caveat Brush"/>
              <a:ea typeface="Caveat Brush"/>
              <a:cs typeface="Caveat Brush"/>
              <a:sym typeface="Caveat Brush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FE2F3"/>
        </a:solidFill>
      </p:bgPr>
    </p:bg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39"/>
          <p:cNvSpPr txBox="1"/>
          <p:nvPr>
            <p:ph type="ctrTitle"/>
          </p:nvPr>
        </p:nvSpPr>
        <p:spPr>
          <a:xfrm>
            <a:off x="653700" y="1384675"/>
            <a:ext cx="7836600" cy="1234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2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Indirectly Compare Objects</a:t>
            </a:r>
            <a:endParaRPr sz="42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237" name="Google Shape;237;p39"/>
          <p:cNvSpPr txBox="1"/>
          <p:nvPr/>
        </p:nvSpPr>
        <p:spPr>
          <a:xfrm>
            <a:off x="2606150" y="2618875"/>
            <a:ext cx="5066100" cy="5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Let’s use a third object to find longer and shorter objects.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38" name="Google Shape;238;p39"/>
          <p:cNvSpPr/>
          <p:nvPr/>
        </p:nvSpPr>
        <p:spPr>
          <a:xfrm>
            <a:off x="2009602" y="2618866"/>
            <a:ext cx="387161" cy="402569"/>
          </a:xfrm>
          <a:custGeom>
            <a:rect b="b" l="l" r="r" t="t"/>
            <a:pathLst>
              <a:path extrusionOk="0" h="18420" w="17715">
                <a:moveTo>
                  <a:pt x="14673" y="803"/>
                </a:moveTo>
                <a:lnTo>
                  <a:pt x="14746" y="1022"/>
                </a:lnTo>
                <a:lnTo>
                  <a:pt x="14794" y="1217"/>
                </a:lnTo>
                <a:lnTo>
                  <a:pt x="14843" y="1655"/>
                </a:lnTo>
                <a:lnTo>
                  <a:pt x="14892" y="2141"/>
                </a:lnTo>
                <a:lnTo>
                  <a:pt x="14916" y="2385"/>
                </a:lnTo>
                <a:lnTo>
                  <a:pt x="14940" y="2482"/>
                </a:lnTo>
                <a:lnTo>
                  <a:pt x="15013" y="2604"/>
                </a:lnTo>
                <a:lnTo>
                  <a:pt x="14770" y="2847"/>
                </a:lnTo>
                <a:lnTo>
                  <a:pt x="14697" y="2920"/>
                </a:lnTo>
                <a:lnTo>
                  <a:pt x="14648" y="2628"/>
                </a:lnTo>
                <a:lnTo>
                  <a:pt x="14600" y="2360"/>
                </a:lnTo>
                <a:lnTo>
                  <a:pt x="14527" y="2044"/>
                </a:lnTo>
                <a:lnTo>
                  <a:pt x="14405" y="1776"/>
                </a:lnTo>
                <a:lnTo>
                  <a:pt x="14308" y="1484"/>
                </a:lnTo>
                <a:lnTo>
                  <a:pt x="14210" y="1192"/>
                </a:lnTo>
                <a:lnTo>
                  <a:pt x="14673" y="803"/>
                </a:lnTo>
                <a:close/>
                <a:moveTo>
                  <a:pt x="15695" y="2847"/>
                </a:moveTo>
                <a:lnTo>
                  <a:pt x="16400" y="2871"/>
                </a:lnTo>
                <a:lnTo>
                  <a:pt x="17106" y="2969"/>
                </a:lnTo>
                <a:lnTo>
                  <a:pt x="16984" y="3115"/>
                </a:lnTo>
                <a:lnTo>
                  <a:pt x="16960" y="3090"/>
                </a:lnTo>
                <a:lnTo>
                  <a:pt x="16887" y="3042"/>
                </a:lnTo>
                <a:lnTo>
                  <a:pt x="16790" y="2993"/>
                </a:lnTo>
                <a:lnTo>
                  <a:pt x="16595" y="2969"/>
                </a:lnTo>
                <a:lnTo>
                  <a:pt x="16400" y="2944"/>
                </a:lnTo>
                <a:lnTo>
                  <a:pt x="15914" y="2944"/>
                </a:lnTo>
                <a:lnTo>
                  <a:pt x="15622" y="2920"/>
                </a:lnTo>
                <a:lnTo>
                  <a:pt x="15695" y="2847"/>
                </a:lnTo>
                <a:close/>
                <a:moveTo>
                  <a:pt x="14040" y="1314"/>
                </a:moveTo>
                <a:lnTo>
                  <a:pt x="14040" y="1484"/>
                </a:lnTo>
                <a:lnTo>
                  <a:pt x="14064" y="1655"/>
                </a:lnTo>
                <a:lnTo>
                  <a:pt x="14137" y="2020"/>
                </a:lnTo>
                <a:lnTo>
                  <a:pt x="14283" y="2871"/>
                </a:lnTo>
                <a:lnTo>
                  <a:pt x="14308" y="3066"/>
                </a:lnTo>
                <a:lnTo>
                  <a:pt x="14332" y="3236"/>
                </a:lnTo>
                <a:lnTo>
                  <a:pt x="14162" y="3382"/>
                </a:lnTo>
                <a:lnTo>
                  <a:pt x="14137" y="3139"/>
                </a:lnTo>
                <a:lnTo>
                  <a:pt x="14040" y="2871"/>
                </a:lnTo>
                <a:lnTo>
                  <a:pt x="13870" y="2433"/>
                </a:lnTo>
                <a:lnTo>
                  <a:pt x="13748" y="2068"/>
                </a:lnTo>
                <a:lnTo>
                  <a:pt x="13675" y="1703"/>
                </a:lnTo>
                <a:lnTo>
                  <a:pt x="13651" y="1630"/>
                </a:lnTo>
                <a:lnTo>
                  <a:pt x="13699" y="1582"/>
                </a:lnTo>
                <a:lnTo>
                  <a:pt x="14040" y="1314"/>
                </a:lnTo>
                <a:close/>
                <a:moveTo>
                  <a:pt x="13359" y="1898"/>
                </a:moveTo>
                <a:lnTo>
                  <a:pt x="13432" y="2239"/>
                </a:lnTo>
                <a:lnTo>
                  <a:pt x="13553" y="2677"/>
                </a:lnTo>
                <a:lnTo>
                  <a:pt x="13699" y="3090"/>
                </a:lnTo>
                <a:lnTo>
                  <a:pt x="13772" y="3358"/>
                </a:lnTo>
                <a:lnTo>
                  <a:pt x="13821" y="3480"/>
                </a:lnTo>
                <a:lnTo>
                  <a:pt x="13894" y="3601"/>
                </a:lnTo>
                <a:lnTo>
                  <a:pt x="13724" y="3723"/>
                </a:lnTo>
                <a:lnTo>
                  <a:pt x="13699" y="3577"/>
                </a:lnTo>
                <a:lnTo>
                  <a:pt x="13675" y="3407"/>
                </a:lnTo>
                <a:lnTo>
                  <a:pt x="13578" y="3090"/>
                </a:lnTo>
                <a:lnTo>
                  <a:pt x="13529" y="2798"/>
                </a:lnTo>
                <a:lnTo>
                  <a:pt x="13456" y="2531"/>
                </a:lnTo>
                <a:lnTo>
                  <a:pt x="13383" y="2239"/>
                </a:lnTo>
                <a:lnTo>
                  <a:pt x="13237" y="1995"/>
                </a:lnTo>
                <a:lnTo>
                  <a:pt x="13359" y="1898"/>
                </a:lnTo>
                <a:close/>
                <a:moveTo>
                  <a:pt x="15378" y="3188"/>
                </a:moveTo>
                <a:lnTo>
                  <a:pt x="15500" y="3236"/>
                </a:lnTo>
                <a:lnTo>
                  <a:pt x="15646" y="3261"/>
                </a:lnTo>
                <a:lnTo>
                  <a:pt x="15914" y="3285"/>
                </a:lnTo>
                <a:lnTo>
                  <a:pt x="16790" y="3358"/>
                </a:lnTo>
                <a:lnTo>
                  <a:pt x="16473" y="3723"/>
                </a:lnTo>
                <a:lnTo>
                  <a:pt x="16449" y="3650"/>
                </a:lnTo>
                <a:lnTo>
                  <a:pt x="16425" y="3601"/>
                </a:lnTo>
                <a:lnTo>
                  <a:pt x="16376" y="3553"/>
                </a:lnTo>
                <a:lnTo>
                  <a:pt x="16303" y="3528"/>
                </a:lnTo>
                <a:lnTo>
                  <a:pt x="16084" y="3455"/>
                </a:lnTo>
                <a:lnTo>
                  <a:pt x="15816" y="3431"/>
                </a:lnTo>
                <a:lnTo>
                  <a:pt x="15573" y="3431"/>
                </a:lnTo>
                <a:lnTo>
                  <a:pt x="15330" y="3455"/>
                </a:lnTo>
                <a:lnTo>
                  <a:pt x="15086" y="3455"/>
                </a:lnTo>
                <a:lnTo>
                  <a:pt x="15135" y="3431"/>
                </a:lnTo>
                <a:lnTo>
                  <a:pt x="15378" y="3188"/>
                </a:lnTo>
                <a:close/>
                <a:moveTo>
                  <a:pt x="13067" y="2166"/>
                </a:moveTo>
                <a:lnTo>
                  <a:pt x="13115" y="2628"/>
                </a:lnTo>
                <a:lnTo>
                  <a:pt x="13164" y="3042"/>
                </a:lnTo>
                <a:lnTo>
                  <a:pt x="13188" y="3285"/>
                </a:lnTo>
                <a:lnTo>
                  <a:pt x="13213" y="3553"/>
                </a:lnTo>
                <a:lnTo>
                  <a:pt x="13261" y="3699"/>
                </a:lnTo>
                <a:lnTo>
                  <a:pt x="13286" y="3820"/>
                </a:lnTo>
                <a:lnTo>
                  <a:pt x="13359" y="3942"/>
                </a:lnTo>
                <a:lnTo>
                  <a:pt x="13432" y="4015"/>
                </a:lnTo>
                <a:lnTo>
                  <a:pt x="13213" y="4234"/>
                </a:lnTo>
                <a:lnTo>
                  <a:pt x="13140" y="3845"/>
                </a:lnTo>
                <a:lnTo>
                  <a:pt x="13042" y="3480"/>
                </a:lnTo>
                <a:lnTo>
                  <a:pt x="12994" y="3236"/>
                </a:lnTo>
                <a:lnTo>
                  <a:pt x="12921" y="2969"/>
                </a:lnTo>
                <a:lnTo>
                  <a:pt x="12823" y="2701"/>
                </a:lnTo>
                <a:lnTo>
                  <a:pt x="12702" y="2482"/>
                </a:lnTo>
                <a:lnTo>
                  <a:pt x="12872" y="2336"/>
                </a:lnTo>
                <a:lnTo>
                  <a:pt x="13067" y="2166"/>
                </a:lnTo>
                <a:close/>
                <a:moveTo>
                  <a:pt x="14648" y="3796"/>
                </a:moveTo>
                <a:lnTo>
                  <a:pt x="14819" y="3869"/>
                </a:lnTo>
                <a:lnTo>
                  <a:pt x="15013" y="3893"/>
                </a:lnTo>
                <a:lnTo>
                  <a:pt x="15232" y="3918"/>
                </a:lnTo>
                <a:lnTo>
                  <a:pt x="16035" y="3918"/>
                </a:lnTo>
                <a:lnTo>
                  <a:pt x="16181" y="3966"/>
                </a:lnTo>
                <a:lnTo>
                  <a:pt x="16230" y="3966"/>
                </a:lnTo>
                <a:lnTo>
                  <a:pt x="16011" y="4185"/>
                </a:lnTo>
                <a:lnTo>
                  <a:pt x="15938" y="4258"/>
                </a:lnTo>
                <a:lnTo>
                  <a:pt x="15816" y="4210"/>
                </a:lnTo>
                <a:lnTo>
                  <a:pt x="15695" y="4161"/>
                </a:lnTo>
                <a:lnTo>
                  <a:pt x="15403" y="4137"/>
                </a:lnTo>
                <a:lnTo>
                  <a:pt x="14916" y="4137"/>
                </a:lnTo>
                <a:lnTo>
                  <a:pt x="14600" y="4112"/>
                </a:lnTo>
                <a:lnTo>
                  <a:pt x="14259" y="4112"/>
                </a:lnTo>
                <a:lnTo>
                  <a:pt x="14648" y="3796"/>
                </a:lnTo>
                <a:close/>
                <a:moveTo>
                  <a:pt x="13943" y="4404"/>
                </a:moveTo>
                <a:lnTo>
                  <a:pt x="14283" y="4453"/>
                </a:lnTo>
                <a:lnTo>
                  <a:pt x="14648" y="4502"/>
                </a:lnTo>
                <a:lnTo>
                  <a:pt x="15354" y="4550"/>
                </a:lnTo>
                <a:lnTo>
                  <a:pt x="15524" y="4575"/>
                </a:lnTo>
                <a:lnTo>
                  <a:pt x="15330" y="4745"/>
                </a:lnTo>
                <a:lnTo>
                  <a:pt x="15184" y="4915"/>
                </a:lnTo>
                <a:lnTo>
                  <a:pt x="14697" y="4818"/>
                </a:lnTo>
                <a:lnTo>
                  <a:pt x="14186" y="4745"/>
                </a:lnTo>
                <a:lnTo>
                  <a:pt x="13699" y="4672"/>
                </a:lnTo>
                <a:lnTo>
                  <a:pt x="13797" y="4550"/>
                </a:lnTo>
                <a:lnTo>
                  <a:pt x="13943" y="4404"/>
                </a:lnTo>
                <a:close/>
                <a:moveTo>
                  <a:pt x="14721" y="0"/>
                </a:moveTo>
                <a:lnTo>
                  <a:pt x="14673" y="24"/>
                </a:lnTo>
                <a:lnTo>
                  <a:pt x="14600" y="49"/>
                </a:lnTo>
                <a:lnTo>
                  <a:pt x="14551" y="97"/>
                </a:lnTo>
                <a:lnTo>
                  <a:pt x="14235" y="389"/>
                </a:lnTo>
                <a:lnTo>
                  <a:pt x="13894" y="681"/>
                </a:lnTo>
                <a:lnTo>
                  <a:pt x="13213" y="1217"/>
                </a:lnTo>
                <a:lnTo>
                  <a:pt x="12921" y="1460"/>
                </a:lnTo>
                <a:lnTo>
                  <a:pt x="12775" y="1606"/>
                </a:lnTo>
                <a:lnTo>
                  <a:pt x="12629" y="1752"/>
                </a:lnTo>
                <a:lnTo>
                  <a:pt x="12507" y="1922"/>
                </a:lnTo>
                <a:lnTo>
                  <a:pt x="12385" y="2093"/>
                </a:lnTo>
                <a:lnTo>
                  <a:pt x="12337" y="2263"/>
                </a:lnTo>
                <a:lnTo>
                  <a:pt x="12312" y="2458"/>
                </a:lnTo>
                <a:lnTo>
                  <a:pt x="12337" y="2506"/>
                </a:lnTo>
                <a:lnTo>
                  <a:pt x="12312" y="2531"/>
                </a:lnTo>
                <a:lnTo>
                  <a:pt x="12337" y="2774"/>
                </a:lnTo>
                <a:lnTo>
                  <a:pt x="12385" y="3017"/>
                </a:lnTo>
                <a:lnTo>
                  <a:pt x="12507" y="3504"/>
                </a:lnTo>
                <a:lnTo>
                  <a:pt x="12531" y="3796"/>
                </a:lnTo>
                <a:lnTo>
                  <a:pt x="12580" y="4137"/>
                </a:lnTo>
                <a:lnTo>
                  <a:pt x="12629" y="4453"/>
                </a:lnTo>
                <a:lnTo>
                  <a:pt x="12677" y="4599"/>
                </a:lnTo>
                <a:lnTo>
                  <a:pt x="12750" y="4745"/>
                </a:lnTo>
                <a:lnTo>
                  <a:pt x="12288" y="5256"/>
                </a:lnTo>
                <a:lnTo>
                  <a:pt x="11972" y="5621"/>
                </a:lnTo>
                <a:lnTo>
                  <a:pt x="11631" y="5961"/>
                </a:lnTo>
                <a:lnTo>
                  <a:pt x="10925" y="6643"/>
                </a:lnTo>
                <a:lnTo>
                  <a:pt x="10220" y="7300"/>
                </a:lnTo>
                <a:lnTo>
                  <a:pt x="9490" y="7981"/>
                </a:lnTo>
                <a:lnTo>
                  <a:pt x="9125" y="8370"/>
                </a:lnTo>
                <a:lnTo>
                  <a:pt x="8760" y="8760"/>
                </a:lnTo>
                <a:lnTo>
                  <a:pt x="8371" y="9149"/>
                </a:lnTo>
                <a:lnTo>
                  <a:pt x="8006" y="9538"/>
                </a:lnTo>
                <a:lnTo>
                  <a:pt x="7884" y="9490"/>
                </a:lnTo>
                <a:lnTo>
                  <a:pt x="7665" y="9490"/>
                </a:lnTo>
                <a:lnTo>
                  <a:pt x="7568" y="9514"/>
                </a:lnTo>
                <a:lnTo>
                  <a:pt x="7422" y="9538"/>
                </a:lnTo>
                <a:lnTo>
                  <a:pt x="7276" y="9587"/>
                </a:lnTo>
                <a:lnTo>
                  <a:pt x="7154" y="9684"/>
                </a:lnTo>
                <a:lnTo>
                  <a:pt x="7057" y="9830"/>
                </a:lnTo>
                <a:lnTo>
                  <a:pt x="6984" y="9976"/>
                </a:lnTo>
                <a:lnTo>
                  <a:pt x="6935" y="10147"/>
                </a:lnTo>
                <a:lnTo>
                  <a:pt x="6959" y="10317"/>
                </a:lnTo>
                <a:lnTo>
                  <a:pt x="7008" y="10487"/>
                </a:lnTo>
                <a:lnTo>
                  <a:pt x="7105" y="10633"/>
                </a:lnTo>
                <a:lnTo>
                  <a:pt x="7251" y="10755"/>
                </a:lnTo>
                <a:lnTo>
                  <a:pt x="7397" y="10828"/>
                </a:lnTo>
                <a:lnTo>
                  <a:pt x="7568" y="10877"/>
                </a:lnTo>
                <a:lnTo>
                  <a:pt x="7738" y="10901"/>
                </a:lnTo>
                <a:lnTo>
                  <a:pt x="7884" y="10877"/>
                </a:lnTo>
                <a:lnTo>
                  <a:pt x="8006" y="10804"/>
                </a:lnTo>
                <a:lnTo>
                  <a:pt x="8127" y="10731"/>
                </a:lnTo>
                <a:lnTo>
                  <a:pt x="8225" y="10633"/>
                </a:lnTo>
                <a:lnTo>
                  <a:pt x="8298" y="10512"/>
                </a:lnTo>
                <a:lnTo>
                  <a:pt x="8346" y="10390"/>
                </a:lnTo>
                <a:lnTo>
                  <a:pt x="8371" y="10244"/>
                </a:lnTo>
                <a:lnTo>
                  <a:pt x="8371" y="10098"/>
                </a:lnTo>
                <a:lnTo>
                  <a:pt x="8371" y="10049"/>
                </a:lnTo>
                <a:lnTo>
                  <a:pt x="8711" y="9733"/>
                </a:lnTo>
                <a:lnTo>
                  <a:pt x="9003" y="9392"/>
                </a:lnTo>
                <a:lnTo>
                  <a:pt x="9295" y="9052"/>
                </a:lnTo>
                <a:lnTo>
                  <a:pt x="9587" y="8760"/>
                </a:lnTo>
                <a:lnTo>
                  <a:pt x="10317" y="8054"/>
                </a:lnTo>
                <a:lnTo>
                  <a:pt x="11047" y="7373"/>
                </a:lnTo>
                <a:lnTo>
                  <a:pt x="11777" y="6691"/>
                </a:lnTo>
                <a:lnTo>
                  <a:pt x="12507" y="5986"/>
                </a:lnTo>
                <a:lnTo>
                  <a:pt x="12896" y="5548"/>
                </a:lnTo>
                <a:lnTo>
                  <a:pt x="13310" y="5086"/>
                </a:lnTo>
                <a:lnTo>
                  <a:pt x="13529" y="5159"/>
                </a:lnTo>
                <a:lnTo>
                  <a:pt x="13748" y="5207"/>
                </a:lnTo>
                <a:lnTo>
                  <a:pt x="14186" y="5280"/>
                </a:lnTo>
                <a:lnTo>
                  <a:pt x="14648" y="5353"/>
                </a:lnTo>
                <a:lnTo>
                  <a:pt x="15086" y="5426"/>
                </a:lnTo>
                <a:lnTo>
                  <a:pt x="15184" y="5426"/>
                </a:lnTo>
                <a:lnTo>
                  <a:pt x="15281" y="5402"/>
                </a:lnTo>
                <a:lnTo>
                  <a:pt x="15354" y="5353"/>
                </a:lnTo>
                <a:lnTo>
                  <a:pt x="15403" y="5280"/>
                </a:lnTo>
                <a:lnTo>
                  <a:pt x="15524" y="5207"/>
                </a:lnTo>
                <a:lnTo>
                  <a:pt x="15670" y="5134"/>
                </a:lnTo>
                <a:lnTo>
                  <a:pt x="15938" y="4940"/>
                </a:lnTo>
                <a:lnTo>
                  <a:pt x="16352" y="4526"/>
                </a:lnTo>
                <a:lnTo>
                  <a:pt x="16692" y="4210"/>
                </a:lnTo>
                <a:lnTo>
                  <a:pt x="17009" y="3869"/>
                </a:lnTo>
                <a:lnTo>
                  <a:pt x="17325" y="3504"/>
                </a:lnTo>
                <a:lnTo>
                  <a:pt x="17617" y="3115"/>
                </a:lnTo>
                <a:lnTo>
                  <a:pt x="17641" y="3066"/>
                </a:lnTo>
                <a:lnTo>
                  <a:pt x="17666" y="3017"/>
                </a:lnTo>
                <a:lnTo>
                  <a:pt x="17641" y="2896"/>
                </a:lnTo>
                <a:lnTo>
                  <a:pt x="17690" y="2774"/>
                </a:lnTo>
                <a:lnTo>
                  <a:pt x="17714" y="2701"/>
                </a:lnTo>
                <a:lnTo>
                  <a:pt x="17690" y="2652"/>
                </a:lnTo>
                <a:lnTo>
                  <a:pt x="17690" y="2579"/>
                </a:lnTo>
                <a:lnTo>
                  <a:pt x="17641" y="2531"/>
                </a:lnTo>
                <a:lnTo>
                  <a:pt x="17593" y="2506"/>
                </a:lnTo>
                <a:lnTo>
                  <a:pt x="17495" y="2482"/>
                </a:lnTo>
                <a:lnTo>
                  <a:pt x="16838" y="2360"/>
                </a:lnTo>
                <a:lnTo>
                  <a:pt x="16473" y="2312"/>
                </a:lnTo>
                <a:lnTo>
                  <a:pt x="16108" y="2287"/>
                </a:lnTo>
                <a:lnTo>
                  <a:pt x="16303" y="2068"/>
                </a:lnTo>
                <a:lnTo>
                  <a:pt x="16522" y="1801"/>
                </a:lnTo>
                <a:lnTo>
                  <a:pt x="16790" y="1582"/>
                </a:lnTo>
                <a:lnTo>
                  <a:pt x="17033" y="1338"/>
                </a:lnTo>
                <a:lnTo>
                  <a:pt x="17276" y="1095"/>
                </a:lnTo>
                <a:lnTo>
                  <a:pt x="17325" y="1022"/>
                </a:lnTo>
                <a:lnTo>
                  <a:pt x="17374" y="949"/>
                </a:lnTo>
                <a:lnTo>
                  <a:pt x="17374" y="876"/>
                </a:lnTo>
                <a:lnTo>
                  <a:pt x="17374" y="803"/>
                </a:lnTo>
                <a:lnTo>
                  <a:pt x="17325" y="681"/>
                </a:lnTo>
                <a:lnTo>
                  <a:pt x="17252" y="560"/>
                </a:lnTo>
                <a:lnTo>
                  <a:pt x="17155" y="487"/>
                </a:lnTo>
                <a:lnTo>
                  <a:pt x="17009" y="438"/>
                </a:lnTo>
                <a:lnTo>
                  <a:pt x="16960" y="462"/>
                </a:lnTo>
                <a:lnTo>
                  <a:pt x="16887" y="462"/>
                </a:lnTo>
                <a:lnTo>
                  <a:pt x="16838" y="511"/>
                </a:lnTo>
                <a:lnTo>
                  <a:pt x="16765" y="560"/>
                </a:lnTo>
                <a:lnTo>
                  <a:pt x="16571" y="803"/>
                </a:lnTo>
                <a:lnTo>
                  <a:pt x="16352" y="1022"/>
                </a:lnTo>
                <a:lnTo>
                  <a:pt x="16133" y="1241"/>
                </a:lnTo>
                <a:lnTo>
                  <a:pt x="15914" y="1460"/>
                </a:lnTo>
                <a:lnTo>
                  <a:pt x="15500" y="1971"/>
                </a:lnTo>
                <a:lnTo>
                  <a:pt x="15427" y="1436"/>
                </a:lnTo>
                <a:lnTo>
                  <a:pt x="15354" y="1095"/>
                </a:lnTo>
                <a:lnTo>
                  <a:pt x="15281" y="779"/>
                </a:lnTo>
                <a:lnTo>
                  <a:pt x="15184" y="462"/>
                </a:lnTo>
                <a:lnTo>
                  <a:pt x="15111" y="292"/>
                </a:lnTo>
                <a:lnTo>
                  <a:pt x="15013" y="146"/>
                </a:lnTo>
                <a:lnTo>
                  <a:pt x="14965" y="97"/>
                </a:lnTo>
                <a:lnTo>
                  <a:pt x="14916" y="49"/>
                </a:lnTo>
                <a:lnTo>
                  <a:pt x="14794" y="24"/>
                </a:lnTo>
                <a:lnTo>
                  <a:pt x="14721" y="0"/>
                </a:lnTo>
                <a:close/>
                <a:moveTo>
                  <a:pt x="7543" y="6691"/>
                </a:moveTo>
                <a:lnTo>
                  <a:pt x="7203" y="6716"/>
                </a:lnTo>
                <a:lnTo>
                  <a:pt x="6886" y="6789"/>
                </a:lnTo>
                <a:lnTo>
                  <a:pt x="6570" y="6862"/>
                </a:lnTo>
                <a:lnTo>
                  <a:pt x="6254" y="6983"/>
                </a:lnTo>
                <a:lnTo>
                  <a:pt x="5962" y="7105"/>
                </a:lnTo>
                <a:lnTo>
                  <a:pt x="5670" y="7275"/>
                </a:lnTo>
                <a:lnTo>
                  <a:pt x="5402" y="7470"/>
                </a:lnTo>
                <a:lnTo>
                  <a:pt x="5159" y="7713"/>
                </a:lnTo>
                <a:lnTo>
                  <a:pt x="4940" y="7957"/>
                </a:lnTo>
                <a:lnTo>
                  <a:pt x="4745" y="8249"/>
                </a:lnTo>
                <a:lnTo>
                  <a:pt x="4599" y="8565"/>
                </a:lnTo>
                <a:lnTo>
                  <a:pt x="4477" y="8857"/>
                </a:lnTo>
                <a:lnTo>
                  <a:pt x="4380" y="9149"/>
                </a:lnTo>
                <a:lnTo>
                  <a:pt x="4307" y="9441"/>
                </a:lnTo>
                <a:lnTo>
                  <a:pt x="4258" y="9733"/>
                </a:lnTo>
                <a:lnTo>
                  <a:pt x="4234" y="10025"/>
                </a:lnTo>
                <a:lnTo>
                  <a:pt x="4234" y="10317"/>
                </a:lnTo>
                <a:lnTo>
                  <a:pt x="4258" y="10609"/>
                </a:lnTo>
                <a:lnTo>
                  <a:pt x="4307" y="10901"/>
                </a:lnTo>
                <a:lnTo>
                  <a:pt x="4356" y="11193"/>
                </a:lnTo>
                <a:lnTo>
                  <a:pt x="4453" y="11461"/>
                </a:lnTo>
                <a:lnTo>
                  <a:pt x="4550" y="11728"/>
                </a:lnTo>
                <a:lnTo>
                  <a:pt x="4696" y="11996"/>
                </a:lnTo>
                <a:lnTo>
                  <a:pt x="4842" y="12239"/>
                </a:lnTo>
                <a:lnTo>
                  <a:pt x="5013" y="12458"/>
                </a:lnTo>
                <a:lnTo>
                  <a:pt x="5207" y="12677"/>
                </a:lnTo>
                <a:lnTo>
                  <a:pt x="5426" y="12872"/>
                </a:lnTo>
                <a:lnTo>
                  <a:pt x="5670" y="13067"/>
                </a:lnTo>
                <a:lnTo>
                  <a:pt x="5913" y="13213"/>
                </a:lnTo>
                <a:lnTo>
                  <a:pt x="6181" y="13334"/>
                </a:lnTo>
                <a:lnTo>
                  <a:pt x="6473" y="13456"/>
                </a:lnTo>
                <a:lnTo>
                  <a:pt x="6740" y="13529"/>
                </a:lnTo>
                <a:lnTo>
                  <a:pt x="7032" y="13602"/>
                </a:lnTo>
                <a:lnTo>
                  <a:pt x="7324" y="13650"/>
                </a:lnTo>
                <a:lnTo>
                  <a:pt x="7933" y="13650"/>
                </a:lnTo>
                <a:lnTo>
                  <a:pt x="8225" y="13626"/>
                </a:lnTo>
                <a:lnTo>
                  <a:pt x="8541" y="13577"/>
                </a:lnTo>
                <a:lnTo>
                  <a:pt x="8833" y="13505"/>
                </a:lnTo>
                <a:lnTo>
                  <a:pt x="9125" y="13407"/>
                </a:lnTo>
                <a:lnTo>
                  <a:pt x="9393" y="13310"/>
                </a:lnTo>
                <a:lnTo>
                  <a:pt x="9660" y="13164"/>
                </a:lnTo>
                <a:lnTo>
                  <a:pt x="9903" y="12994"/>
                </a:lnTo>
                <a:lnTo>
                  <a:pt x="10147" y="12823"/>
                </a:lnTo>
                <a:lnTo>
                  <a:pt x="10390" y="12604"/>
                </a:lnTo>
                <a:lnTo>
                  <a:pt x="10585" y="12361"/>
                </a:lnTo>
                <a:lnTo>
                  <a:pt x="10779" y="12118"/>
                </a:lnTo>
                <a:lnTo>
                  <a:pt x="10925" y="11826"/>
                </a:lnTo>
                <a:lnTo>
                  <a:pt x="11071" y="11558"/>
                </a:lnTo>
                <a:lnTo>
                  <a:pt x="11193" y="11242"/>
                </a:lnTo>
                <a:lnTo>
                  <a:pt x="11266" y="10950"/>
                </a:lnTo>
                <a:lnTo>
                  <a:pt x="11339" y="10633"/>
                </a:lnTo>
                <a:lnTo>
                  <a:pt x="11388" y="10317"/>
                </a:lnTo>
                <a:lnTo>
                  <a:pt x="11388" y="9976"/>
                </a:lnTo>
                <a:lnTo>
                  <a:pt x="11363" y="9660"/>
                </a:lnTo>
                <a:lnTo>
                  <a:pt x="11315" y="9368"/>
                </a:lnTo>
                <a:lnTo>
                  <a:pt x="11242" y="9052"/>
                </a:lnTo>
                <a:lnTo>
                  <a:pt x="11120" y="8760"/>
                </a:lnTo>
                <a:lnTo>
                  <a:pt x="10974" y="8492"/>
                </a:lnTo>
                <a:lnTo>
                  <a:pt x="10147" y="9295"/>
                </a:lnTo>
                <a:lnTo>
                  <a:pt x="9733" y="9733"/>
                </a:lnTo>
                <a:lnTo>
                  <a:pt x="9636" y="9855"/>
                </a:lnTo>
                <a:lnTo>
                  <a:pt x="9636" y="9879"/>
                </a:lnTo>
                <a:lnTo>
                  <a:pt x="9636" y="10244"/>
                </a:lnTo>
                <a:lnTo>
                  <a:pt x="9587" y="10609"/>
                </a:lnTo>
                <a:lnTo>
                  <a:pt x="9539" y="10779"/>
                </a:lnTo>
                <a:lnTo>
                  <a:pt x="9466" y="10950"/>
                </a:lnTo>
                <a:lnTo>
                  <a:pt x="9393" y="11096"/>
                </a:lnTo>
                <a:lnTo>
                  <a:pt x="9295" y="11242"/>
                </a:lnTo>
                <a:lnTo>
                  <a:pt x="9149" y="11363"/>
                </a:lnTo>
                <a:lnTo>
                  <a:pt x="9003" y="11485"/>
                </a:lnTo>
                <a:lnTo>
                  <a:pt x="8882" y="11582"/>
                </a:lnTo>
                <a:lnTo>
                  <a:pt x="8736" y="11655"/>
                </a:lnTo>
                <a:lnTo>
                  <a:pt x="8590" y="11704"/>
                </a:lnTo>
                <a:lnTo>
                  <a:pt x="8444" y="11728"/>
                </a:lnTo>
                <a:lnTo>
                  <a:pt x="8127" y="11777"/>
                </a:lnTo>
                <a:lnTo>
                  <a:pt x="7811" y="11777"/>
                </a:lnTo>
                <a:lnTo>
                  <a:pt x="7470" y="11728"/>
                </a:lnTo>
                <a:lnTo>
                  <a:pt x="7178" y="11631"/>
                </a:lnTo>
                <a:lnTo>
                  <a:pt x="6886" y="11509"/>
                </a:lnTo>
                <a:lnTo>
                  <a:pt x="6643" y="11339"/>
                </a:lnTo>
                <a:lnTo>
                  <a:pt x="6521" y="11217"/>
                </a:lnTo>
                <a:lnTo>
                  <a:pt x="6400" y="11096"/>
                </a:lnTo>
                <a:lnTo>
                  <a:pt x="6327" y="10974"/>
                </a:lnTo>
                <a:lnTo>
                  <a:pt x="6254" y="10852"/>
                </a:lnTo>
                <a:lnTo>
                  <a:pt x="6132" y="10560"/>
                </a:lnTo>
                <a:lnTo>
                  <a:pt x="6059" y="10244"/>
                </a:lnTo>
                <a:lnTo>
                  <a:pt x="6059" y="9928"/>
                </a:lnTo>
                <a:lnTo>
                  <a:pt x="6083" y="9636"/>
                </a:lnTo>
                <a:lnTo>
                  <a:pt x="6181" y="9319"/>
                </a:lnTo>
                <a:lnTo>
                  <a:pt x="6302" y="9052"/>
                </a:lnTo>
                <a:lnTo>
                  <a:pt x="6400" y="8906"/>
                </a:lnTo>
                <a:lnTo>
                  <a:pt x="6497" y="8808"/>
                </a:lnTo>
                <a:lnTo>
                  <a:pt x="6594" y="8687"/>
                </a:lnTo>
                <a:lnTo>
                  <a:pt x="6716" y="8614"/>
                </a:lnTo>
                <a:lnTo>
                  <a:pt x="6984" y="8468"/>
                </a:lnTo>
                <a:lnTo>
                  <a:pt x="7276" y="8370"/>
                </a:lnTo>
                <a:lnTo>
                  <a:pt x="7495" y="8322"/>
                </a:lnTo>
                <a:lnTo>
                  <a:pt x="7689" y="8322"/>
                </a:lnTo>
                <a:lnTo>
                  <a:pt x="8054" y="8370"/>
                </a:lnTo>
                <a:lnTo>
                  <a:pt x="8200" y="8200"/>
                </a:lnTo>
                <a:lnTo>
                  <a:pt x="8565" y="7811"/>
                </a:lnTo>
                <a:lnTo>
                  <a:pt x="8955" y="7421"/>
                </a:lnTo>
                <a:lnTo>
                  <a:pt x="9344" y="7032"/>
                </a:lnTo>
                <a:lnTo>
                  <a:pt x="9295" y="6983"/>
                </a:lnTo>
                <a:lnTo>
                  <a:pt x="9247" y="6959"/>
                </a:lnTo>
                <a:lnTo>
                  <a:pt x="8906" y="6862"/>
                </a:lnTo>
                <a:lnTo>
                  <a:pt x="8565" y="6764"/>
                </a:lnTo>
                <a:lnTo>
                  <a:pt x="8225" y="6716"/>
                </a:lnTo>
                <a:lnTo>
                  <a:pt x="7884" y="6691"/>
                </a:lnTo>
                <a:close/>
                <a:moveTo>
                  <a:pt x="13407" y="15621"/>
                </a:moveTo>
                <a:lnTo>
                  <a:pt x="13505" y="15694"/>
                </a:lnTo>
                <a:lnTo>
                  <a:pt x="13310" y="15865"/>
                </a:lnTo>
                <a:lnTo>
                  <a:pt x="13213" y="15962"/>
                </a:lnTo>
                <a:lnTo>
                  <a:pt x="13115" y="16059"/>
                </a:lnTo>
                <a:lnTo>
                  <a:pt x="12969" y="16278"/>
                </a:lnTo>
                <a:lnTo>
                  <a:pt x="12969" y="16303"/>
                </a:lnTo>
                <a:lnTo>
                  <a:pt x="12969" y="16351"/>
                </a:lnTo>
                <a:lnTo>
                  <a:pt x="12994" y="16400"/>
                </a:lnTo>
                <a:lnTo>
                  <a:pt x="13067" y="16424"/>
                </a:lnTo>
                <a:lnTo>
                  <a:pt x="13115" y="16424"/>
                </a:lnTo>
                <a:lnTo>
                  <a:pt x="13140" y="16400"/>
                </a:lnTo>
                <a:lnTo>
                  <a:pt x="13237" y="16327"/>
                </a:lnTo>
                <a:lnTo>
                  <a:pt x="13334" y="16254"/>
                </a:lnTo>
                <a:lnTo>
                  <a:pt x="13553" y="16132"/>
                </a:lnTo>
                <a:lnTo>
                  <a:pt x="13699" y="16035"/>
                </a:lnTo>
                <a:lnTo>
                  <a:pt x="13845" y="15938"/>
                </a:lnTo>
                <a:lnTo>
                  <a:pt x="13918" y="15986"/>
                </a:lnTo>
                <a:lnTo>
                  <a:pt x="13772" y="16132"/>
                </a:lnTo>
                <a:lnTo>
                  <a:pt x="13651" y="16254"/>
                </a:lnTo>
                <a:lnTo>
                  <a:pt x="13553" y="16351"/>
                </a:lnTo>
                <a:lnTo>
                  <a:pt x="13456" y="16497"/>
                </a:lnTo>
                <a:lnTo>
                  <a:pt x="13407" y="16570"/>
                </a:lnTo>
                <a:lnTo>
                  <a:pt x="13383" y="16643"/>
                </a:lnTo>
                <a:lnTo>
                  <a:pt x="13383" y="16692"/>
                </a:lnTo>
                <a:lnTo>
                  <a:pt x="13432" y="16741"/>
                </a:lnTo>
                <a:lnTo>
                  <a:pt x="13553" y="16741"/>
                </a:lnTo>
                <a:lnTo>
                  <a:pt x="13675" y="16668"/>
                </a:lnTo>
                <a:lnTo>
                  <a:pt x="13870" y="16497"/>
                </a:lnTo>
                <a:lnTo>
                  <a:pt x="14137" y="16278"/>
                </a:lnTo>
                <a:lnTo>
                  <a:pt x="14186" y="16230"/>
                </a:lnTo>
                <a:lnTo>
                  <a:pt x="14283" y="16351"/>
                </a:lnTo>
                <a:lnTo>
                  <a:pt x="13967" y="16643"/>
                </a:lnTo>
                <a:lnTo>
                  <a:pt x="13821" y="16862"/>
                </a:lnTo>
                <a:lnTo>
                  <a:pt x="13675" y="17057"/>
                </a:lnTo>
                <a:lnTo>
                  <a:pt x="13675" y="17106"/>
                </a:lnTo>
                <a:lnTo>
                  <a:pt x="13724" y="17106"/>
                </a:lnTo>
                <a:lnTo>
                  <a:pt x="13967" y="16984"/>
                </a:lnTo>
                <a:lnTo>
                  <a:pt x="14210" y="16887"/>
                </a:lnTo>
                <a:lnTo>
                  <a:pt x="14381" y="16789"/>
                </a:lnTo>
                <a:lnTo>
                  <a:pt x="14527" y="16668"/>
                </a:lnTo>
                <a:lnTo>
                  <a:pt x="14600" y="16765"/>
                </a:lnTo>
                <a:lnTo>
                  <a:pt x="14575" y="16789"/>
                </a:lnTo>
                <a:lnTo>
                  <a:pt x="14259" y="17033"/>
                </a:lnTo>
                <a:lnTo>
                  <a:pt x="14113" y="17154"/>
                </a:lnTo>
                <a:lnTo>
                  <a:pt x="13991" y="17300"/>
                </a:lnTo>
                <a:lnTo>
                  <a:pt x="13991" y="17349"/>
                </a:lnTo>
                <a:lnTo>
                  <a:pt x="14016" y="17349"/>
                </a:lnTo>
                <a:lnTo>
                  <a:pt x="14210" y="17300"/>
                </a:lnTo>
                <a:lnTo>
                  <a:pt x="14356" y="17252"/>
                </a:lnTo>
                <a:lnTo>
                  <a:pt x="14551" y="17154"/>
                </a:lnTo>
                <a:lnTo>
                  <a:pt x="14721" y="17057"/>
                </a:lnTo>
                <a:lnTo>
                  <a:pt x="14746" y="17203"/>
                </a:lnTo>
                <a:lnTo>
                  <a:pt x="14624" y="17252"/>
                </a:lnTo>
                <a:lnTo>
                  <a:pt x="14478" y="17300"/>
                </a:lnTo>
                <a:lnTo>
                  <a:pt x="14332" y="17373"/>
                </a:lnTo>
                <a:lnTo>
                  <a:pt x="14259" y="17422"/>
                </a:lnTo>
                <a:lnTo>
                  <a:pt x="14186" y="17471"/>
                </a:lnTo>
                <a:lnTo>
                  <a:pt x="14137" y="17544"/>
                </a:lnTo>
                <a:lnTo>
                  <a:pt x="14162" y="17641"/>
                </a:lnTo>
                <a:lnTo>
                  <a:pt x="14210" y="17690"/>
                </a:lnTo>
                <a:lnTo>
                  <a:pt x="14283" y="17714"/>
                </a:lnTo>
                <a:lnTo>
                  <a:pt x="14429" y="17714"/>
                </a:lnTo>
                <a:lnTo>
                  <a:pt x="14575" y="17665"/>
                </a:lnTo>
                <a:lnTo>
                  <a:pt x="14697" y="17617"/>
                </a:lnTo>
                <a:lnTo>
                  <a:pt x="14697" y="17641"/>
                </a:lnTo>
                <a:lnTo>
                  <a:pt x="14600" y="17738"/>
                </a:lnTo>
                <a:lnTo>
                  <a:pt x="14502" y="17811"/>
                </a:lnTo>
                <a:lnTo>
                  <a:pt x="14405" y="17860"/>
                </a:lnTo>
                <a:lnTo>
                  <a:pt x="14283" y="17884"/>
                </a:lnTo>
                <a:lnTo>
                  <a:pt x="14162" y="17909"/>
                </a:lnTo>
                <a:lnTo>
                  <a:pt x="14040" y="17884"/>
                </a:lnTo>
                <a:lnTo>
                  <a:pt x="13772" y="17836"/>
                </a:lnTo>
                <a:lnTo>
                  <a:pt x="13529" y="17738"/>
                </a:lnTo>
                <a:lnTo>
                  <a:pt x="13261" y="17592"/>
                </a:lnTo>
                <a:lnTo>
                  <a:pt x="13067" y="17471"/>
                </a:lnTo>
                <a:lnTo>
                  <a:pt x="12896" y="17349"/>
                </a:lnTo>
                <a:lnTo>
                  <a:pt x="12726" y="17179"/>
                </a:lnTo>
                <a:lnTo>
                  <a:pt x="12556" y="16984"/>
                </a:lnTo>
                <a:lnTo>
                  <a:pt x="12337" y="16765"/>
                </a:lnTo>
                <a:lnTo>
                  <a:pt x="12239" y="16692"/>
                </a:lnTo>
                <a:lnTo>
                  <a:pt x="12118" y="16668"/>
                </a:lnTo>
                <a:lnTo>
                  <a:pt x="12458" y="16424"/>
                </a:lnTo>
                <a:lnTo>
                  <a:pt x="12799" y="16181"/>
                </a:lnTo>
                <a:lnTo>
                  <a:pt x="13115" y="15913"/>
                </a:lnTo>
                <a:lnTo>
                  <a:pt x="13407" y="15621"/>
                </a:lnTo>
                <a:close/>
                <a:moveTo>
                  <a:pt x="2287" y="15548"/>
                </a:moveTo>
                <a:lnTo>
                  <a:pt x="2579" y="15840"/>
                </a:lnTo>
                <a:lnTo>
                  <a:pt x="2871" y="16084"/>
                </a:lnTo>
                <a:lnTo>
                  <a:pt x="3188" y="16351"/>
                </a:lnTo>
                <a:lnTo>
                  <a:pt x="3504" y="16570"/>
                </a:lnTo>
                <a:lnTo>
                  <a:pt x="3382" y="16765"/>
                </a:lnTo>
                <a:lnTo>
                  <a:pt x="3358" y="16741"/>
                </a:lnTo>
                <a:lnTo>
                  <a:pt x="3309" y="16668"/>
                </a:lnTo>
                <a:lnTo>
                  <a:pt x="3261" y="16619"/>
                </a:lnTo>
                <a:lnTo>
                  <a:pt x="3115" y="16522"/>
                </a:lnTo>
                <a:lnTo>
                  <a:pt x="2944" y="16449"/>
                </a:lnTo>
                <a:lnTo>
                  <a:pt x="2823" y="16351"/>
                </a:lnTo>
                <a:lnTo>
                  <a:pt x="2774" y="16351"/>
                </a:lnTo>
                <a:lnTo>
                  <a:pt x="2774" y="16376"/>
                </a:lnTo>
                <a:lnTo>
                  <a:pt x="2823" y="16522"/>
                </a:lnTo>
                <a:lnTo>
                  <a:pt x="2944" y="16668"/>
                </a:lnTo>
                <a:lnTo>
                  <a:pt x="2969" y="16692"/>
                </a:lnTo>
                <a:lnTo>
                  <a:pt x="2725" y="16546"/>
                </a:lnTo>
                <a:lnTo>
                  <a:pt x="2604" y="16497"/>
                </a:lnTo>
                <a:lnTo>
                  <a:pt x="2458" y="16473"/>
                </a:lnTo>
                <a:lnTo>
                  <a:pt x="2433" y="16473"/>
                </a:lnTo>
                <a:lnTo>
                  <a:pt x="2433" y="16522"/>
                </a:lnTo>
                <a:lnTo>
                  <a:pt x="2482" y="16619"/>
                </a:lnTo>
                <a:lnTo>
                  <a:pt x="2555" y="16692"/>
                </a:lnTo>
                <a:lnTo>
                  <a:pt x="2725" y="16862"/>
                </a:lnTo>
                <a:lnTo>
                  <a:pt x="2896" y="17008"/>
                </a:lnTo>
                <a:lnTo>
                  <a:pt x="3090" y="17130"/>
                </a:lnTo>
                <a:lnTo>
                  <a:pt x="2920" y="17300"/>
                </a:lnTo>
                <a:lnTo>
                  <a:pt x="2871" y="17276"/>
                </a:lnTo>
                <a:lnTo>
                  <a:pt x="2774" y="17203"/>
                </a:lnTo>
                <a:lnTo>
                  <a:pt x="2701" y="17106"/>
                </a:lnTo>
                <a:lnTo>
                  <a:pt x="2604" y="17008"/>
                </a:lnTo>
                <a:lnTo>
                  <a:pt x="2506" y="16935"/>
                </a:lnTo>
                <a:lnTo>
                  <a:pt x="2385" y="16887"/>
                </a:lnTo>
                <a:lnTo>
                  <a:pt x="2336" y="16862"/>
                </a:lnTo>
                <a:lnTo>
                  <a:pt x="2263" y="16887"/>
                </a:lnTo>
                <a:lnTo>
                  <a:pt x="2239" y="16911"/>
                </a:lnTo>
                <a:lnTo>
                  <a:pt x="2239" y="16960"/>
                </a:lnTo>
                <a:lnTo>
                  <a:pt x="2287" y="17057"/>
                </a:lnTo>
                <a:lnTo>
                  <a:pt x="2336" y="17179"/>
                </a:lnTo>
                <a:lnTo>
                  <a:pt x="2433" y="17300"/>
                </a:lnTo>
                <a:lnTo>
                  <a:pt x="2506" y="17422"/>
                </a:lnTo>
                <a:lnTo>
                  <a:pt x="2652" y="17544"/>
                </a:lnTo>
                <a:lnTo>
                  <a:pt x="2531" y="17617"/>
                </a:lnTo>
                <a:lnTo>
                  <a:pt x="2336" y="17519"/>
                </a:lnTo>
                <a:lnTo>
                  <a:pt x="2166" y="17398"/>
                </a:lnTo>
                <a:lnTo>
                  <a:pt x="2068" y="17325"/>
                </a:lnTo>
                <a:lnTo>
                  <a:pt x="1995" y="17300"/>
                </a:lnTo>
                <a:lnTo>
                  <a:pt x="1898" y="17252"/>
                </a:lnTo>
                <a:lnTo>
                  <a:pt x="1777" y="17227"/>
                </a:lnTo>
                <a:lnTo>
                  <a:pt x="1752" y="17252"/>
                </a:lnTo>
                <a:lnTo>
                  <a:pt x="1728" y="17276"/>
                </a:lnTo>
                <a:lnTo>
                  <a:pt x="1777" y="17398"/>
                </a:lnTo>
                <a:lnTo>
                  <a:pt x="1825" y="17519"/>
                </a:lnTo>
                <a:lnTo>
                  <a:pt x="1898" y="17641"/>
                </a:lnTo>
                <a:lnTo>
                  <a:pt x="1995" y="17738"/>
                </a:lnTo>
                <a:lnTo>
                  <a:pt x="2117" y="17860"/>
                </a:lnTo>
                <a:lnTo>
                  <a:pt x="1874" y="17763"/>
                </a:lnTo>
                <a:lnTo>
                  <a:pt x="1679" y="17665"/>
                </a:lnTo>
                <a:lnTo>
                  <a:pt x="1582" y="17617"/>
                </a:lnTo>
                <a:lnTo>
                  <a:pt x="1485" y="17592"/>
                </a:lnTo>
                <a:lnTo>
                  <a:pt x="1436" y="17592"/>
                </a:lnTo>
                <a:lnTo>
                  <a:pt x="1363" y="17641"/>
                </a:lnTo>
                <a:lnTo>
                  <a:pt x="1339" y="17690"/>
                </a:lnTo>
                <a:lnTo>
                  <a:pt x="1339" y="17738"/>
                </a:lnTo>
                <a:lnTo>
                  <a:pt x="1412" y="17860"/>
                </a:lnTo>
                <a:lnTo>
                  <a:pt x="1509" y="17957"/>
                </a:lnTo>
                <a:lnTo>
                  <a:pt x="1363" y="17909"/>
                </a:lnTo>
                <a:lnTo>
                  <a:pt x="1266" y="17836"/>
                </a:lnTo>
                <a:lnTo>
                  <a:pt x="1168" y="17738"/>
                </a:lnTo>
                <a:lnTo>
                  <a:pt x="1095" y="17592"/>
                </a:lnTo>
                <a:lnTo>
                  <a:pt x="1071" y="17422"/>
                </a:lnTo>
                <a:lnTo>
                  <a:pt x="1095" y="17227"/>
                </a:lnTo>
                <a:lnTo>
                  <a:pt x="1144" y="17057"/>
                </a:lnTo>
                <a:lnTo>
                  <a:pt x="1217" y="16887"/>
                </a:lnTo>
                <a:lnTo>
                  <a:pt x="1436" y="16522"/>
                </a:lnTo>
                <a:lnTo>
                  <a:pt x="1631" y="16254"/>
                </a:lnTo>
                <a:lnTo>
                  <a:pt x="1777" y="16059"/>
                </a:lnTo>
                <a:lnTo>
                  <a:pt x="1947" y="15889"/>
                </a:lnTo>
                <a:lnTo>
                  <a:pt x="2117" y="15719"/>
                </a:lnTo>
                <a:lnTo>
                  <a:pt x="2287" y="15548"/>
                </a:lnTo>
                <a:close/>
                <a:moveTo>
                  <a:pt x="7689" y="2336"/>
                </a:moveTo>
                <a:lnTo>
                  <a:pt x="7203" y="2360"/>
                </a:lnTo>
                <a:lnTo>
                  <a:pt x="6716" y="2409"/>
                </a:lnTo>
                <a:lnTo>
                  <a:pt x="6205" y="2482"/>
                </a:lnTo>
                <a:lnTo>
                  <a:pt x="5718" y="2604"/>
                </a:lnTo>
                <a:lnTo>
                  <a:pt x="5256" y="2725"/>
                </a:lnTo>
                <a:lnTo>
                  <a:pt x="4794" y="2896"/>
                </a:lnTo>
                <a:lnTo>
                  <a:pt x="4404" y="3066"/>
                </a:lnTo>
                <a:lnTo>
                  <a:pt x="4015" y="3261"/>
                </a:lnTo>
                <a:lnTo>
                  <a:pt x="3626" y="3480"/>
                </a:lnTo>
                <a:lnTo>
                  <a:pt x="3261" y="3723"/>
                </a:lnTo>
                <a:lnTo>
                  <a:pt x="2896" y="3966"/>
                </a:lnTo>
                <a:lnTo>
                  <a:pt x="2555" y="4258"/>
                </a:lnTo>
                <a:lnTo>
                  <a:pt x="2214" y="4526"/>
                </a:lnTo>
                <a:lnTo>
                  <a:pt x="1923" y="4842"/>
                </a:lnTo>
                <a:lnTo>
                  <a:pt x="1655" y="5134"/>
                </a:lnTo>
                <a:lnTo>
                  <a:pt x="1412" y="5451"/>
                </a:lnTo>
                <a:lnTo>
                  <a:pt x="1217" y="5791"/>
                </a:lnTo>
                <a:lnTo>
                  <a:pt x="1071" y="6156"/>
                </a:lnTo>
                <a:lnTo>
                  <a:pt x="657" y="7105"/>
                </a:lnTo>
                <a:lnTo>
                  <a:pt x="463" y="7592"/>
                </a:lnTo>
                <a:lnTo>
                  <a:pt x="292" y="8078"/>
                </a:lnTo>
                <a:lnTo>
                  <a:pt x="171" y="8565"/>
                </a:lnTo>
                <a:lnTo>
                  <a:pt x="73" y="9052"/>
                </a:lnTo>
                <a:lnTo>
                  <a:pt x="25" y="9563"/>
                </a:lnTo>
                <a:lnTo>
                  <a:pt x="0" y="10074"/>
                </a:lnTo>
                <a:lnTo>
                  <a:pt x="25" y="10585"/>
                </a:lnTo>
                <a:lnTo>
                  <a:pt x="49" y="11096"/>
                </a:lnTo>
                <a:lnTo>
                  <a:pt x="122" y="11607"/>
                </a:lnTo>
                <a:lnTo>
                  <a:pt x="195" y="12093"/>
                </a:lnTo>
                <a:lnTo>
                  <a:pt x="268" y="12531"/>
                </a:lnTo>
                <a:lnTo>
                  <a:pt x="414" y="12945"/>
                </a:lnTo>
                <a:lnTo>
                  <a:pt x="584" y="13359"/>
                </a:lnTo>
                <a:lnTo>
                  <a:pt x="779" y="13723"/>
                </a:lnTo>
                <a:lnTo>
                  <a:pt x="1022" y="14088"/>
                </a:lnTo>
                <a:lnTo>
                  <a:pt x="1290" y="14453"/>
                </a:lnTo>
                <a:lnTo>
                  <a:pt x="1558" y="14794"/>
                </a:lnTo>
                <a:lnTo>
                  <a:pt x="1850" y="15135"/>
                </a:lnTo>
                <a:lnTo>
                  <a:pt x="1995" y="15281"/>
                </a:lnTo>
                <a:lnTo>
                  <a:pt x="1850" y="15378"/>
                </a:lnTo>
                <a:lnTo>
                  <a:pt x="1704" y="15500"/>
                </a:lnTo>
                <a:lnTo>
                  <a:pt x="1582" y="15621"/>
                </a:lnTo>
                <a:lnTo>
                  <a:pt x="1460" y="15767"/>
                </a:lnTo>
                <a:lnTo>
                  <a:pt x="1217" y="16084"/>
                </a:lnTo>
                <a:lnTo>
                  <a:pt x="1047" y="16351"/>
                </a:lnTo>
                <a:lnTo>
                  <a:pt x="925" y="16546"/>
                </a:lnTo>
                <a:lnTo>
                  <a:pt x="828" y="16741"/>
                </a:lnTo>
                <a:lnTo>
                  <a:pt x="730" y="16960"/>
                </a:lnTo>
                <a:lnTo>
                  <a:pt x="682" y="17179"/>
                </a:lnTo>
                <a:lnTo>
                  <a:pt x="633" y="17398"/>
                </a:lnTo>
                <a:lnTo>
                  <a:pt x="657" y="17617"/>
                </a:lnTo>
                <a:lnTo>
                  <a:pt x="706" y="17836"/>
                </a:lnTo>
                <a:lnTo>
                  <a:pt x="828" y="18055"/>
                </a:lnTo>
                <a:lnTo>
                  <a:pt x="901" y="18152"/>
                </a:lnTo>
                <a:lnTo>
                  <a:pt x="974" y="18225"/>
                </a:lnTo>
                <a:lnTo>
                  <a:pt x="1144" y="18322"/>
                </a:lnTo>
                <a:lnTo>
                  <a:pt x="1339" y="18395"/>
                </a:lnTo>
                <a:lnTo>
                  <a:pt x="1558" y="18420"/>
                </a:lnTo>
                <a:lnTo>
                  <a:pt x="1777" y="18420"/>
                </a:lnTo>
                <a:lnTo>
                  <a:pt x="1995" y="18371"/>
                </a:lnTo>
                <a:lnTo>
                  <a:pt x="2190" y="18322"/>
                </a:lnTo>
                <a:lnTo>
                  <a:pt x="2385" y="18249"/>
                </a:lnTo>
                <a:lnTo>
                  <a:pt x="2604" y="18128"/>
                </a:lnTo>
                <a:lnTo>
                  <a:pt x="2823" y="18006"/>
                </a:lnTo>
                <a:lnTo>
                  <a:pt x="3042" y="17836"/>
                </a:lnTo>
                <a:lnTo>
                  <a:pt x="3236" y="17665"/>
                </a:lnTo>
                <a:lnTo>
                  <a:pt x="3431" y="17471"/>
                </a:lnTo>
                <a:lnTo>
                  <a:pt x="3601" y="17276"/>
                </a:lnTo>
                <a:lnTo>
                  <a:pt x="3893" y="16838"/>
                </a:lnTo>
                <a:lnTo>
                  <a:pt x="4258" y="17081"/>
                </a:lnTo>
                <a:lnTo>
                  <a:pt x="4648" y="17276"/>
                </a:lnTo>
                <a:lnTo>
                  <a:pt x="4867" y="17398"/>
                </a:lnTo>
                <a:lnTo>
                  <a:pt x="5110" y="17495"/>
                </a:lnTo>
                <a:lnTo>
                  <a:pt x="5353" y="17568"/>
                </a:lnTo>
                <a:lnTo>
                  <a:pt x="5597" y="17641"/>
                </a:lnTo>
                <a:lnTo>
                  <a:pt x="6083" y="17738"/>
                </a:lnTo>
                <a:lnTo>
                  <a:pt x="6594" y="17811"/>
                </a:lnTo>
                <a:lnTo>
                  <a:pt x="7057" y="17884"/>
                </a:lnTo>
                <a:lnTo>
                  <a:pt x="7519" y="17909"/>
                </a:lnTo>
                <a:lnTo>
                  <a:pt x="8006" y="17909"/>
                </a:lnTo>
                <a:lnTo>
                  <a:pt x="8492" y="17860"/>
                </a:lnTo>
                <a:lnTo>
                  <a:pt x="8541" y="17884"/>
                </a:lnTo>
                <a:lnTo>
                  <a:pt x="8590" y="17860"/>
                </a:lnTo>
                <a:lnTo>
                  <a:pt x="8736" y="17811"/>
                </a:lnTo>
                <a:lnTo>
                  <a:pt x="8906" y="17787"/>
                </a:lnTo>
                <a:lnTo>
                  <a:pt x="9222" y="17738"/>
                </a:lnTo>
                <a:lnTo>
                  <a:pt x="9514" y="17690"/>
                </a:lnTo>
                <a:lnTo>
                  <a:pt x="9782" y="17592"/>
                </a:lnTo>
                <a:lnTo>
                  <a:pt x="10317" y="17398"/>
                </a:lnTo>
                <a:lnTo>
                  <a:pt x="11120" y="17130"/>
                </a:lnTo>
                <a:lnTo>
                  <a:pt x="11509" y="16984"/>
                </a:lnTo>
                <a:lnTo>
                  <a:pt x="11899" y="16789"/>
                </a:lnTo>
                <a:lnTo>
                  <a:pt x="11899" y="16814"/>
                </a:lnTo>
                <a:lnTo>
                  <a:pt x="11996" y="17033"/>
                </a:lnTo>
                <a:lnTo>
                  <a:pt x="12118" y="17227"/>
                </a:lnTo>
                <a:lnTo>
                  <a:pt x="12288" y="17446"/>
                </a:lnTo>
                <a:lnTo>
                  <a:pt x="12483" y="17641"/>
                </a:lnTo>
                <a:lnTo>
                  <a:pt x="12702" y="17811"/>
                </a:lnTo>
                <a:lnTo>
                  <a:pt x="12921" y="17957"/>
                </a:lnTo>
                <a:lnTo>
                  <a:pt x="13115" y="18079"/>
                </a:lnTo>
                <a:lnTo>
                  <a:pt x="13334" y="18176"/>
                </a:lnTo>
                <a:lnTo>
                  <a:pt x="13529" y="18249"/>
                </a:lnTo>
                <a:lnTo>
                  <a:pt x="13748" y="18298"/>
                </a:lnTo>
                <a:lnTo>
                  <a:pt x="13991" y="18347"/>
                </a:lnTo>
                <a:lnTo>
                  <a:pt x="14259" y="18347"/>
                </a:lnTo>
                <a:lnTo>
                  <a:pt x="14478" y="18322"/>
                </a:lnTo>
                <a:lnTo>
                  <a:pt x="14721" y="18249"/>
                </a:lnTo>
                <a:lnTo>
                  <a:pt x="14819" y="18176"/>
                </a:lnTo>
                <a:lnTo>
                  <a:pt x="14892" y="18103"/>
                </a:lnTo>
                <a:lnTo>
                  <a:pt x="14989" y="18030"/>
                </a:lnTo>
                <a:lnTo>
                  <a:pt x="15038" y="17933"/>
                </a:lnTo>
                <a:lnTo>
                  <a:pt x="15135" y="17763"/>
                </a:lnTo>
                <a:lnTo>
                  <a:pt x="15159" y="17568"/>
                </a:lnTo>
                <a:lnTo>
                  <a:pt x="15184" y="17373"/>
                </a:lnTo>
                <a:lnTo>
                  <a:pt x="15159" y="17203"/>
                </a:lnTo>
                <a:lnTo>
                  <a:pt x="15111" y="17008"/>
                </a:lnTo>
                <a:lnTo>
                  <a:pt x="15062" y="16838"/>
                </a:lnTo>
                <a:lnTo>
                  <a:pt x="14965" y="16643"/>
                </a:lnTo>
                <a:lnTo>
                  <a:pt x="14867" y="16473"/>
                </a:lnTo>
                <a:lnTo>
                  <a:pt x="14600" y="16132"/>
                </a:lnTo>
                <a:lnTo>
                  <a:pt x="14308" y="15792"/>
                </a:lnTo>
                <a:lnTo>
                  <a:pt x="13991" y="15524"/>
                </a:lnTo>
                <a:lnTo>
                  <a:pt x="13675" y="15281"/>
                </a:lnTo>
                <a:lnTo>
                  <a:pt x="13967" y="14916"/>
                </a:lnTo>
                <a:lnTo>
                  <a:pt x="14235" y="14551"/>
                </a:lnTo>
                <a:lnTo>
                  <a:pt x="14478" y="14137"/>
                </a:lnTo>
                <a:lnTo>
                  <a:pt x="14673" y="13748"/>
                </a:lnTo>
                <a:lnTo>
                  <a:pt x="14916" y="13237"/>
                </a:lnTo>
                <a:lnTo>
                  <a:pt x="15111" y="12677"/>
                </a:lnTo>
                <a:lnTo>
                  <a:pt x="15257" y="12118"/>
                </a:lnTo>
                <a:lnTo>
                  <a:pt x="15378" y="11534"/>
                </a:lnTo>
                <a:lnTo>
                  <a:pt x="15476" y="10950"/>
                </a:lnTo>
                <a:lnTo>
                  <a:pt x="15524" y="10366"/>
                </a:lnTo>
                <a:lnTo>
                  <a:pt x="15549" y="9782"/>
                </a:lnTo>
                <a:lnTo>
                  <a:pt x="15549" y="9222"/>
                </a:lnTo>
                <a:lnTo>
                  <a:pt x="15524" y="8979"/>
                </a:lnTo>
                <a:lnTo>
                  <a:pt x="15476" y="8735"/>
                </a:lnTo>
                <a:lnTo>
                  <a:pt x="15354" y="8249"/>
                </a:lnTo>
                <a:lnTo>
                  <a:pt x="15208" y="7786"/>
                </a:lnTo>
                <a:lnTo>
                  <a:pt x="15038" y="7348"/>
                </a:lnTo>
                <a:lnTo>
                  <a:pt x="14867" y="6910"/>
                </a:lnTo>
                <a:lnTo>
                  <a:pt x="14794" y="6691"/>
                </a:lnTo>
                <a:lnTo>
                  <a:pt x="14697" y="6472"/>
                </a:lnTo>
                <a:lnTo>
                  <a:pt x="14575" y="6278"/>
                </a:lnTo>
                <a:lnTo>
                  <a:pt x="14429" y="6107"/>
                </a:lnTo>
                <a:lnTo>
                  <a:pt x="14381" y="6107"/>
                </a:lnTo>
                <a:lnTo>
                  <a:pt x="13991" y="6034"/>
                </a:lnTo>
                <a:lnTo>
                  <a:pt x="13578" y="5961"/>
                </a:lnTo>
                <a:lnTo>
                  <a:pt x="13042" y="6521"/>
                </a:lnTo>
                <a:lnTo>
                  <a:pt x="12458" y="7105"/>
                </a:lnTo>
                <a:lnTo>
                  <a:pt x="12580" y="7202"/>
                </a:lnTo>
                <a:lnTo>
                  <a:pt x="12702" y="7324"/>
                </a:lnTo>
                <a:lnTo>
                  <a:pt x="12799" y="7470"/>
                </a:lnTo>
                <a:lnTo>
                  <a:pt x="12872" y="7616"/>
                </a:lnTo>
                <a:lnTo>
                  <a:pt x="13018" y="7957"/>
                </a:lnTo>
                <a:lnTo>
                  <a:pt x="13140" y="8249"/>
                </a:lnTo>
                <a:lnTo>
                  <a:pt x="13213" y="8468"/>
                </a:lnTo>
                <a:lnTo>
                  <a:pt x="13286" y="8687"/>
                </a:lnTo>
                <a:lnTo>
                  <a:pt x="13383" y="9173"/>
                </a:lnTo>
                <a:lnTo>
                  <a:pt x="13407" y="9684"/>
                </a:lnTo>
                <a:lnTo>
                  <a:pt x="13407" y="10147"/>
                </a:lnTo>
                <a:lnTo>
                  <a:pt x="13383" y="10585"/>
                </a:lnTo>
                <a:lnTo>
                  <a:pt x="13310" y="11023"/>
                </a:lnTo>
                <a:lnTo>
                  <a:pt x="13188" y="11436"/>
                </a:lnTo>
                <a:lnTo>
                  <a:pt x="13042" y="11850"/>
                </a:lnTo>
                <a:lnTo>
                  <a:pt x="12872" y="12264"/>
                </a:lnTo>
                <a:lnTo>
                  <a:pt x="12677" y="12653"/>
                </a:lnTo>
                <a:lnTo>
                  <a:pt x="12458" y="13018"/>
                </a:lnTo>
                <a:lnTo>
                  <a:pt x="12239" y="13383"/>
                </a:lnTo>
                <a:lnTo>
                  <a:pt x="11923" y="13748"/>
                </a:lnTo>
                <a:lnTo>
                  <a:pt x="11582" y="14088"/>
                </a:lnTo>
                <a:lnTo>
                  <a:pt x="11217" y="14380"/>
                </a:lnTo>
                <a:lnTo>
                  <a:pt x="10828" y="14648"/>
                </a:lnTo>
                <a:lnTo>
                  <a:pt x="10414" y="14867"/>
                </a:lnTo>
                <a:lnTo>
                  <a:pt x="9976" y="15062"/>
                </a:lnTo>
                <a:lnTo>
                  <a:pt x="9539" y="15256"/>
                </a:lnTo>
                <a:lnTo>
                  <a:pt x="9101" y="15427"/>
                </a:lnTo>
                <a:lnTo>
                  <a:pt x="8809" y="15524"/>
                </a:lnTo>
                <a:lnTo>
                  <a:pt x="8517" y="15597"/>
                </a:lnTo>
                <a:lnTo>
                  <a:pt x="8225" y="15646"/>
                </a:lnTo>
                <a:lnTo>
                  <a:pt x="7957" y="15670"/>
                </a:lnTo>
                <a:lnTo>
                  <a:pt x="7397" y="15670"/>
                </a:lnTo>
                <a:lnTo>
                  <a:pt x="7130" y="15646"/>
                </a:lnTo>
                <a:lnTo>
                  <a:pt x="6862" y="15597"/>
                </a:lnTo>
                <a:lnTo>
                  <a:pt x="6594" y="15548"/>
                </a:lnTo>
                <a:lnTo>
                  <a:pt x="6327" y="15475"/>
                </a:lnTo>
                <a:lnTo>
                  <a:pt x="5816" y="15281"/>
                </a:lnTo>
                <a:lnTo>
                  <a:pt x="5280" y="15062"/>
                </a:lnTo>
                <a:lnTo>
                  <a:pt x="4769" y="14770"/>
                </a:lnTo>
                <a:lnTo>
                  <a:pt x="4015" y="14307"/>
                </a:lnTo>
                <a:lnTo>
                  <a:pt x="3918" y="14259"/>
                </a:lnTo>
                <a:lnTo>
                  <a:pt x="3820" y="14161"/>
                </a:lnTo>
                <a:lnTo>
                  <a:pt x="3674" y="13991"/>
                </a:lnTo>
                <a:lnTo>
                  <a:pt x="3382" y="13602"/>
                </a:lnTo>
                <a:lnTo>
                  <a:pt x="3066" y="13164"/>
                </a:lnTo>
                <a:lnTo>
                  <a:pt x="2774" y="12726"/>
                </a:lnTo>
                <a:lnTo>
                  <a:pt x="2652" y="12483"/>
                </a:lnTo>
                <a:lnTo>
                  <a:pt x="2555" y="12239"/>
                </a:lnTo>
                <a:lnTo>
                  <a:pt x="2458" y="11972"/>
                </a:lnTo>
                <a:lnTo>
                  <a:pt x="2360" y="11728"/>
                </a:lnTo>
                <a:lnTo>
                  <a:pt x="2263" y="11242"/>
                </a:lnTo>
                <a:lnTo>
                  <a:pt x="2214" y="10731"/>
                </a:lnTo>
                <a:lnTo>
                  <a:pt x="2214" y="10220"/>
                </a:lnTo>
                <a:lnTo>
                  <a:pt x="2239" y="9684"/>
                </a:lnTo>
                <a:lnTo>
                  <a:pt x="2336" y="9149"/>
                </a:lnTo>
                <a:lnTo>
                  <a:pt x="2433" y="8662"/>
                </a:lnTo>
                <a:lnTo>
                  <a:pt x="2604" y="8151"/>
                </a:lnTo>
                <a:lnTo>
                  <a:pt x="2774" y="7713"/>
                </a:lnTo>
                <a:lnTo>
                  <a:pt x="2969" y="7324"/>
                </a:lnTo>
                <a:lnTo>
                  <a:pt x="3188" y="6959"/>
                </a:lnTo>
                <a:lnTo>
                  <a:pt x="3431" y="6618"/>
                </a:lnTo>
                <a:lnTo>
                  <a:pt x="3699" y="6302"/>
                </a:lnTo>
                <a:lnTo>
                  <a:pt x="4015" y="6010"/>
                </a:lnTo>
                <a:lnTo>
                  <a:pt x="4331" y="5742"/>
                </a:lnTo>
                <a:lnTo>
                  <a:pt x="4648" y="5499"/>
                </a:lnTo>
                <a:lnTo>
                  <a:pt x="5013" y="5280"/>
                </a:lnTo>
                <a:lnTo>
                  <a:pt x="5378" y="5086"/>
                </a:lnTo>
                <a:lnTo>
                  <a:pt x="5767" y="4915"/>
                </a:lnTo>
                <a:lnTo>
                  <a:pt x="6156" y="4794"/>
                </a:lnTo>
                <a:lnTo>
                  <a:pt x="6570" y="4672"/>
                </a:lnTo>
                <a:lnTo>
                  <a:pt x="6984" y="4599"/>
                </a:lnTo>
                <a:lnTo>
                  <a:pt x="7397" y="4550"/>
                </a:lnTo>
                <a:lnTo>
                  <a:pt x="7811" y="4526"/>
                </a:lnTo>
                <a:lnTo>
                  <a:pt x="8225" y="4526"/>
                </a:lnTo>
                <a:lnTo>
                  <a:pt x="8614" y="4575"/>
                </a:lnTo>
                <a:lnTo>
                  <a:pt x="8979" y="4623"/>
                </a:lnTo>
                <a:lnTo>
                  <a:pt x="9344" y="4696"/>
                </a:lnTo>
                <a:lnTo>
                  <a:pt x="9685" y="4794"/>
                </a:lnTo>
                <a:lnTo>
                  <a:pt x="10049" y="4940"/>
                </a:lnTo>
                <a:lnTo>
                  <a:pt x="10390" y="5086"/>
                </a:lnTo>
                <a:lnTo>
                  <a:pt x="10706" y="5280"/>
                </a:lnTo>
                <a:lnTo>
                  <a:pt x="10998" y="5499"/>
                </a:lnTo>
                <a:lnTo>
                  <a:pt x="11363" y="5134"/>
                </a:lnTo>
                <a:lnTo>
                  <a:pt x="11704" y="4745"/>
                </a:lnTo>
                <a:lnTo>
                  <a:pt x="11874" y="4575"/>
                </a:lnTo>
                <a:lnTo>
                  <a:pt x="11801" y="4258"/>
                </a:lnTo>
                <a:lnTo>
                  <a:pt x="11777" y="3942"/>
                </a:lnTo>
                <a:lnTo>
                  <a:pt x="11728" y="3650"/>
                </a:lnTo>
                <a:lnTo>
                  <a:pt x="11680" y="3382"/>
                </a:lnTo>
                <a:lnTo>
                  <a:pt x="11169" y="3042"/>
                </a:lnTo>
                <a:lnTo>
                  <a:pt x="10925" y="2871"/>
                </a:lnTo>
                <a:lnTo>
                  <a:pt x="10633" y="2750"/>
                </a:lnTo>
                <a:lnTo>
                  <a:pt x="10147" y="2579"/>
                </a:lnTo>
                <a:lnTo>
                  <a:pt x="9685" y="2458"/>
                </a:lnTo>
                <a:lnTo>
                  <a:pt x="9174" y="2385"/>
                </a:lnTo>
                <a:lnTo>
                  <a:pt x="8687" y="2336"/>
                </a:lnTo>
                <a:close/>
              </a:path>
            </a:pathLst>
          </a:custGeom>
          <a:solidFill>
            <a:srgbClr val="98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9" name="Google Shape;239;p39"/>
          <p:cNvSpPr txBox="1"/>
          <p:nvPr/>
        </p:nvSpPr>
        <p:spPr>
          <a:xfrm>
            <a:off x="0" y="4834325"/>
            <a:ext cx="34638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Quicksand"/>
                <a:ea typeface="Quicksand"/>
                <a:cs typeface="Quicksand"/>
                <a:sym typeface="Quicksand"/>
              </a:rPr>
              <a:t>1.MD.A.1, 1.NBT.C.4</a:t>
            </a:r>
            <a:endParaRPr sz="11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40" name="Google Shape;240;p39"/>
          <p:cNvSpPr txBox="1"/>
          <p:nvPr/>
        </p:nvSpPr>
        <p:spPr>
          <a:xfrm>
            <a:off x="7770600" y="-170225"/>
            <a:ext cx="1373400" cy="146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>
                <a:solidFill>
                  <a:schemeClr val="dk2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2</a:t>
            </a:r>
            <a:endParaRPr sz="80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40"/>
          <p:cNvSpPr/>
          <p:nvPr/>
        </p:nvSpPr>
        <p:spPr>
          <a:xfrm rot="-567788">
            <a:off x="679914" y="1635171"/>
            <a:ext cx="2514547" cy="1285078"/>
          </a:xfrm>
          <a:prstGeom prst="clou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6" name="Google Shape;246;p40"/>
          <p:cNvSpPr txBox="1"/>
          <p:nvPr>
            <p:ph type="ctrTitle"/>
          </p:nvPr>
        </p:nvSpPr>
        <p:spPr>
          <a:xfrm>
            <a:off x="749550" y="335250"/>
            <a:ext cx="7200900" cy="71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Number Talk: Adding within 100</a:t>
            </a:r>
            <a:endParaRPr b="0" sz="28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247" name="Google Shape;247;p40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248" name="Google Shape;248;p40"/>
          <p:cNvSpPr txBox="1"/>
          <p:nvPr/>
        </p:nvSpPr>
        <p:spPr>
          <a:xfrm rot="-622673">
            <a:off x="1040263" y="1697806"/>
            <a:ext cx="1746979" cy="87869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2"/>
                </a:solidFill>
                <a:latin typeface="Caveat Brush"/>
                <a:ea typeface="Caveat Brush"/>
                <a:cs typeface="Caveat Brush"/>
                <a:sym typeface="Caveat Brush"/>
              </a:rPr>
              <a:t>Find the value of each expression mentally. </a:t>
            </a:r>
            <a:endParaRPr sz="1900">
              <a:solidFill>
                <a:schemeClr val="dk2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pic>
        <p:nvPicPr>
          <p:cNvPr id="249" name="Google Shape;249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81826" y="2267000"/>
            <a:ext cx="2571750" cy="952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41"/>
          <p:cNvSpPr/>
          <p:nvPr/>
        </p:nvSpPr>
        <p:spPr>
          <a:xfrm rot="-567788">
            <a:off x="679914" y="1635171"/>
            <a:ext cx="2514547" cy="1285078"/>
          </a:xfrm>
          <a:prstGeom prst="clou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5" name="Google Shape;255;p41"/>
          <p:cNvSpPr txBox="1"/>
          <p:nvPr>
            <p:ph type="ctrTitle"/>
          </p:nvPr>
        </p:nvSpPr>
        <p:spPr>
          <a:xfrm>
            <a:off x="749550" y="335250"/>
            <a:ext cx="7200900" cy="71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Number Talk: Adding within 100</a:t>
            </a:r>
            <a:endParaRPr b="0" sz="28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256" name="Google Shape;256;p41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257" name="Google Shape;257;p41"/>
          <p:cNvSpPr txBox="1"/>
          <p:nvPr/>
        </p:nvSpPr>
        <p:spPr>
          <a:xfrm rot="-622673">
            <a:off x="1040263" y="1697806"/>
            <a:ext cx="1746979" cy="87869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2"/>
                </a:solidFill>
                <a:latin typeface="Caveat Brush"/>
                <a:ea typeface="Caveat Brush"/>
                <a:cs typeface="Caveat Brush"/>
                <a:sym typeface="Caveat Brush"/>
              </a:rPr>
              <a:t>Find the value of each expression mentally. </a:t>
            </a:r>
            <a:endParaRPr sz="1900">
              <a:solidFill>
                <a:schemeClr val="dk2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pic>
        <p:nvPicPr>
          <p:cNvPr id="258" name="Google Shape;258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88951" y="2342000"/>
            <a:ext cx="2638425" cy="1057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42"/>
          <p:cNvSpPr/>
          <p:nvPr/>
        </p:nvSpPr>
        <p:spPr>
          <a:xfrm rot="-567788">
            <a:off x="679914" y="1635171"/>
            <a:ext cx="2514547" cy="1285078"/>
          </a:xfrm>
          <a:prstGeom prst="clou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4" name="Google Shape;264;p42"/>
          <p:cNvSpPr txBox="1"/>
          <p:nvPr>
            <p:ph type="ctrTitle"/>
          </p:nvPr>
        </p:nvSpPr>
        <p:spPr>
          <a:xfrm>
            <a:off x="749550" y="335250"/>
            <a:ext cx="7200900" cy="71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Number Talk: Adding within 100</a:t>
            </a:r>
            <a:endParaRPr b="0" sz="28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265" name="Google Shape;265;p42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266" name="Google Shape;266;p42"/>
          <p:cNvSpPr txBox="1"/>
          <p:nvPr/>
        </p:nvSpPr>
        <p:spPr>
          <a:xfrm rot="-622673">
            <a:off x="1040263" y="1697806"/>
            <a:ext cx="1746979" cy="87869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2"/>
                </a:solidFill>
                <a:latin typeface="Caveat Brush"/>
                <a:ea typeface="Caveat Brush"/>
                <a:cs typeface="Caveat Brush"/>
                <a:sym typeface="Caveat Brush"/>
              </a:rPr>
              <a:t>Find the value of each expression mentally. </a:t>
            </a:r>
            <a:endParaRPr sz="1900">
              <a:solidFill>
                <a:schemeClr val="dk2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pic>
        <p:nvPicPr>
          <p:cNvPr id="267" name="Google Shape;267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88976" y="1956250"/>
            <a:ext cx="2638425" cy="1428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43"/>
          <p:cNvSpPr/>
          <p:nvPr/>
        </p:nvSpPr>
        <p:spPr>
          <a:xfrm rot="-567788">
            <a:off x="679914" y="1635171"/>
            <a:ext cx="2514547" cy="1285078"/>
          </a:xfrm>
          <a:prstGeom prst="clou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3" name="Google Shape;273;p43"/>
          <p:cNvSpPr txBox="1"/>
          <p:nvPr>
            <p:ph type="ctrTitle"/>
          </p:nvPr>
        </p:nvSpPr>
        <p:spPr>
          <a:xfrm>
            <a:off x="749550" y="335250"/>
            <a:ext cx="7200900" cy="71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Number Talk: Adding within 100</a:t>
            </a:r>
            <a:endParaRPr b="0" sz="28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274" name="Google Shape;274;p43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275" name="Google Shape;275;p43"/>
          <p:cNvSpPr txBox="1"/>
          <p:nvPr/>
        </p:nvSpPr>
        <p:spPr>
          <a:xfrm rot="-622673">
            <a:off x="1040263" y="1697806"/>
            <a:ext cx="1746979" cy="87869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2"/>
                </a:solidFill>
                <a:latin typeface="Caveat Brush"/>
                <a:ea typeface="Caveat Brush"/>
                <a:cs typeface="Caveat Brush"/>
                <a:sym typeface="Caveat Brush"/>
              </a:rPr>
              <a:t>Find the value of each expression mentally. </a:t>
            </a:r>
            <a:endParaRPr sz="1900">
              <a:solidFill>
                <a:schemeClr val="dk2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pic>
        <p:nvPicPr>
          <p:cNvPr id="276" name="Google Shape;276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99726" y="2202700"/>
            <a:ext cx="2524125" cy="1219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44"/>
          <p:cNvSpPr txBox="1"/>
          <p:nvPr>
            <p:ph type="title"/>
          </p:nvPr>
        </p:nvSpPr>
        <p:spPr>
          <a:xfrm>
            <a:off x="-224075" y="1393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Which is Longer? Which is Shorter?</a:t>
            </a:r>
            <a:endParaRPr b="0" sz="30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282" name="Google Shape;282;p44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#1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283" name="Google Shape;283;p44"/>
          <p:cNvSpPr txBox="1"/>
          <p:nvPr>
            <p:ph idx="1" type="body"/>
          </p:nvPr>
        </p:nvSpPr>
        <p:spPr>
          <a:xfrm>
            <a:off x="450050" y="1184625"/>
            <a:ext cx="8020500" cy="193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Quicksand"/>
              <a:buChar char="●"/>
            </a:pPr>
            <a:r>
              <a:rPr lang="en" sz="20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Find 2 objects in the bucket that are longer and 2 objects that are shorter than the unsharpened pencil. </a:t>
            </a:r>
            <a:endParaRPr sz="20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55600" lvl="0" marL="457200" rtl="0" algn="l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Quicksand"/>
              <a:buChar char="●"/>
            </a:pPr>
            <a:r>
              <a:rPr lang="en" sz="20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Write a sentence that compares each object to the pencil. </a:t>
            </a:r>
            <a:endParaRPr sz="20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55600" lvl="0" marL="457200" rtl="0" algn="l">
              <a:spcBef>
                <a:spcPts val="1000"/>
              </a:spcBef>
              <a:spcAft>
                <a:spcPts val="1000"/>
              </a:spcAft>
              <a:buClr>
                <a:srgbClr val="000000"/>
              </a:buClr>
              <a:buSzPts val="2000"/>
              <a:buFont typeface="Quicksand"/>
              <a:buChar char="●"/>
            </a:pPr>
            <a:r>
              <a:rPr lang="en" sz="20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Example: The bulletin board is longer than the pencil</a:t>
            </a:r>
            <a:endParaRPr sz="20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84" name="Google Shape;284;p4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85" name="Google Shape;285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30138" y="3280900"/>
            <a:ext cx="3076575" cy="145732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45"/>
          <p:cNvSpPr txBox="1"/>
          <p:nvPr>
            <p:ph type="title"/>
          </p:nvPr>
        </p:nvSpPr>
        <p:spPr>
          <a:xfrm>
            <a:off x="-224075" y="1393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Measure Your Desk</a:t>
            </a:r>
            <a:endParaRPr b="0" sz="30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291" name="Google Shape;291;p45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#2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292" name="Google Shape;292;p45"/>
          <p:cNvSpPr txBox="1"/>
          <p:nvPr>
            <p:ph idx="1" type="body"/>
          </p:nvPr>
        </p:nvSpPr>
        <p:spPr>
          <a:xfrm>
            <a:off x="225025" y="1108750"/>
            <a:ext cx="8520600" cy="193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Compare the length and height of your desk using the string. </a:t>
            </a:r>
            <a:endParaRPr sz="20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" sz="20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Use a drawing or words to explain how you know which is longer. </a:t>
            </a:r>
            <a:endParaRPr sz="20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93" name="Google Shape;293;p4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94" name="Google Shape;294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01640" y="1683750"/>
            <a:ext cx="3340725" cy="221675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46"/>
          <p:cNvSpPr txBox="1"/>
          <p:nvPr/>
        </p:nvSpPr>
        <p:spPr>
          <a:xfrm>
            <a:off x="7790375" y="267250"/>
            <a:ext cx="1230900" cy="9927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Lesson 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Synthesis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300" name="Google Shape;300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62825" y="3221475"/>
            <a:ext cx="1482450" cy="1311650"/>
          </a:xfrm>
          <a:prstGeom prst="rect">
            <a:avLst/>
          </a:prstGeom>
          <a:noFill/>
          <a:ln>
            <a:noFill/>
          </a:ln>
        </p:spPr>
      </p:pic>
      <p:sp>
        <p:nvSpPr>
          <p:cNvPr id="301" name="Google Shape;301;p46"/>
          <p:cNvSpPr/>
          <p:nvPr/>
        </p:nvSpPr>
        <p:spPr>
          <a:xfrm flipH="1">
            <a:off x="480802" y="1741275"/>
            <a:ext cx="3533848" cy="1660944"/>
          </a:xfrm>
          <a:custGeom>
            <a:rect b="b" l="l" r="r" t="t"/>
            <a:pathLst>
              <a:path extrusionOk="0" h="15403" w="16717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2" name="Google Shape;302;p46"/>
          <p:cNvSpPr txBox="1"/>
          <p:nvPr/>
        </p:nvSpPr>
        <p:spPr>
          <a:xfrm>
            <a:off x="972150" y="1883900"/>
            <a:ext cx="2631600" cy="66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veat Brush"/>
                <a:ea typeface="Caveat Brush"/>
                <a:cs typeface="Caveat Brush"/>
                <a:sym typeface="Caveat Brush"/>
              </a:rPr>
              <a:t>Jada says that the crayon is shorter than the tower. Do you agree? Why or why not?</a:t>
            </a:r>
            <a:endParaRPr sz="1800"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303" name="Google Shape;303;p46"/>
          <p:cNvSpPr/>
          <p:nvPr/>
        </p:nvSpPr>
        <p:spPr>
          <a:xfrm>
            <a:off x="5177352" y="1741275"/>
            <a:ext cx="3533848" cy="1660944"/>
          </a:xfrm>
          <a:custGeom>
            <a:rect b="b" l="l" r="r" t="t"/>
            <a:pathLst>
              <a:path extrusionOk="0" h="15403" w="16717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4" name="Google Shape;304;p46"/>
          <p:cNvSpPr txBox="1"/>
          <p:nvPr/>
        </p:nvSpPr>
        <p:spPr>
          <a:xfrm flipH="1">
            <a:off x="5628477" y="2001750"/>
            <a:ext cx="2631600" cy="66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veat Brush"/>
                <a:ea typeface="Caveat Brush"/>
                <a:cs typeface="Caveat Brush"/>
                <a:sym typeface="Caveat Brush"/>
              </a:rPr>
              <a:t>What other statements could we say about the objects?</a:t>
            </a:r>
            <a:endParaRPr sz="1800">
              <a:latin typeface="Caveat Brush"/>
              <a:ea typeface="Caveat Brush"/>
              <a:cs typeface="Caveat Brush"/>
              <a:sym typeface="Caveat Brush"/>
            </a:endParaRPr>
          </a:p>
        </p:txBody>
      </p:sp>
      <p:pic>
        <p:nvPicPr>
          <p:cNvPr id="305" name="Google Shape;305;p4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07777" y="522700"/>
            <a:ext cx="1951622" cy="131165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FE2F3"/>
        </a:solidFill>
      </p:bgPr>
    </p:bg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47"/>
          <p:cNvSpPr txBox="1"/>
          <p:nvPr>
            <p:ph type="ctrTitle"/>
          </p:nvPr>
        </p:nvSpPr>
        <p:spPr>
          <a:xfrm>
            <a:off x="771525" y="1430275"/>
            <a:ext cx="7811700" cy="1501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0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Choose Objects to Indirectly Compare Length</a:t>
            </a:r>
            <a:endParaRPr sz="40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311" name="Google Shape;311;p47"/>
          <p:cNvSpPr txBox="1"/>
          <p:nvPr/>
        </p:nvSpPr>
        <p:spPr>
          <a:xfrm>
            <a:off x="2642150" y="2959700"/>
            <a:ext cx="5440800" cy="5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Let’s compare the length of objects that can’t be moved.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312" name="Google Shape;312;p47"/>
          <p:cNvSpPr/>
          <p:nvPr/>
        </p:nvSpPr>
        <p:spPr>
          <a:xfrm>
            <a:off x="2151277" y="3008653"/>
            <a:ext cx="387161" cy="402569"/>
          </a:xfrm>
          <a:custGeom>
            <a:rect b="b" l="l" r="r" t="t"/>
            <a:pathLst>
              <a:path extrusionOk="0" h="18420" w="17715">
                <a:moveTo>
                  <a:pt x="14673" y="803"/>
                </a:moveTo>
                <a:lnTo>
                  <a:pt x="14746" y="1022"/>
                </a:lnTo>
                <a:lnTo>
                  <a:pt x="14794" y="1217"/>
                </a:lnTo>
                <a:lnTo>
                  <a:pt x="14843" y="1655"/>
                </a:lnTo>
                <a:lnTo>
                  <a:pt x="14892" y="2141"/>
                </a:lnTo>
                <a:lnTo>
                  <a:pt x="14916" y="2385"/>
                </a:lnTo>
                <a:lnTo>
                  <a:pt x="14940" y="2482"/>
                </a:lnTo>
                <a:lnTo>
                  <a:pt x="15013" y="2604"/>
                </a:lnTo>
                <a:lnTo>
                  <a:pt x="14770" y="2847"/>
                </a:lnTo>
                <a:lnTo>
                  <a:pt x="14697" y="2920"/>
                </a:lnTo>
                <a:lnTo>
                  <a:pt x="14648" y="2628"/>
                </a:lnTo>
                <a:lnTo>
                  <a:pt x="14600" y="2360"/>
                </a:lnTo>
                <a:lnTo>
                  <a:pt x="14527" y="2044"/>
                </a:lnTo>
                <a:lnTo>
                  <a:pt x="14405" y="1776"/>
                </a:lnTo>
                <a:lnTo>
                  <a:pt x="14308" y="1484"/>
                </a:lnTo>
                <a:lnTo>
                  <a:pt x="14210" y="1192"/>
                </a:lnTo>
                <a:lnTo>
                  <a:pt x="14673" y="803"/>
                </a:lnTo>
                <a:close/>
                <a:moveTo>
                  <a:pt x="15695" y="2847"/>
                </a:moveTo>
                <a:lnTo>
                  <a:pt x="16400" y="2871"/>
                </a:lnTo>
                <a:lnTo>
                  <a:pt x="17106" y="2969"/>
                </a:lnTo>
                <a:lnTo>
                  <a:pt x="16984" y="3115"/>
                </a:lnTo>
                <a:lnTo>
                  <a:pt x="16960" y="3090"/>
                </a:lnTo>
                <a:lnTo>
                  <a:pt x="16887" y="3042"/>
                </a:lnTo>
                <a:lnTo>
                  <a:pt x="16790" y="2993"/>
                </a:lnTo>
                <a:lnTo>
                  <a:pt x="16595" y="2969"/>
                </a:lnTo>
                <a:lnTo>
                  <a:pt x="16400" y="2944"/>
                </a:lnTo>
                <a:lnTo>
                  <a:pt x="15914" y="2944"/>
                </a:lnTo>
                <a:lnTo>
                  <a:pt x="15622" y="2920"/>
                </a:lnTo>
                <a:lnTo>
                  <a:pt x="15695" y="2847"/>
                </a:lnTo>
                <a:close/>
                <a:moveTo>
                  <a:pt x="14040" y="1314"/>
                </a:moveTo>
                <a:lnTo>
                  <a:pt x="14040" y="1484"/>
                </a:lnTo>
                <a:lnTo>
                  <a:pt x="14064" y="1655"/>
                </a:lnTo>
                <a:lnTo>
                  <a:pt x="14137" y="2020"/>
                </a:lnTo>
                <a:lnTo>
                  <a:pt x="14283" y="2871"/>
                </a:lnTo>
                <a:lnTo>
                  <a:pt x="14308" y="3066"/>
                </a:lnTo>
                <a:lnTo>
                  <a:pt x="14332" y="3236"/>
                </a:lnTo>
                <a:lnTo>
                  <a:pt x="14162" y="3382"/>
                </a:lnTo>
                <a:lnTo>
                  <a:pt x="14137" y="3139"/>
                </a:lnTo>
                <a:lnTo>
                  <a:pt x="14040" y="2871"/>
                </a:lnTo>
                <a:lnTo>
                  <a:pt x="13870" y="2433"/>
                </a:lnTo>
                <a:lnTo>
                  <a:pt x="13748" y="2068"/>
                </a:lnTo>
                <a:lnTo>
                  <a:pt x="13675" y="1703"/>
                </a:lnTo>
                <a:lnTo>
                  <a:pt x="13651" y="1630"/>
                </a:lnTo>
                <a:lnTo>
                  <a:pt x="13699" y="1582"/>
                </a:lnTo>
                <a:lnTo>
                  <a:pt x="14040" y="1314"/>
                </a:lnTo>
                <a:close/>
                <a:moveTo>
                  <a:pt x="13359" y="1898"/>
                </a:moveTo>
                <a:lnTo>
                  <a:pt x="13432" y="2239"/>
                </a:lnTo>
                <a:lnTo>
                  <a:pt x="13553" y="2677"/>
                </a:lnTo>
                <a:lnTo>
                  <a:pt x="13699" y="3090"/>
                </a:lnTo>
                <a:lnTo>
                  <a:pt x="13772" y="3358"/>
                </a:lnTo>
                <a:lnTo>
                  <a:pt x="13821" y="3480"/>
                </a:lnTo>
                <a:lnTo>
                  <a:pt x="13894" y="3601"/>
                </a:lnTo>
                <a:lnTo>
                  <a:pt x="13724" y="3723"/>
                </a:lnTo>
                <a:lnTo>
                  <a:pt x="13699" y="3577"/>
                </a:lnTo>
                <a:lnTo>
                  <a:pt x="13675" y="3407"/>
                </a:lnTo>
                <a:lnTo>
                  <a:pt x="13578" y="3090"/>
                </a:lnTo>
                <a:lnTo>
                  <a:pt x="13529" y="2798"/>
                </a:lnTo>
                <a:lnTo>
                  <a:pt x="13456" y="2531"/>
                </a:lnTo>
                <a:lnTo>
                  <a:pt x="13383" y="2239"/>
                </a:lnTo>
                <a:lnTo>
                  <a:pt x="13237" y="1995"/>
                </a:lnTo>
                <a:lnTo>
                  <a:pt x="13359" y="1898"/>
                </a:lnTo>
                <a:close/>
                <a:moveTo>
                  <a:pt x="15378" y="3188"/>
                </a:moveTo>
                <a:lnTo>
                  <a:pt x="15500" y="3236"/>
                </a:lnTo>
                <a:lnTo>
                  <a:pt x="15646" y="3261"/>
                </a:lnTo>
                <a:lnTo>
                  <a:pt x="15914" y="3285"/>
                </a:lnTo>
                <a:lnTo>
                  <a:pt x="16790" y="3358"/>
                </a:lnTo>
                <a:lnTo>
                  <a:pt x="16473" y="3723"/>
                </a:lnTo>
                <a:lnTo>
                  <a:pt x="16449" y="3650"/>
                </a:lnTo>
                <a:lnTo>
                  <a:pt x="16425" y="3601"/>
                </a:lnTo>
                <a:lnTo>
                  <a:pt x="16376" y="3553"/>
                </a:lnTo>
                <a:lnTo>
                  <a:pt x="16303" y="3528"/>
                </a:lnTo>
                <a:lnTo>
                  <a:pt x="16084" y="3455"/>
                </a:lnTo>
                <a:lnTo>
                  <a:pt x="15816" y="3431"/>
                </a:lnTo>
                <a:lnTo>
                  <a:pt x="15573" y="3431"/>
                </a:lnTo>
                <a:lnTo>
                  <a:pt x="15330" y="3455"/>
                </a:lnTo>
                <a:lnTo>
                  <a:pt x="15086" y="3455"/>
                </a:lnTo>
                <a:lnTo>
                  <a:pt x="15135" y="3431"/>
                </a:lnTo>
                <a:lnTo>
                  <a:pt x="15378" y="3188"/>
                </a:lnTo>
                <a:close/>
                <a:moveTo>
                  <a:pt x="13067" y="2166"/>
                </a:moveTo>
                <a:lnTo>
                  <a:pt x="13115" y="2628"/>
                </a:lnTo>
                <a:lnTo>
                  <a:pt x="13164" y="3042"/>
                </a:lnTo>
                <a:lnTo>
                  <a:pt x="13188" y="3285"/>
                </a:lnTo>
                <a:lnTo>
                  <a:pt x="13213" y="3553"/>
                </a:lnTo>
                <a:lnTo>
                  <a:pt x="13261" y="3699"/>
                </a:lnTo>
                <a:lnTo>
                  <a:pt x="13286" y="3820"/>
                </a:lnTo>
                <a:lnTo>
                  <a:pt x="13359" y="3942"/>
                </a:lnTo>
                <a:lnTo>
                  <a:pt x="13432" y="4015"/>
                </a:lnTo>
                <a:lnTo>
                  <a:pt x="13213" y="4234"/>
                </a:lnTo>
                <a:lnTo>
                  <a:pt x="13140" y="3845"/>
                </a:lnTo>
                <a:lnTo>
                  <a:pt x="13042" y="3480"/>
                </a:lnTo>
                <a:lnTo>
                  <a:pt x="12994" y="3236"/>
                </a:lnTo>
                <a:lnTo>
                  <a:pt x="12921" y="2969"/>
                </a:lnTo>
                <a:lnTo>
                  <a:pt x="12823" y="2701"/>
                </a:lnTo>
                <a:lnTo>
                  <a:pt x="12702" y="2482"/>
                </a:lnTo>
                <a:lnTo>
                  <a:pt x="12872" y="2336"/>
                </a:lnTo>
                <a:lnTo>
                  <a:pt x="13067" y="2166"/>
                </a:lnTo>
                <a:close/>
                <a:moveTo>
                  <a:pt x="14648" y="3796"/>
                </a:moveTo>
                <a:lnTo>
                  <a:pt x="14819" y="3869"/>
                </a:lnTo>
                <a:lnTo>
                  <a:pt x="15013" y="3893"/>
                </a:lnTo>
                <a:lnTo>
                  <a:pt x="15232" y="3918"/>
                </a:lnTo>
                <a:lnTo>
                  <a:pt x="16035" y="3918"/>
                </a:lnTo>
                <a:lnTo>
                  <a:pt x="16181" y="3966"/>
                </a:lnTo>
                <a:lnTo>
                  <a:pt x="16230" y="3966"/>
                </a:lnTo>
                <a:lnTo>
                  <a:pt x="16011" y="4185"/>
                </a:lnTo>
                <a:lnTo>
                  <a:pt x="15938" y="4258"/>
                </a:lnTo>
                <a:lnTo>
                  <a:pt x="15816" y="4210"/>
                </a:lnTo>
                <a:lnTo>
                  <a:pt x="15695" y="4161"/>
                </a:lnTo>
                <a:lnTo>
                  <a:pt x="15403" y="4137"/>
                </a:lnTo>
                <a:lnTo>
                  <a:pt x="14916" y="4137"/>
                </a:lnTo>
                <a:lnTo>
                  <a:pt x="14600" y="4112"/>
                </a:lnTo>
                <a:lnTo>
                  <a:pt x="14259" y="4112"/>
                </a:lnTo>
                <a:lnTo>
                  <a:pt x="14648" y="3796"/>
                </a:lnTo>
                <a:close/>
                <a:moveTo>
                  <a:pt x="13943" y="4404"/>
                </a:moveTo>
                <a:lnTo>
                  <a:pt x="14283" y="4453"/>
                </a:lnTo>
                <a:lnTo>
                  <a:pt x="14648" y="4502"/>
                </a:lnTo>
                <a:lnTo>
                  <a:pt x="15354" y="4550"/>
                </a:lnTo>
                <a:lnTo>
                  <a:pt x="15524" y="4575"/>
                </a:lnTo>
                <a:lnTo>
                  <a:pt x="15330" y="4745"/>
                </a:lnTo>
                <a:lnTo>
                  <a:pt x="15184" y="4915"/>
                </a:lnTo>
                <a:lnTo>
                  <a:pt x="14697" y="4818"/>
                </a:lnTo>
                <a:lnTo>
                  <a:pt x="14186" y="4745"/>
                </a:lnTo>
                <a:lnTo>
                  <a:pt x="13699" y="4672"/>
                </a:lnTo>
                <a:lnTo>
                  <a:pt x="13797" y="4550"/>
                </a:lnTo>
                <a:lnTo>
                  <a:pt x="13943" y="4404"/>
                </a:lnTo>
                <a:close/>
                <a:moveTo>
                  <a:pt x="14721" y="0"/>
                </a:moveTo>
                <a:lnTo>
                  <a:pt x="14673" y="24"/>
                </a:lnTo>
                <a:lnTo>
                  <a:pt x="14600" y="49"/>
                </a:lnTo>
                <a:lnTo>
                  <a:pt x="14551" y="97"/>
                </a:lnTo>
                <a:lnTo>
                  <a:pt x="14235" y="389"/>
                </a:lnTo>
                <a:lnTo>
                  <a:pt x="13894" y="681"/>
                </a:lnTo>
                <a:lnTo>
                  <a:pt x="13213" y="1217"/>
                </a:lnTo>
                <a:lnTo>
                  <a:pt x="12921" y="1460"/>
                </a:lnTo>
                <a:lnTo>
                  <a:pt x="12775" y="1606"/>
                </a:lnTo>
                <a:lnTo>
                  <a:pt x="12629" y="1752"/>
                </a:lnTo>
                <a:lnTo>
                  <a:pt x="12507" y="1922"/>
                </a:lnTo>
                <a:lnTo>
                  <a:pt x="12385" y="2093"/>
                </a:lnTo>
                <a:lnTo>
                  <a:pt x="12337" y="2263"/>
                </a:lnTo>
                <a:lnTo>
                  <a:pt x="12312" y="2458"/>
                </a:lnTo>
                <a:lnTo>
                  <a:pt x="12337" y="2506"/>
                </a:lnTo>
                <a:lnTo>
                  <a:pt x="12312" y="2531"/>
                </a:lnTo>
                <a:lnTo>
                  <a:pt x="12337" y="2774"/>
                </a:lnTo>
                <a:lnTo>
                  <a:pt x="12385" y="3017"/>
                </a:lnTo>
                <a:lnTo>
                  <a:pt x="12507" y="3504"/>
                </a:lnTo>
                <a:lnTo>
                  <a:pt x="12531" y="3796"/>
                </a:lnTo>
                <a:lnTo>
                  <a:pt x="12580" y="4137"/>
                </a:lnTo>
                <a:lnTo>
                  <a:pt x="12629" y="4453"/>
                </a:lnTo>
                <a:lnTo>
                  <a:pt x="12677" y="4599"/>
                </a:lnTo>
                <a:lnTo>
                  <a:pt x="12750" y="4745"/>
                </a:lnTo>
                <a:lnTo>
                  <a:pt x="12288" y="5256"/>
                </a:lnTo>
                <a:lnTo>
                  <a:pt x="11972" y="5621"/>
                </a:lnTo>
                <a:lnTo>
                  <a:pt x="11631" y="5961"/>
                </a:lnTo>
                <a:lnTo>
                  <a:pt x="10925" y="6643"/>
                </a:lnTo>
                <a:lnTo>
                  <a:pt x="10220" y="7300"/>
                </a:lnTo>
                <a:lnTo>
                  <a:pt x="9490" y="7981"/>
                </a:lnTo>
                <a:lnTo>
                  <a:pt x="9125" y="8370"/>
                </a:lnTo>
                <a:lnTo>
                  <a:pt x="8760" y="8760"/>
                </a:lnTo>
                <a:lnTo>
                  <a:pt x="8371" y="9149"/>
                </a:lnTo>
                <a:lnTo>
                  <a:pt x="8006" y="9538"/>
                </a:lnTo>
                <a:lnTo>
                  <a:pt x="7884" y="9490"/>
                </a:lnTo>
                <a:lnTo>
                  <a:pt x="7665" y="9490"/>
                </a:lnTo>
                <a:lnTo>
                  <a:pt x="7568" y="9514"/>
                </a:lnTo>
                <a:lnTo>
                  <a:pt x="7422" y="9538"/>
                </a:lnTo>
                <a:lnTo>
                  <a:pt x="7276" y="9587"/>
                </a:lnTo>
                <a:lnTo>
                  <a:pt x="7154" y="9684"/>
                </a:lnTo>
                <a:lnTo>
                  <a:pt x="7057" y="9830"/>
                </a:lnTo>
                <a:lnTo>
                  <a:pt x="6984" y="9976"/>
                </a:lnTo>
                <a:lnTo>
                  <a:pt x="6935" y="10147"/>
                </a:lnTo>
                <a:lnTo>
                  <a:pt x="6959" y="10317"/>
                </a:lnTo>
                <a:lnTo>
                  <a:pt x="7008" y="10487"/>
                </a:lnTo>
                <a:lnTo>
                  <a:pt x="7105" y="10633"/>
                </a:lnTo>
                <a:lnTo>
                  <a:pt x="7251" y="10755"/>
                </a:lnTo>
                <a:lnTo>
                  <a:pt x="7397" y="10828"/>
                </a:lnTo>
                <a:lnTo>
                  <a:pt x="7568" y="10877"/>
                </a:lnTo>
                <a:lnTo>
                  <a:pt x="7738" y="10901"/>
                </a:lnTo>
                <a:lnTo>
                  <a:pt x="7884" y="10877"/>
                </a:lnTo>
                <a:lnTo>
                  <a:pt x="8006" y="10804"/>
                </a:lnTo>
                <a:lnTo>
                  <a:pt x="8127" y="10731"/>
                </a:lnTo>
                <a:lnTo>
                  <a:pt x="8225" y="10633"/>
                </a:lnTo>
                <a:lnTo>
                  <a:pt x="8298" y="10512"/>
                </a:lnTo>
                <a:lnTo>
                  <a:pt x="8346" y="10390"/>
                </a:lnTo>
                <a:lnTo>
                  <a:pt x="8371" y="10244"/>
                </a:lnTo>
                <a:lnTo>
                  <a:pt x="8371" y="10098"/>
                </a:lnTo>
                <a:lnTo>
                  <a:pt x="8371" y="10049"/>
                </a:lnTo>
                <a:lnTo>
                  <a:pt x="8711" y="9733"/>
                </a:lnTo>
                <a:lnTo>
                  <a:pt x="9003" y="9392"/>
                </a:lnTo>
                <a:lnTo>
                  <a:pt x="9295" y="9052"/>
                </a:lnTo>
                <a:lnTo>
                  <a:pt x="9587" y="8760"/>
                </a:lnTo>
                <a:lnTo>
                  <a:pt x="10317" y="8054"/>
                </a:lnTo>
                <a:lnTo>
                  <a:pt x="11047" y="7373"/>
                </a:lnTo>
                <a:lnTo>
                  <a:pt x="11777" y="6691"/>
                </a:lnTo>
                <a:lnTo>
                  <a:pt x="12507" y="5986"/>
                </a:lnTo>
                <a:lnTo>
                  <a:pt x="12896" y="5548"/>
                </a:lnTo>
                <a:lnTo>
                  <a:pt x="13310" y="5086"/>
                </a:lnTo>
                <a:lnTo>
                  <a:pt x="13529" y="5159"/>
                </a:lnTo>
                <a:lnTo>
                  <a:pt x="13748" y="5207"/>
                </a:lnTo>
                <a:lnTo>
                  <a:pt x="14186" y="5280"/>
                </a:lnTo>
                <a:lnTo>
                  <a:pt x="14648" y="5353"/>
                </a:lnTo>
                <a:lnTo>
                  <a:pt x="15086" y="5426"/>
                </a:lnTo>
                <a:lnTo>
                  <a:pt x="15184" y="5426"/>
                </a:lnTo>
                <a:lnTo>
                  <a:pt x="15281" y="5402"/>
                </a:lnTo>
                <a:lnTo>
                  <a:pt x="15354" y="5353"/>
                </a:lnTo>
                <a:lnTo>
                  <a:pt x="15403" y="5280"/>
                </a:lnTo>
                <a:lnTo>
                  <a:pt x="15524" y="5207"/>
                </a:lnTo>
                <a:lnTo>
                  <a:pt x="15670" y="5134"/>
                </a:lnTo>
                <a:lnTo>
                  <a:pt x="15938" y="4940"/>
                </a:lnTo>
                <a:lnTo>
                  <a:pt x="16352" y="4526"/>
                </a:lnTo>
                <a:lnTo>
                  <a:pt x="16692" y="4210"/>
                </a:lnTo>
                <a:lnTo>
                  <a:pt x="17009" y="3869"/>
                </a:lnTo>
                <a:lnTo>
                  <a:pt x="17325" y="3504"/>
                </a:lnTo>
                <a:lnTo>
                  <a:pt x="17617" y="3115"/>
                </a:lnTo>
                <a:lnTo>
                  <a:pt x="17641" y="3066"/>
                </a:lnTo>
                <a:lnTo>
                  <a:pt x="17666" y="3017"/>
                </a:lnTo>
                <a:lnTo>
                  <a:pt x="17641" y="2896"/>
                </a:lnTo>
                <a:lnTo>
                  <a:pt x="17690" y="2774"/>
                </a:lnTo>
                <a:lnTo>
                  <a:pt x="17714" y="2701"/>
                </a:lnTo>
                <a:lnTo>
                  <a:pt x="17690" y="2652"/>
                </a:lnTo>
                <a:lnTo>
                  <a:pt x="17690" y="2579"/>
                </a:lnTo>
                <a:lnTo>
                  <a:pt x="17641" y="2531"/>
                </a:lnTo>
                <a:lnTo>
                  <a:pt x="17593" y="2506"/>
                </a:lnTo>
                <a:lnTo>
                  <a:pt x="17495" y="2482"/>
                </a:lnTo>
                <a:lnTo>
                  <a:pt x="16838" y="2360"/>
                </a:lnTo>
                <a:lnTo>
                  <a:pt x="16473" y="2312"/>
                </a:lnTo>
                <a:lnTo>
                  <a:pt x="16108" y="2287"/>
                </a:lnTo>
                <a:lnTo>
                  <a:pt x="16303" y="2068"/>
                </a:lnTo>
                <a:lnTo>
                  <a:pt x="16522" y="1801"/>
                </a:lnTo>
                <a:lnTo>
                  <a:pt x="16790" y="1582"/>
                </a:lnTo>
                <a:lnTo>
                  <a:pt x="17033" y="1338"/>
                </a:lnTo>
                <a:lnTo>
                  <a:pt x="17276" y="1095"/>
                </a:lnTo>
                <a:lnTo>
                  <a:pt x="17325" y="1022"/>
                </a:lnTo>
                <a:lnTo>
                  <a:pt x="17374" y="949"/>
                </a:lnTo>
                <a:lnTo>
                  <a:pt x="17374" y="876"/>
                </a:lnTo>
                <a:lnTo>
                  <a:pt x="17374" y="803"/>
                </a:lnTo>
                <a:lnTo>
                  <a:pt x="17325" y="681"/>
                </a:lnTo>
                <a:lnTo>
                  <a:pt x="17252" y="560"/>
                </a:lnTo>
                <a:lnTo>
                  <a:pt x="17155" y="487"/>
                </a:lnTo>
                <a:lnTo>
                  <a:pt x="17009" y="438"/>
                </a:lnTo>
                <a:lnTo>
                  <a:pt x="16960" y="462"/>
                </a:lnTo>
                <a:lnTo>
                  <a:pt x="16887" y="462"/>
                </a:lnTo>
                <a:lnTo>
                  <a:pt x="16838" y="511"/>
                </a:lnTo>
                <a:lnTo>
                  <a:pt x="16765" y="560"/>
                </a:lnTo>
                <a:lnTo>
                  <a:pt x="16571" y="803"/>
                </a:lnTo>
                <a:lnTo>
                  <a:pt x="16352" y="1022"/>
                </a:lnTo>
                <a:lnTo>
                  <a:pt x="16133" y="1241"/>
                </a:lnTo>
                <a:lnTo>
                  <a:pt x="15914" y="1460"/>
                </a:lnTo>
                <a:lnTo>
                  <a:pt x="15500" y="1971"/>
                </a:lnTo>
                <a:lnTo>
                  <a:pt x="15427" y="1436"/>
                </a:lnTo>
                <a:lnTo>
                  <a:pt x="15354" y="1095"/>
                </a:lnTo>
                <a:lnTo>
                  <a:pt x="15281" y="779"/>
                </a:lnTo>
                <a:lnTo>
                  <a:pt x="15184" y="462"/>
                </a:lnTo>
                <a:lnTo>
                  <a:pt x="15111" y="292"/>
                </a:lnTo>
                <a:lnTo>
                  <a:pt x="15013" y="146"/>
                </a:lnTo>
                <a:lnTo>
                  <a:pt x="14965" y="97"/>
                </a:lnTo>
                <a:lnTo>
                  <a:pt x="14916" y="49"/>
                </a:lnTo>
                <a:lnTo>
                  <a:pt x="14794" y="24"/>
                </a:lnTo>
                <a:lnTo>
                  <a:pt x="14721" y="0"/>
                </a:lnTo>
                <a:close/>
                <a:moveTo>
                  <a:pt x="7543" y="6691"/>
                </a:moveTo>
                <a:lnTo>
                  <a:pt x="7203" y="6716"/>
                </a:lnTo>
                <a:lnTo>
                  <a:pt x="6886" y="6789"/>
                </a:lnTo>
                <a:lnTo>
                  <a:pt x="6570" y="6862"/>
                </a:lnTo>
                <a:lnTo>
                  <a:pt x="6254" y="6983"/>
                </a:lnTo>
                <a:lnTo>
                  <a:pt x="5962" y="7105"/>
                </a:lnTo>
                <a:lnTo>
                  <a:pt x="5670" y="7275"/>
                </a:lnTo>
                <a:lnTo>
                  <a:pt x="5402" y="7470"/>
                </a:lnTo>
                <a:lnTo>
                  <a:pt x="5159" y="7713"/>
                </a:lnTo>
                <a:lnTo>
                  <a:pt x="4940" y="7957"/>
                </a:lnTo>
                <a:lnTo>
                  <a:pt x="4745" y="8249"/>
                </a:lnTo>
                <a:lnTo>
                  <a:pt x="4599" y="8565"/>
                </a:lnTo>
                <a:lnTo>
                  <a:pt x="4477" y="8857"/>
                </a:lnTo>
                <a:lnTo>
                  <a:pt x="4380" y="9149"/>
                </a:lnTo>
                <a:lnTo>
                  <a:pt x="4307" y="9441"/>
                </a:lnTo>
                <a:lnTo>
                  <a:pt x="4258" y="9733"/>
                </a:lnTo>
                <a:lnTo>
                  <a:pt x="4234" y="10025"/>
                </a:lnTo>
                <a:lnTo>
                  <a:pt x="4234" y="10317"/>
                </a:lnTo>
                <a:lnTo>
                  <a:pt x="4258" y="10609"/>
                </a:lnTo>
                <a:lnTo>
                  <a:pt x="4307" y="10901"/>
                </a:lnTo>
                <a:lnTo>
                  <a:pt x="4356" y="11193"/>
                </a:lnTo>
                <a:lnTo>
                  <a:pt x="4453" y="11461"/>
                </a:lnTo>
                <a:lnTo>
                  <a:pt x="4550" y="11728"/>
                </a:lnTo>
                <a:lnTo>
                  <a:pt x="4696" y="11996"/>
                </a:lnTo>
                <a:lnTo>
                  <a:pt x="4842" y="12239"/>
                </a:lnTo>
                <a:lnTo>
                  <a:pt x="5013" y="12458"/>
                </a:lnTo>
                <a:lnTo>
                  <a:pt x="5207" y="12677"/>
                </a:lnTo>
                <a:lnTo>
                  <a:pt x="5426" y="12872"/>
                </a:lnTo>
                <a:lnTo>
                  <a:pt x="5670" y="13067"/>
                </a:lnTo>
                <a:lnTo>
                  <a:pt x="5913" y="13213"/>
                </a:lnTo>
                <a:lnTo>
                  <a:pt x="6181" y="13334"/>
                </a:lnTo>
                <a:lnTo>
                  <a:pt x="6473" y="13456"/>
                </a:lnTo>
                <a:lnTo>
                  <a:pt x="6740" y="13529"/>
                </a:lnTo>
                <a:lnTo>
                  <a:pt x="7032" y="13602"/>
                </a:lnTo>
                <a:lnTo>
                  <a:pt x="7324" y="13650"/>
                </a:lnTo>
                <a:lnTo>
                  <a:pt x="7933" y="13650"/>
                </a:lnTo>
                <a:lnTo>
                  <a:pt x="8225" y="13626"/>
                </a:lnTo>
                <a:lnTo>
                  <a:pt x="8541" y="13577"/>
                </a:lnTo>
                <a:lnTo>
                  <a:pt x="8833" y="13505"/>
                </a:lnTo>
                <a:lnTo>
                  <a:pt x="9125" y="13407"/>
                </a:lnTo>
                <a:lnTo>
                  <a:pt x="9393" y="13310"/>
                </a:lnTo>
                <a:lnTo>
                  <a:pt x="9660" y="13164"/>
                </a:lnTo>
                <a:lnTo>
                  <a:pt x="9903" y="12994"/>
                </a:lnTo>
                <a:lnTo>
                  <a:pt x="10147" y="12823"/>
                </a:lnTo>
                <a:lnTo>
                  <a:pt x="10390" y="12604"/>
                </a:lnTo>
                <a:lnTo>
                  <a:pt x="10585" y="12361"/>
                </a:lnTo>
                <a:lnTo>
                  <a:pt x="10779" y="12118"/>
                </a:lnTo>
                <a:lnTo>
                  <a:pt x="10925" y="11826"/>
                </a:lnTo>
                <a:lnTo>
                  <a:pt x="11071" y="11558"/>
                </a:lnTo>
                <a:lnTo>
                  <a:pt x="11193" y="11242"/>
                </a:lnTo>
                <a:lnTo>
                  <a:pt x="11266" y="10950"/>
                </a:lnTo>
                <a:lnTo>
                  <a:pt x="11339" y="10633"/>
                </a:lnTo>
                <a:lnTo>
                  <a:pt x="11388" y="10317"/>
                </a:lnTo>
                <a:lnTo>
                  <a:pt x="11388" y="9976"/>
                </a:lnTo>
                <a:lnTo>
                  <a:pt x="11363" y="9660"/>
                </a:lnTo>
                <a:lnTo>
                  <a:pt x="11315" y="9368"/>
                </a:lnTo>
                <a:lnTo>
                  <a:pt x="11242" y="9052"/>
                </a:lnTo>
                <a:lnTo>
                  <a:pt x="11120" y="8760"/>
                </a:lnTo>
                <a:lnTo>
                  <a:pt x="10974" y="8492"/>
                </a:lnTo>
                <a:lnTo>
                  <a:pt x="10147" y="9295"/>
                </a:lnTo>
                <a:lnTo>
                  <a:pt x="9733" y="9733"/>
                </a:lnTo>
                <a:lnTo>
                  <a:pt x="9636" y="9855"/>
                </a:lnTo>
                <a:lnTo>
                  <a:pt x="9636" y="9879"/>
                </a:lnTo>
                <a:lnTo>
                  <a:pt x="9636" y="10244"/>
                </a:lnTo>
                <a:lnTo>
                  <a:pt x="9587" y="10609"/>
                </a:lnTo>
                <a:lnTo>
                  <a:pt x="9539" y="10779"/>
                </a:lnTo>
                <a:lnTo>
                  <a:pt x="9466" y="10950"/>
                </a:lnTo>
                <a:lnTo>
                  <a:pt x="9393" y="11096"/>
                </a:lnTo>
                <a:lnTo>
                  <a:pt x="9295" y="11242"/>
                </a:lnTo>
                <a:lnTo>
                  <a:pt x="9149" y="11363"/>
                </a:lnTo>
                <a:lnTo>
                  <a:pt x="9003" y="11485"/>
                </a:lnTo>
                <a:lnTo>
                  <a:pt x="8882" y="11582"/>
                </a:lnTo>
                <a:lnTo>
                  <a:pt x="8736" y="11655"/>
                </a:lnTo>
                <a:lnTo>
                  <a:pt x="8590" y="11704"/>
                </a:lnTo>
                <a:lnTo>
                  <a:pt x="8444" y="11728"/>
                </a:lnTo>
                <a:lnTo>
                  <a:pt x="8127" y="11777"/>
                </a:lnTo>
                <a:lnTo>
                  <a:pt x="7811" y="11777"/>
                </a:lnTo>
                <a:lnTo>
                  <a:pt x="7470" y="11728"/>
                </a:lnTo>
                <a:lnTo>
                  <a:pt x="7178" y="11631"/>
                </a:lnTo>
                <a:lnTo>
                  <a:pt x="6886" y="11509"/>
                </a:lnTo>
                <a:lnTo>
                  <a:pt x="6643" y="11339"/>
                </a:lnTo>
                <a:lnTo>
                  <a:pt x="6521" y="11217"/>
                </a:lnTo>
                <a:lnTo>
                  <a:pt x="6400" y="11096"/>
                </a:lnTo>
                <a:lnTo>
                  <a:pt x="6327" y="10974"/>
                </a:lnTo>
                <a:lnTo>
                  <a:pt x="6254" y="10852"/>
                </a:lnTo>
                <a:lnTo>
                  <a:pt x="6132" y="10560"/>
                </a:lnTo>
                <a:lnTo>
                  <a:pt x="6059" y="10244"/>
                </a:lnTo>
                <a:lnTo>
                  <a:pt x="6059" y="9928"/>
                </a:lnTo>
                <a:lnTo>
                  <a:pt x="6083" y="9636"/>
                </a:lnTo>
                <a:lnTo>
                  <a:pt x="6181" y="9319"/>
                </a:lnTo>
                <a:lnTo>
                  <a:pt x="6302" y="9052"/>
                </a:lnTo>
                <a:lnTo>
                  <a:pt x="6400" y="8906"/>
                </a:lnTo>
                <a:lnTo>
                  <a:pt x="6497" y="8808"/>
                </a:lnTo>
                <a:lnTo>
                  <a:pt x="6594" y="8687"/>
                </a:lnTo>
                <a:lnTo>
                  <a:pt x="6716" y="8614"/>
                </a:lnTo>
                <a:lnTo>
                  <a:pt x="6984" y="8468"/>
                </a:lnTo>
                <a:lnTo>
                  <a:pt x="7276" y="8370"/>
                </a:lnTo>
                <a:lnTo>
                  <a:pt x="7495" y="8322"/>
                </a:lnTo>
                <a:lnTo>
                  <a:pt x="7689" y="8322"/>
                </a:lnTo>
                <a:lnTo>
                  <a:pt x="8054" y="8370"/>
                </a:lnTo>
                <a:lnTo>
                  <a:pt x="8200" y="8200"/>
                </a:lnTo>
                <a:lnTo>
                  <a:pt x="8565" y="7811"/>
                </a:lnTo>
                <a:lnTo>
                  <a:pt x="8955" y="7421"/>
                </a:lnTo>
                <a:lnTo>
                  <a:pt x="9344" y="7032"/>
                </a:lnTo>
                <a:lnTo>
                  <a:pt x="9295" y="6983"/>
                </a:lnTo>
                <a:lnTo>
                  <a:pt x="9247" y="6959"/>
                </a:lnTo>
                <a:lnTo>
                  <a:pt x="8906" y="6862"/>
                </a:lnTo>
                <a:lnTo>
                  <a:pt x="8565" y="6764"/>
                </a:lnTo>
                <a:lnTo>
                  <a:pt x="8225" y="6716"/>
                </a:lnTo>
                <a:lnTo>
                  <a:pt x="7884" y="6691"/>
                </a:lnTo>
                <a:close/>
                <a:moveTo>
                  <a:pt x="13407" y="15621"/>
                </a:moveTo>
                <a:lnTo>
                  <a:pt x="13505" y="15694"/>
                </a:lnTo>
                <a:lnTo>
                  <a:pt x="13310" y="15865"/>
                </a:lnTo>
                <a:lnTo>
                  <a:pt x="13213" y="15962"/>
                </a:lnTo>
                <a:lnTo>
                  <a:pt x="13115" y="16059"/>
                </a:lnTo>
                <a:lnTo>
                  <a:pt x="12969" y="16278"/>
                </a:lnTo>
                <a:lnTo>
                  <a:pt x="12969" y="16303"/>
                </a:lnTo>
                <a:lnTo>
                  <a:pt x="12969" y="16351"/>
                </a:lnTo>
                <a:lnTo>
                  <a:pt x="12994" y="16400"/>
                </a:lnTo>
                <a:lnTo>
                  <a:pt x="13067" y="16424"/>
                </a:lnTo>
                <a:lnTo>
                  <a:pt x="13115" y="16424"/>
                </a:lnTo>
                <a:lnTo>
                  <a:pt x="13140" y="16400"/>
                </a:lnTo>
                <a:lnTo>
                  <a:pt x="13237" y="16327"/>
                </a:lnTo>
                <a:lnTo>
                  <a:pt x="13334" y="16254"/>
                </a:lnTo>
                <a:lnTo>
                  <a:pt x="13553" y="16132"/>
                </a:lnTo>
                <a:lnTo>
                  <a:pt x="13699" y="16035"/>
                </a:lnTo>
                <a:lnTo>
                  <a:pt x="13845" y="15938"/>
                </a:lnTo>
                <a:lnTo>
                  <a:pt x="13918" y="15986"/>
                </a:lnTo>
                <a:lnTo>
                  <a:pt x="13772" y="16132"/>
                </a:lnTo>
                <a:lnTo>
                  <a:pt x="13651" y="16254"/>
                </a:lnTo>
                <a:lnTo>
                  <a:pt x="13553" y="16351"/>
                </a:lnTo>
                <a:lnTo>
                  <a:pt x="13456" y="16497"/>
                </a:lnTo>
                <a:lnTo>
                  <a:pt x="13407" y="16570"/>
                </a:lnTo>
                <a:lnTo>
                  <a:pt x="13383" y="16643"/>
                </a:lnTo>
                <a:lnTo>
                  <a:pt x="13383" y="16692"/>
                </a:lnTo>
                <a:lnTo>
                  <a:pt x="13432" y="16741"/>
                </a:lnTo>
                <a:lnTo>
                  <a:pt x="13553" y="16741"/>
                </a:lnTo>
                <a:lnTo>
                  <a:pt x="13675" y="16668"/>
                </a:lnTo>
                <a:lnTo>
                  <a:pt x="13870" y="16497"/>
                </a:lnTo>
                <a:lnTo>
                  <a:pt x="14137" y="16278"/>
                </a:lnTo>
                <a:lnTo>
                  <a:pt x="14186" y="16230"/>
                </a:lnTo>
                <a:lnTo>
                  <a:pt x="14283" y="16351"/>
                </a:lnTo>
                <a:lnTo>
                  <a:pt x="13967" y="16643"/>
                </a:lnTo>
                <a:lnTo>
                  <a:pt x="13821" y="16862"/>
                </a:lnTo>
                <a:lnTo>
                  <a:pt x="13675" y="17057"/>
                </a:lnTo>
                <a:lnTo>
                  <a:pt x="13675" y="17106"/>
                </a:lnTo>
                <a:lnTo>
                  <a:pt x="13724" y="17106"/>
                </a:lnTo>
                <a:lnTo>
                  <a:pt x="13967" y="16984"/>
                </a:lnTo>
                <a:lnTo>
                  <a:pt x="14210" y="16887"/>
                </a:lnTo>
                <a:lnTo>
                  <a:pt x="14381" y="16789"/>
                </a:lnTo>
                <a:lnTo>
                  <a:pt x="14527" y="16668"/>
                </a:lnTo>
                <a:lnTo>
                  <a:pt x="14600" y="16765"/>
                </a:lnTo>
                <a:lnTo>
                  <a:pt x="14575" y="16789"/>
                </a:lnTo>
                <a:lnTo>
                  <a:pt x="14259" y="17033"/>
                </a:lnTo>
                <a:lnTo>
                  <a:pt x="14113" y="17154"/>
                </a:lnTo>
                <a:lnTo>
                  <a:pt x="13991" y="17300"/>
                </a:lnTo>
                <a:lnTo>
                  <a:pt x="13991" y="17349"/>
                </a:lnTo>
                <a:lnTo>
                  <a:pt x="14016" y="17349"/>
                </a:lnTo>
                <a:lnTo>
                  <a:pt x="14210" y="17300"/>
                </a:lnTo>
                <a:lnTo>
                  <a:pt x="14356" y="17252"/>
                </a:lnTo>
                <a:lnTo>
                  <a:pt x="14551" y="17154"/>
                </a:lnTo>
                <a:lnTo>
                  <a:pt x="14721" y="17057"/>
                </a:lnTo>
                <a:lnTo>
                  <a:pt x="14746" y="17203"/>
                </a:lnTo>
                <a:lnTo>
                  <a:pt x="14624" y="17252"/>
                </a:lnTo>
                <a:lnTo>
                  <a:pt x="14478" y="17300"/>
                </a:lnTo>
                <a:lnTo>
                  <a:pt x="14332" y="17373"/>
                </a:lnTo>
                <a:lnTo>
                  <a:pt x="14259" y="17422"/>
                </a:lnTo>
                <a:lnTo>
                  <a:pt x="14186" y="17471"/>
                </a:lnTo>
                <a:lnTo>
                  <a:pt x="14137" y="17544"/>
                </a:lnTo>
                <a:lnTo>
                  <a:pt x="14162" y="17641"/>
                </a:lnTo>
                <a:lnTo>
                  <a:pt x="14210" y="17690"/>
                </a:lnTo>
                <a:lnTo>
                  <a:pt x="14283" y="17714"/>
                </a:lnTo>
                <a:lnTo>
                  <a:pt x="14429" y="17714"/>
                </a:lnTo>
                <a:lnTo>
                  <a:pt x="14575" y="17665"/>
                </a:lnTo>
                <a:lnTo>
                  <a:pt x="14697" y="17617"/>
                </a:lnTo>
                <a:lnTo>
                  <a:pt x="14697" y="17641"/>
                </a:lnTo>
                <a:lnTo>
                  <a:pt x="14600" y="17738"/>
                </a:lnTo>
                <a:lnTo>
                  <a:pt x="14502" y="17811"/>
                </a:lnTo>
                <a:lnTo>
                  <a:pt x="14405" y="17860"/>
                </a:lnTo>
                <a:lnTo>
                  <a:pt x="14283" y="17884"/>
                </a:lnTo>
                <a:lnTo>
                  <a:pt x="14162" y="17909"/>
                </a:lnTo>
                <a:lnTo>
                  <a:pt x="14040" y="17884"/>
                </a:lnTo>
                <a:lnTo>
                  <a:pt x="13772" y="17836"/>
                </a:lnTo>
                <a:lnTo>
                  <a:pt x="13529" y="17738"/>
                </a:lnTo>
                <a:lnTo>
                  <a:pt x="13261" y="17592"/>
                </a:lnTo>
                <a:lnTo>
                  <a:pt x="13067" y="17471"/>
                </a:lnTo>
                <a:lnTo>
                  <a:pt x="12896" y="17349"/>
                </a:lnTo>
                <a:lnTo>
                  <a:pt x="12726" y="17179"/>
                </a:lnTo>
                <a:lnTo>
                  <a:pt x="12556" y="16984"/>
                </a:lnTo>
                <a:lnTo>
                  <a:pt x="12337" y="16765"/>
                </a:lnTo>
                <a:lnTo>
                  <a:pt x="12239" y="16692"/>
                </a:lnTo>
                <a:lnTo>
                  <a:pt x="12118" y="16668"/>
                </a:lnTo>
                <a:lnTo>
                  <a:pt x="12458" y="16424"/>
                </a:lnTo>
                <a:lnTo>
                  <a:pt x="12799" y="16181"/>
                </a:lnTo>
                <a:lnTo>
                  <a:pt x="13115" y="15913"/>
                </a:lnTo>
                <a:lnTo>
                  <a:pt x="13407" y="15621"/>
                </a:lnTo>
                <a:close/>
                <a:moveTo>
                  <a:pt x="2287" y="15548"/>
                </a:moveTo>
                <a:lnTo>
                  <a:pt x="2579" y="15840"/>
                </a:lnTo>
                <a:lnTo>
                  <a:pt x="2871" y="16084"/>
                </a:lnTo>
                <a:lnTo>
                  <a:pt x="3188" y="16351"/>
                </a:lnTo>
                <a:lnTo>
                  <a:pt x="3504" y="16570"/>
                </a:lnTo>
                <a:lnTo>
                  <a:pt x="3382" y="16765"/>
                </a:lnTo>
                <a:lnTo>
                  <a:pt x="3358" y="16741"/>
                </a:lnTo>
                <a:lnTo>
                  <a:pt x="3309" y="16668"/>
                </a:lnTo>
                <a:lnTo>
                  <a:pt x="3261" y="16619"/>
                </a:lnTo>
                <a:lnTo>
                  <a:pt x="3115" y="16522"/>
                </a:lnTo>
                <a:lnTo>
                  <a:pt x="2944" y="16449"/>
                </a:lnTo>
                <a:lnTo>
                  <a:pt x="2823" y="16351"/>
                </a:lnTo>
                <a:lnTo>
                  <a:pt x="2774" y="16351"/>
                </a:lnTo>
                <a:lnTo>
                  <a:pt x="2774" y="16376"/>
                </a:lnTo>
                <a:lnTo>
                  <a:pt x="2823" y="16522"/>
                </a:lnTo>
                <a:lnTo>
                  <a:pt x="2944" y="16668"/>
                </a:lnTo>
                <a:lnTo>
                  <a:pt x="2969" y="16692"/>
                </a:lnTo>
                <a:lnTo>
                  <a:pt x="2725" y="16546"/>
                </a:lnTo>
                <a:lnTo>
                  <a:pt x="2604" y="16497"/>
                </a:lnTo>
                <a:lnTo>
                  <a:pt x="2458" y="16473"/>
                </a:lnTo>
                <a:lnTo>
                  <a:pt x="2433" y="16473"/>
                </a:lnTo>
                <a:lnTo>
                  <a:pt x="2433" y="16522"/>
                </a:lnTo>
                <a:lnTo>
                  <a:pt x="2482" y="16619"/>
                </a:lnTo>
                <a:lnTo>
                  <a:pt x="2555" y="16692"/>
                </a:lnTo>
                <a:lnTo>
                  <a:pt x="2725" y="16862"/>
                </a:lnTo>
                <a:lnTo>
                  <a:pt x="2896" y="17008"/>
                </a:lnTo>
                <a:lnTo>
                  <a:pt x="3090" y="17130"/>
                </a:lnTo>
                <a:lnTo>
                  <a:pt x="2920" y="17300"/>
                </a:lnTo>
                <a:lnTo>
                  <a:pt x="2871" y="17276"/>
                </a:lnTo>
                <a:lnTo>
                  <a:pt x="2774" y="17203"/>
                </a:lnTo>
                <a:lnTo>
                  <a:pt x="2701" y="17106"/>
                </a:lnTo>
                <a:lnTo>
                  <a:pt x="2604" y="17008"/>
                </a:lnTo>
                <a:lnTo>
                  <a:pt x="2506" y="16935"/>
                </a:lnTo>
                <a:lnTo>
                  <a:pt x="2385" y="16887"/>
                </a:lnTo>
                <a:lnTo>
                  <a:pt x="2336" y="16862"/>
                </a:lnTo>
                <a:lnTo>
                  <a:pt x="2263" y="16887"/>
                </a:lnTo>
                <a:lnTo>
                  <a:pt x="2239" y="16911"/>
                </a:lnTo>
                <a:lnTo>
                  <a:pt x="2239" y="16960"/>
                </a:lnTo>
                <a:lnTo>
                  <a:pt x="2287" y="17057"/>
                </a:lnTo>
                <a:lnTo>
                  <a:pt x="2336" y="17179"/>
                </a:lnTo>
                <a:lnTo>
                  <a:pt x="2433" y="17300"/>
                </a:lnTo>
                <a:lnTo>
                  <a:pt x="2506" y="17422"/>
                </a:lnTo>
                <a:lnTo>
                  <a:pt x="2652" y="17544"/>
                </a:lnTo>
                <a:lnTo>
                  <a:pt x="2531" y="17617"/>
                </a:lnTo>
                <a:lnTo>
                  <a:pt x="2336" y="17519"/>
                </a:lnTo>
                <a:lnTo>
                  <a:pt x="2166" y="17398"/>
                </a:lnTo>
                <a:lnTo>
                  <a:pt x="2068" y="17325"/>
                </a:lnTo>
                <a:lnTo>
                  <a:pt x="1995" y="17300"/>
                </a:lnTo>
                <a:lnTo>
                  <a:pt x="1898" y="17252"/>
                </a:lnTo>
                <a:lnTo>
                  <a:pt x="1777" y="17227"/>
                </a:lnTo>
                <a:lnTo>
                  <a:pt x="1752" y="17252"/>
                </a:lnTo>
                <a:lnTo>
                  <a:pt x="1728" y="17276"/>
                </a:lnTo>
                <a:lnTo>
                  <a:pt x="1777" y="17398"/>
                </a:lnTo>
                <a:lnTo>
                  <a:pt x="1825" y="17519"/>
                </a:lnTo>
                <a:lnTo>
                  <a:pt x="1898" y="17641"/>
                </a:lnTo>
                <a:lnTo>
                  <a:pt x="1995" y="17738"/>
                </a:lnTo>
                <a:lnTo>
                  <a:pt x="2117" y="17860"/>
                </a:lnTo>
                <a:lnTo>
                  <a:pt x="1874" y="17763"/>
                </a:lnTo>
                <a:lnTo>
                  <a:pt x="1679" y="17665"/>
                </a:lnTo>
                <a:lnTo>
                  <a:pt x="1582" y="17617"/>
                </a:lnTo>
                <a:lnTo>
                  <a:pt x="1485" y="17592"/>
                </a:lnTo>
                <a:lnTo>
                  <a:pt x="1436" y="17592"/>
                </a:lnTo>
                <a:lnTo>
                  <a:pt x="1363" y="17641"/>
                </a:lnTo>
                <a:lnTo>
                  <a:pt x="1339" y="17690"/>
                </a:lnTo>
                <a:lnTo>
                  <a:pt x="1339" y="17738"/>
                </a:lnTo>
                <a:lnTo>
                  <a:pt x="1412" y="17860"/>
                </a:lnTo>
                <a:lnTo>
                  <a:pt x="1509" y="17957"/>
                </a:lnTo>
                <a:lnTo>
                  <a:pt x="1363" y="17909"/>
                </a:lnTo>
                <a:lnTo>
                  <a:pt x="1266" y="17836"/>
                </a:lnTo>
                <a:lnTo>
                  <a:pt x="1168" y="17738"/>
                </a:lnTo>
                <a:lnTo>
                  <a:pt x="1095" y="17592"/>
                </a:lnTo>
                <a:lnTo>
                  <a:pt x="1071" y="17422"/>
                </a:lnTo>
                <a:lnTo>
                  <a:pt x="1095" y="17227"/>
                </a:lnTo>
                <a:lnTo>
                  <a:pt x="1144" y="17057"/>
                </a:lnTo>
                <a:lnTo>
                  <a:pt x="1217" y="16887"/>
                </a:lnTo>
                <a:lnTo>
                  <a:pt x="1436" y="16522"/>
                </a:lnTo>
                <a:lnTo>
                  <a:pt x="1631" y="16254"/>
                </a:lnTo>
                <a:lnTo>
                  <a:pt x="1777" y="16059"/>
                </a:lnTo>
                <a:lnTo>
                  <a:pt x="1947" y="15889"/>
                </a:lnTo>
                <a:lnTo>
                  <a:pt x="2117" y="15719"/>
                </a:lnTo>
                <a:lnTo>
                  <a:pt x="2287" y="15548"/>
                </a:lnTo>
                <a:close/>
                <a:moveTo>
                  <a:pt x="7689" y="2336"/>
                </a:moveTo>
                <a:lnTo>
                  <a:pt x="7203" y="2360"/>
                </a:lnTo>
                <a:lnTo>
                  <a:pt x="6716" y="2409"/>
                </a:lnTo>
                <a:lnTo>
                  <a:pt x="6205" y="2482"/>
                </a:lnTo>
                <a:lnTo>
                  <a:pt x="5718" y="2604"/>
                </a:lnTo>
                <a:lnTo>
                  <a:pt x="5256" y="2725"/>
                </a:lnTo>
                <a:lnTo>
                  <a:pt x="4794" y="2896"/>
                </a:lnTo>
                <a:lnTo>
                  <a:pt x="4404" y="3066"/>
                </a:lnTo>
                <a:lnTo>
                  <a:pt x="4015" y="3261"/>
                </a:lnTo>
                <a:lnTo>
                  <a:pt x="3626" y="3480"/>
                </a:lnTo>
                <a:lnTo>
                  <a:pt x="3261" y="3723"/>
                </a:lnTo>
                <a:lnTo>
                  <a:pt x="2896" y="3966"/>
                </a:lnTo>
                <a:lnTo>
                  <a:pt x="2555" y="4258"/>
                </a:lnTo>
                <a:lnTo>
                  <a:pt x="2214" y="4526"/>
                </a:lnTo>
                <a:lnTo>
                  <a:pt x="1923" y="4842"/>
                </a:lnTo>
                <a:lnTo>
                  <a:pt x="1655" y="5134"/>
                </a:lnTo>
                <a:lnTo>
                  <a:pt x="1412" y="5451"/>
                </a:lnTo>
                <a:lnTo>
                  <a:pt x="1217" y="5791"/>
                </a:lnTo>
                <a:lnTo>
                  <a:pt x="1071" y="6156"/>
                </a:lnTo>
                <a:lnTo>
                  <a:pt x="657" y="7105"/>
                </a:lnTo>
                <a:lnTo>
                  <a:pt x="463" y="7592"/>
                </a:lnTo>
                <a:lnTo>
                  <a:pt x="292" y="8078"/>
                </a:lnTo>
                <a:lnTo>
                  <a:pt x="171" y="8565"/>
                </a:lnTo>
                <a:lnTo>
                  <a:pt x="73" y="9052"/>
                </a:lnTo>
                <a:lnTo>
                  <a:pt x="25" y="9563"/>
                </a:lnTo>
                <a:lnTo>
                  <a:pt x="0" y="10074"/>
                </a:lnTo>
                <a:lnTo>
                  <a:pt x="25" y="10585"/>
                </a:lnTo>
                <a:lnTo>
                  <a:pt x="49" y="11096"/>
                </a:lnTo>
                <a:lnTo>
                  <a:pt x="122" y="11607"/>
                </a:lnTo>
                <a:lnTo>
                  <a:pt x="195" y="12093"/>
                </a:lnTo>
                <a:lnTo>
                  <a:pt x="268" y="12531"/>
                </a:lnTo>
                <a:lnTo>
                  <a:pt x="414" y="12945"/>
                </a:lnTo>
                <a:lnTo>
                  <a:pt x="584" y="13359"/>
                </a:lnTo>
                <a:lnTo>
                  <a:pt x="779" y="13723"/>
                </a:lnTo>
                <a:lnTo>
                  <a:pt x="1022" y="14088"/>
                </a:lnTo>
                <a:lnTo>
                  <a:pt x="1290" y="14453"/>
                </a:lnTo>
                <a:lnTo>
                  <a:pt x="1558" y="14794"/>
                </a:lnTo>
                <a:lnTo>
                  <a:pt x="1850" y="15135"/>
                </a:lnTo>
                <a:lnTo>
                  <a:pt x="1995" y="15281"/>
                </a:lnTo>
                <a:lnTo>
                  <a:pt x="1850" y="15378"/>
                </a:lnTo>
                <a:lnTo>
                  <a:pt x="1704" y="15500"/>
                </a:lnTo>
                <a:lnTo>
                  <a:pt x="1582" y="15621"/>
                </a:lnTo>
                <a:lnTo>
                  <a:pt x="1460" y="15767"/>
                </a:lnTo>
                <a:lnTo>
                  <a:pt x="1217" y="16084"/>
                </a:lnTo>
                <a:lnTo>
                  <a:pt x="1047" y="16351"/>
                </a:lnTo>
                <a:lnTo>
                  <a:pt x="925" y="16546"/>
                </a:lnTo>
                <a:lnTo>
                  <a:pt x="828" y="16741"/>
                </a:lnTo>
                <a:lnTo>
                  <a:pt x="730" y="16960"/>
                </a:lnTo>
                <a:lnTo>
                  <a:pt x="682" y="17179"/>
                </a:lnTo>
                <a:lnTo>
                  <a:pt x="633" y="17398"/>
                </a:lnTo>
                <a:lnTo>
                  <a:pt x="657" y="17617"/>
                </a:lnTo>
                <a:lnTo>
                  <a:pt x="706" y="17836"/>
                </a:lnTo>
                <a:lnTo>
                  <a:pt x="828" y="18055"/>
                </a:lnTo>
                <a:lnTo>
                  <a:pt x="901" y="18152"/>
                </a:lnTo>
                <a:lnTo>
                  <a:pt x="974" y="18225"/>
                </a:lnTo>
                <a:lnTo>
                  <a:pt x="1144" y="18322"/>
                </a:lnTo>
                <a:lnTo>
                  <a:pt x="1339" y="18395"/>
                </a:lnTo>
                <a:lnTo>
                  <a:pt x="1558" y="18420"/>
                </a:lnTo>
                <a:lnTo>
                  <a:pt x="1777" y="18420"/>
                </a:lnTo>
                <a:lnTo>
                  <a:pt x="1995" y="18371"/>
                </a:lnTo>
                <a:lnTo>
                  <a:pt x="2190" y="18322"/>
                </a:lnTo>
                <a:lnTo>
                  <a:pt x="2385" y="18249"/>
                </a:lnTo>
                <a:lnTo>
                  <a:pt x="2604" y="18128"/>
                </a:lnTo>
                <a:lnTo>
                  <a:pt x="2823" y="18006"/>
                </a:lnTo>
                <a:lnTo>
                  <a:pt x="3042" y="17836"/>
                </a:lnTo>
                <a:lnTo>
                  <a:pt x="3236" y="17665"/>
                </a:lnTo>
                <a:lnTo>
                  <a:pt x="3431" y="17471"/>
                </a:lnTo>
                <a:lnTo>
                  <a:pt x="3601" y="17276"/>
                </a:lnTo>
                <a:lnTo>
                  <a:pt x="3893" y="16838"/>
                </a:lnTo>
                <a:lnTo>
                  <a:pt x="4258" y="17081"/>
                </a:lnTo>
                <a:lnTo>
                  <a:pt x="4648" y="17276"/>
                </a:lnTo>
                <a:lnTo>
                  <a:pt x="4867" y="17398"/>
                </a:lnTo>
                <a:lnTo>
                  <a:pt x="5110" y="17495"/>
                </a:lnTo>
                <a:lnTo>
                  <a:pt x="5353" y="17568"/>
                </a:lnTo>
                <a:lnTo>
                  <a:pt x="5597" y="17641"/>
                </a:lnTo>
                <a:lnTo>
                  <a:pt x="6083" y="17738"/>
                </a:lnTo>
                <a:lnTo>
                  <a:pt x="6594" y="17811"/>
                </a:lnTo>
                <a:lnTo>
                  <a:pt x="7057" y="17884"/>
                </a:lnTo>
                <a:lnTo>
                  <a:pt x="7519" y="17909"/>
                </a:lnTo>
                <a:lnTo>
                  <a:pt x="8006" y="17909"/>
                </a:lnTo>
                <a:lnTo>
                  <a:pt x="8492" y="17860"/>
                </a:lnTo>
                <a:lnTo>
                  <a:pt x="8541" y="17884"/>
                </a:lnTo>
                <a:lnTo>
                  <a:pt x="8590" y="17860"/>
                </a:lnTo>
                <a:lnTo>
                  <a:pt x="8736" y="17811"/>
                </a:lnTo>
                <a:lnTo>
                  <a:pt x="8906" y="17787"/>
                </a:lnTo>
                <a:lnTo>
                  <a:pt x="9222" y="17738"/>
                </a:lnTo>
                <a:lnTo>
                  <a:pt x="9514" y="17690"/>
                </a:lnTo>
                <a:lnTo>
                  <a:pt x="9782" y="17592"/>
                </a:lnTo>
                <a:lnTo>
                  <a:pt x="10317" y="17398"/>
                </a:lnTo>
                <a:lnTo>
                  <a:pt x="11120" y="17130"/>
                </a:lnTo>
                <a:lnTo>
                  <a:pt x="11509" y="16984"/>
                </a:lnTo>
                <a:lnTo>
                  <a:pt x="11899" y="16789"/>
                </a:lnTo>
                <a:lnTo>
                  <a:pt x="11899" y="16814"/>
                </a:lnTo>
                <a:lnTo>
                  <a:pt x="11996" y="17033"/>
                </a:lnTo>
                <a:lnTo>
                  <a:pt x="12118" y="17227"/>
                </a:lnTo>
                <a:lnTo>
                  <a:pt x="12288" y="17446"/>
                </a:lnTo>
                <a:lnTo>
                  <a:pt x="12483" y="17641"/>
                </a:lnTo>
                <a:lnTo>
                  <a:pt x="12702" y="17811"/>
                </a:lnTo>
                <a:lnTo>
                  <a:pt x="12921" y="17957"/>
                </a:lnTo>
                <a:lnTo>
                  <a:pt x="13115" y="18079"/>
                </a:lnTo>
                <a:lnTo>
                  <a:pt x="13334" y="18176"/>
                </a:lnTo>
                <a:lnTo>
                  <a:pt x="13529" y="18249"/>
                </a:lnTo>
                <a:lnTo>
                  <a:pt x="13748" y="18298"/>
                </a:lnTo>
                <a:lnTo>
                  <a:pt x="13991" y="18347"/>
                </a:lnTo>
                <a:lnTo>
                  <a:pt x="14259" y="18347"/>
                </a:lnTo>
                <a:lnTo>
                  <a:pt x="14478" y="18322"/>
                </a:lnTo>
                <a:lnTo>
                  <a:pt x="14721" y="18249"/>
                </a:lnTo>
                <a:lnTo>
                  <a:pt x="14819" y="18176"/>
                </a:lnTo>
                <a:lnTo>
                  <a:pt x="14892" y="18103"/>
                </a:lnTo>
                <a:lnTo>
                  <a:pt x="14989" y="18030"/>
                </a:lnTo>
                <a:lnTo>
                  <a:pt x="15038" y="17933"/>
                </a:lnTo>
                <a:lnTo>
                  <a:pt x="15135" y="17763"/>
                </a:lnTo>
                <a:lnTo>
                  <a:pt x="15159" y="17568"/>
                </a:lnTo>
                <a:lnTo>
                  <a:pt x="15184" y="17373"/>
                </a:lnTo>
                <a:lnTo>
                  <a:pt x="15159" y="17203"/>
                </a:lnTo>
                <a:lnTo>
                  <a:pt x="15111" y="17008"/>
                </a:lnTo>
                <a:lnTo>
                  <a:pt x="15062" y="16838"/>
                </a:lnTo>
                <a:lnTo>
                  <a:pt x="14965" y="16643"/>
                </a:lnTo>
                <a:lnTo>
                  <a:pt x="14867" y="16473"/>
                </a:lnTo>
                <a:lnTo>
                  <a:pt x="14600" y="16132"/>
                </a:lnTo>
                <a:lnTo>
                  <a:pt x="14308" y="15792"/>
                </a:lnTo>
                <a:lnTo>
                  <a:pt x="13991" y="15524"/>
                </a:lnTo>
                <a:lnTo>
                  <a:pt x="13675" y="15281"/>
                </a:lnTo>
                <a:lnTo>
                  <a:pt x="13967" y="14916"/>
                </a:lnTo>
                <a:lnTo>
                  <a:pt x="14235" y="14551"/>
                </a:lnTo>
                <a:lnTo>
                  <a:pt x="14478" y="14137"/>
                </a:lnTo>
                <a:lnTo>
                  <a:pt x="14673" y="13748"/>
                </a:lnTo>
                <a:lnTo>
                  <a:pt x="14916" y="13237"/>
                </a:lnTo>
                <a:lnTo>
                  <a:pt x="15111" y="12677"/>
                </a:lnTo>
                <a:lnTo>
                  <a:pt x="15257" y="12118"/>
                </a:lnTo>
                <a:lnTo>
                  <a:pt x="15378" y="11534"/>
                </a:lnTo>
                <a:lnTo>
                  <a:pt x="15476" y="10950"/>
                </a:lnTo>
                <a:lnTo>
                  <a:pt x="15524" y="10366"/>
                </a:lnTo>
                <a:lnTo>
                  <a:pt x="15549" y="9782"/>
                </a:lnTo>
                <a:lnTo>
                  <a:pt x="15549" y="9222"/>
                </a:lnTo>
                <a:lnTo>
                  <a:pt x="15524" y="8979"/>
                </a:lnTo>
                <a:lnTo>
                  <a:pt x="15476" y="8735"/>
                </a:lnTo>
                <a:lnTo>
                  <a:pt x="15354" y="8249"/>
                </a:lnTo>
                <a:lnTo>
                  <a:pt x="15208" y="7786"/>
                </a:lnTo>
                <a:lnTo>
                  <a:pt x="15038" y="7348"/>
                </a:lnTo>
                <a:lnTo>
                  <a:pt x="14867" y="6910"/>
                </a:lnTo>
                <a:lnTo>
                  <a:pt x="14794" y="6691"/>
                </a:lnTo>
                <a:lnTo>
                  <a:pt x="14697" y="6472"/>
                </a:lnTo>
                <a:lnTo>
                  <a:pt x="14575" y="6278"/>
                </a:lnTo>
                <a:lnTo>
                  <a:pt x="14429" y="6107"/>
                </a:lnTo>
                <a:lnTo>
                  <a:pt x="14381" y="6107"/>
                </a:lnTo>
                <a:lnTo>
                  <a:pt x="13991" y="6034"/>
                </a:lnTo>
                <a:lnTo>
                  <a:pt x="13578" y="5961"/>
                </a:lnTo>
                <a:lnTo>
                  <a:pt x="13042" y="6521"/>
                </a:lnTo>
                <a:lnTo>
                  <a:pt x="12458" y="7105"/>
                </a:lnTo>
                <a:lnTo>
                  <a:pt x="12580" y="7202"/>
                </a:lnTo>
                <a:lnTo>
                  <a:pt x="12702" y="7324"/>
                </a:lnTo>
                <a:lnTo>
                  <a:pt x="12799" y="7470"/>
                </a:lnTo>
                <a:lnTo>
                  <a:pt x="12872" y="7616"/>
                </a:lnTo>
                <a:lnTo>
                  <a:pt x="13018" y="7957"/>
                </a:lnTo>
                <a:lnTo>
                  <a:pt x="13140" y="8249"/>
                </a:lnTo>
                <a:lnTo>
                  <a:pt x="13213" y="8468"/>
                </a:lnTo>
                <a:lnTo>
                  <a:pt x="13286" y="8687"/>
                </a:lnTo>
                <a:lnTo>
                  <a:pt x="13383" y="9173"/>
                </a:lnTo>
                <a:lnTo>
                  <a:pt x="13407" y="9684"/>
                </a:lnTo>
                <a:lnTo>
                  <a:pt x="13407" y="10147"/>
                </a:lnTo>
                <a:lnTo>
                  <a:pt x="13383" y="10585"/>
                </a:lnTo>
                <a:lnTo>
                  <a:pt x="13310" y="11023"/>
                </a:lnTo>
                <a:lnTo>
                  <a:pt x="13188" y="11436"/>
                </a:lnTo>
                <a:lnTo>
                  <a:pt x="13042" y="11850"/>
                </a:lnTo>
                <a:lnTo>
                  <a:pt x="12872" y="12264"/>
                </a:lnTo>
                <a:lnTo>
                  <a:pt x="12677" y="12653"/>
                </a:lnTo>
                <a:lnTo>
                  <a:pt x="12458" y="13018"/>
                </a:lnTo>
                <a:lnTo>
                  <a:pt x="12239" y="13383"/>
                </a:lnTo>
                <a:lnTo>
                  <a:pt x="11923" y="13748"/>
                </a:lnTo>
                <a:lnTo>
                  <a:pt x="11582" y="14088"/>
                </a:lnTo>
                <a:lnTo>
                  <a:pt x="11217" y="14380"/>
                </a:lnTo>
                <a:lnTo>
                  <a:pt x="10828" y="14648"/>
                </a:lnTo>
                <a:lnTo>
                  <a:pt x="10414" y="14867"/>
                </a:lnTo>
                <a:lnTo>
                  <a:pt x="9976" y="15062"/>
                </a:lnTo>
                <a:lnTo>
                  <a:pt x="9539" y="15256"/>
                </a:lnTo>
                <a:lnTo>
                  <a:pt x="9101" y="15427"/>
                </a:lnTo>
                <a:lnTo>
                  <a:pt x="8809" y="15524"/>
                </a:lnTo>
                <a:lnTo>
                  <a:pt x="8517" y="15597"/>
                </a:lnTo>
                <a:lnTo>
                  <a:pt x="8225" y="15646"/>
                </a:lnTo>
                <a:lnTo>
                  <a:pt x="7957" y="15670"/>
                </a:lnTo>
                <a:lnTo>
                  <a:pt x="7397" y="15670"/>
                </a:lnTo>
                <a:lnTo>
                  <a:pt x="7130" y="15646"/>
                </a:lnTo>
                <a:lnTo>
                  <a:pt x="6862" y="15597"/>
                </a:lnTo>
                <a:lnTo>
                  <a:pt x="6594" y="15548"/>
                </a:lnTo>
                <a:lnTo>
                  <a:pt x="6327" y="15475"/>
                </a:lnTo>
                <a:lnTo>
                  <a:pt x="5816" y="15281"/>
                </a:lnTo>
                <a:lnTo>
                  <a:pt x="5280" y="15062"/>
                </a:lnTo>
                <a:lnTo>
                  <a:pt x="4769" y="14770"/>
                </a:lnTo>
                <a:lnTo>
                  <a:pt x="4015" y="14307"/>
                </a:lnTo>
                <a:lnTo>
                  <a:pt x="3918" y="14259"/>
                </a:lnTo>
                <a:lnTo>
                  <a:pt x="3820" y="14161"/>
                </a:lnTo>
                <a:lnTo>
                  <a:pt x="3674" y="13991"/>
                </a:lnTo>
                <a:lnTo>
                  <a:pt x="3382" y="13602"/>
                </a:lnTo>
                <a:lnTo>
                  <a:pt x="3066" y="13164"/>
                </a:lnTo>
                <a:lnTo>
                  <a:pt x="2774" y="12726"/>
                </a:lnTo>
                <a:lnTo>
                  <a:pt x="2652" y="12483"/>
                </a:lnTo>
                <a:lnTo>
                  <a:pt x="2555" y="12239"/>
                </a:lnTo>
                <a:lnTo>
                  <a:pt x="2458" y="11972"/>
                </a:lnTo>
                <a:lnTo>
                  <a:pt x="2360" y="11728"/>
                </a:lnTo>
                <a:lnTo>
                  <a:pt x="2263" y="11242"/>
                </a:lnTo>
                <a:lnTo>
                  <a:pt x="2214" y="10731"/>
                </a:lnTo>
                <a:lnTo>
                  <a:pt x="2214" y="10220"/>
                </a:lnTo>
                <a:lnTo>
                  <a:pt x="2239" y="9684"/>
                </a:lnTo>
                <a:lnTo>
                  <a:pt x="2336" y="9149"/>
                </a:lnTo>
                <a:lnTo>
                  <a:pt x="2433" y="8662"/>
                </a:lnTo>
                <a:lnTo>
                  <a:pt x="2604" y="8151"/>
                </a:lnTo>
                <a:lnTo>
                  <a:pt x="2774" y="7713"/>
                </a:lnTo>
                <a:lnTo>
                  <a:pt x="2969" y="7324"/>
                </a:lnTo>
                <a:lnTo>
                  <a:pt x="3188" y="6959"/>
                </a:lnTo>
                <a:lnTo>
                  <a:pt x="3431" y="6618"/>
                </a:lnTo>
                <a:lnTo>
                  <a:pt x="3699" y="6302"/>
                </a:lnTo>
                <a:lnTo>
                  <a:pt x="4015" y="6010"/>
                </a:lnTo>
                <a:lnTo>
                  <a:pt x="4331" y="5742"/>
                </a:lnTo>
                <a:lnTo>
                  <a:pt x="4648" y="5499"/>
                </a:lnTo>
                <a:lnTo>
                  <a:pt x="5013" y="5280"/>
                </a:lnTo>
                <a:lnTo>
                  <a:pt x="5378" y="5086"/>
                </a:lnTo>
                <a:lnTo>
                  <a:pt x="5767" y="4915"/>
                </a:lnTo>
                <a:lnTo>
                  <a:pt x="6156" y="4794"/>
                </a:lnTo>
                <a:lnTo>
                  <a:pt x="6570" y="4672"/>
                </a:lnTo>
                <a:lnTo>
                  <a:pt x="6984" y="4599"/>
                </a:lnTo>
                <a:lnTo>
                  <a:pt x="7397" y="4550"/>
                </a:lnTo>
                <a:lnTo>
                  <a:pt x="7811" y="4526"/>
                </a:lnTo>
                <a:lnTo>
                  <a:pt x="8225" y="4526"/>
                </a:lnTo>
                <a:lnTo>
                  <a:pt x="8614" y="4575"/>
                </a:lnTo>
                <a:lnTo>
                  <a:pt x="8979" y="4623"/>
                </a:lnTo>
                <a:lnTo>
                  <a:pt x="9344" y="4696"/>
                </a:lnTo>
                <a:lnTo>
                  <a:pt x="9685" y="4794"/>
                </a:lnTo>
                <a:lnTo>
                  <a:pt x="10049" y="4940"/>
                </a:lnTo>
                <a:lnTo>
                  <a:pt x="10390" y="5086"/>
                </a:lnTo>
                <a:lnTo>
                  <a:pt x="10706" y="5280"/>
                </a:lnTo>
                <a:lnTo>
                  <a:pt x="10998" y="5499"/>
                </a:lnTo>
                <a:lnTo>
                  <a:pt x="11363" y="5134"/>
                </a:lnTo>
                <a:lnTo>
                  <a:pt x="11704" y="4745"/>
                </a:lnTo>
                <a:lnTo>
                  <a:pt x="11874" y="4575"/>
                </a:lnTo>
                <a:lnTo>
                  <a:pt x="11801" y="4258"/>
                </a:lnTo>
                <a:lnTo>
                  <a:pt x="11777" y="3942"/>
                </a:lnTo>
                <a:lnTo>
                  <a:pt x="11728" y="3650"/>
                </a:lnTo>
                <a:lnTo>
                  <a:pt x="11680" y="3382"/>
                </a:lnTo>
                <a:lnTo>
                  <a:pt x="11169" y="3042"/>
                </a:lnTo>
                <a:lnTo>
                  <a:pt x="10925" y="2871"/>
                </a:lnTo>
                <a:lnTo>
                  <a:pt x="10633" y="2750"/>
                </a:lnTo>
                <a:lnTo>
                  <a:pt x="10147" y="2579"/>
                </a:lnTo>
                <a:lnTo>
                  <a:pt x="9685" y="2458"/>
                </a:lnTo>
                <a:lnTo>
                  <a:pt x="9174" y="2385"/>
                </a:lnTo>
                <a:lnTo>
                  <a:pt x="8687" y="2336"/>
                </a:lnTo>
                <a:close/>
              </a:path>
            </a:pathLst>
          </a:custGeom>
          <a:solidFill>
            <a:srgbClr val="98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3" name="Google Shape;313;p47"/>
          <p:cNvSpPr txBox="1"/>
          <p:nvPr/>
        </p:nvSpPr>
        <p:spPr>
          <a:xfrm>
            <a:off x="0" y="4834325"/>
            <a:ext cx="26982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Quicksand"/>
                <a:ea typeface="Quicksand"/>
                <a:cs typeface="Quicksand"/>
                <a:sym typeface="Quicksand"/>
              </a:rPr>
              <a:t>1.MD.A.1 </a:t>
            </a:r>
            <a:endParaRPr sz="11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314" name="Google Shape;314;p47"/>
          <p:cNvSpPr txBox="1"/>
          <p:nvPr/>
        </p:nvSpPr>
        <p:spPr>
          <a:xfrm>
            <a:off x="7770600" y="-197725"/>
            <a:ext cx="1373400" cy="146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>
                <a:solidFill>
                  <a:schemeClr val="dk2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3</a:t>
            </a:r>
            <a:endParaRPr sz="80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48"/>
          <p:cNvSpPr txBox="1"/>
          <p:nvPr>
            <p:ph type="ctrTitle"/>
          </p:nvPr>
        </p:nvSpPr>
        <p:spPr>
          <a:xfrm>
            <a:off x="583900" y="525897"/>
            <a:ext cx="7772400" cy="653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Notice and Wonder: More Pencils</a:t>
            </a:r>
            <a:endParaRPr b="0" sz="26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320" name="Google Shape;320;p48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321" name="Google Shape;321;p48"/>
          <p:cNvSpPr/>
          <p:nvPr/>
        </p:nvSpPr>
        <p:spPr>
          <a:xfrm rot="-685871">
            <a:off x="650566" y="1723220"/>
            <a:ext cx="2181897" cy="1057767"/>
          </a:xfrm>
          <a:prstGeom prst="clou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2" name="Google Shape;322;p48"/>
          <p:cNvSpPr txBox="1"/>
          <p:nvPr/>
        </p:nvSpPr>
        <p:spPr>
          <a:xfrm rot="-751522">
            <a:off x="871795" y="1772992"/>
            <a:ext cx="1628150" cy="66599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rgbClr val="434343"/>
                </a:solidFill>
                <a:latin typeface="Caveat Brush"/>
                <a:ea typeface="Caveat Brush"/>
                <a:cs typeface="Caveat Brush"/>
                <a:sym typeface="Caveat Brush"/>
              </a:rPr>
              <a:t>What do you notice?</a:t>
            </a:r>
            <a:endParaRPr b="1" sz="1900">
              <a:solidFill>
                <a:srgbClr val="434343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323" name="Google Shape;323;p48"/>
          <p:cNvSpPr/>
          <p:nvPr/>
        </p:nvSpPr>
        <p:spPr>
          <a:xfrm rot="963557">
            <a:off x="6798015" y="2305789"/>
            <a:ext cx="2052388" cy="965110"/>
          </a:xfrm>
          <a:prstGeom prst="clou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4" name="Google Shape;324;p48"/>
          <p:cNvSpPr txBox="1"/>
          <p:nvPr/>
        </p:nvSpPr>
        <p:spPr>
          <a:xfrm rot="892251">
            <a:off x="7078742" y="2416259"/>
            <a:ext cx="1663413" cy="65030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rgbClr val="434343"/>
                </a:solidFill>
                <a:latin typeface="Caveat Brush"/>
                <a:ea typeface="Caveat Brush"/>
                <a:cs typeface="Caveat Brush"/>
                <a:sym typeface="Caveat Brush"/>
              </a:rPr>
              <a:t>What do you wonder?</a:t>
            </a:r>
            <a:endParaRPr b="1" sz="1900">
              <a:solidFill>
                <a:srgbClr val="434343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pic>
        <p:nvPicPr>
          <p:cNvPr id="325" name="Google Shape;325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35205" y="1331397"/>
            <a:ext cx="3530145" cy="3236943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49"/>
          <p:cNvSpPr txBox="1"/>
          <p:nvPr>
            <p:ph type="ctrTitle"/>
          </p:nvPr>
        </p:nvSpPr>
        <p:spPr>
          <a:xfrm>
            <a:off x="499625" y="353950"/>
            <a:ext cx="7618800" cy="668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 Mai and Clare Walk to School </a:t>
            </a:r>
            <a:endParaRPr b="0" sz="30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331" name="Google Shape;331;p49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#1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332" name="Google Shape;332;p49"/>
          <p:cNvSpPr txBox="1"/>
          <p:nvPr/>
        </p:nvSpPr>
        <p:spPr>
          <a:xfrm>
            <a:off x="567925" y="1810950"/>
            <a:ext cx="4939800" cy="167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Quicksand"/>
                <a:ea typeface="Quicksand"/>
                <a:cs typeface="Quicksand"/>
                <a:sym typeface="Quicksand"/>
              </a:rPr>
              <a:t>Who has a shorter walk to school, Clare or Mai? </a:t>
            </a:r>
            <a:endParaRPr sz="16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Quicksand"/>
              <a:ea typeface="Quicksand"/>
              <a:cs typeface="Quicksand"/>
              <a:sym typeface="Quicksand"/>
            </a:endParaRPr>
          </a:p>
          <a:p>
            <a:pPr indent="-330200" lvl="0" marL="457200" rtl="0" algn="l">
              <a:spcBef>
                <a:spcPts val="1000"/>
              </a:spcBef>
              <a:spcAft>
                <a:spcPts val="0"/>
              </a:spcAft>
              <a:buSzPts val="1600"/>
              <a:buFont typeface="Quicksand"/>
              <a:buChar char="●"/>
            </a:pPr>
            <a:r>
              <a:rPr lang="en" sz="1600">
                <a:latin typeface="Quicksand"/>
                <a:ea typeface="Quicksand"/>
                <a:cs typeface="Quicksand"/>
                <a:sym typeface="Quicksand"/>
              </a:rPr>
              <a:t>How do you know? </a:t>
            </a:r>
            <a:endParaRPr sz="1600">
              <a:latin typeface="Quicksand"/>
              <a:ea typeface="Quicksand"/>
              <a:cs typeface="Quicksand"/>
              <a:sym typeface="Quicksand"/>
            </a:endParaRPr>
          </a:p>
          <a:p>
            <a:pPr indent="-330200" lvl="0" marL="457200" rtl="0" algn="l">
              <a:spcBef>
                <a:spcPts val="1000"/>
              </a:spcBef>
              <a:spcAft>
                <a:spcPts val="1000"/>
              </a:spcAft>
              <a:buSzPts val="1600"/>
              <a:buFont typeface="Quicksand"/>
              <a:buChar char="●"/>
            </a:pPr>
            <a:r>
              <a:rPr lang="en" sz="1600">
                <a:latin typeface="Quicksand"/>
                <a:ea typeface="Quicksand"/>
                <a:cs typeface="Quicksand"/>
                <a:sym typeface="Quicksand"/>
              </a:rPr>
              <a:t>Be ready to explain your thinking so that others can understand. </a:t>
            </a:r>
            <a:endParaRPr sz="1600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333" name="Google Shape;333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20775" y="1261150"/>
            <a:ext cx="3331475" cy="3011614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50"/>
          <p:cNvSpPr txBox="1"/>
          <p:nvPr/>
        </p:nvSpPr>
        <p:spPr>
          <a:xfrm>
            <a:off x="607625" y="1430475"/>
            <a:ext cx="8047500" cy="300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latin typeface="Quicksand"/>
                <a:ea typeface="Quicksand"/>
                <a:cs typeface="Quicksand"/>
                <a:sym typeface="Quicksand"/>
              </a:rPr>
              <a:t>1. Will the teacher’s desk fit through the door?</a:t>
            </a:r>
            <a:endParaRPr sz="19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9144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900">
                <a:latin typeface="Quicksand"/>
                <a:ea typeface="Quicksand"/>
                <a:cs typeface="Quicksand"/>
                <a:sym typeface="Quicksand"/>
              </a:rPr>
              <a:t>2. Will a student desk fit through the door?</a:t>
            </a:r>
            <a:endParaRPr sz="19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9144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900">
                <a:latin typeface="Quicksand"/>
                <a:ea typeface="Quicksand"/>
                <a:cs typeface="Quicksand"/>
                <a:sym typeface="Quicksand"/>
              </a:rPr>
              <a:t>3. Which is longer, the bookshelf or the rug? </a:t>
            </a:r>
            <a:endParaRPr sz="19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9144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900">
                <a:latin typeface="Quicksand"/>
                <a:ea typeface="Quicksand"/>
                <a:cs typeface="Quicksand"/>
                <a:sym typeface="Quicksand"/>
              </a:rPr>
              <a:t>4. Which is longer, the file cabinet or the bookshelf? </a:t>
            </a:r>
            <a:endParaRPr sz="19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9144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900">
                <a:latin typeface="Quicksand"/>
                <a:ea typeface="Quicksand"/>
                <a:cs typeface="Quicksand"/>
                <a:sym typeface="Quicksand"/>
              </a:rPr>
              <a:t>5. Which is shorter, the bookshelf, or the teacher’s desk? </a:t>
            </a:r>
            <a:endParaRPr sz="19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9144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900">
                <a:latin typeface="Quicksand"/>
                <a:ea typeface="Quicksand"/>
                <a:cs typeface="Quicksand"/>
                <a:sym typeface="Quicksand"/>
              </a:rPr>
              <a:t>6. Will the teacher’s desk fit next to the bookshelf? </a:t>
            </a:r>
            <a:endParaRPr sz="19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91440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t/>
            </a:r>
            <a:endParaRPr sz="19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339" name="Google Shape;339;p50"/>
          <p:cNvSpPr txBox="1"/>
          <p:nvPr>
            <p:ph type="ctrTitle"/>
          </p:nvPr>
        </p:nvSpPr>
        <p:spPr>
          <a:xfrm>
            <a:off x="296300" y="476950"/>
            <a:ext cx="7930500" cy="63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Will It Fit? </a:t>
            </a:r>
            <a:endParaRPr b="0" sz="27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340" name="Google Shape;340;p50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#2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341" name="Google Shape;341;p50"/>
          <p:cNvSpPr txBox="1"/>
          <p:nvPr/>
        </p:nvSpPr>
        <p:spPr>
          <a:xfrm>
            <a:off x="467450" y="4160950"/>
            <a:ext cx="79305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2000">
                <a:latin typeface="Quicksand"/>
                <a:ea typeface="Quicksand"/>
                <a:cs typeface="Quicksand"/>
                <a:sym typeface="Quicksand"/>
              </a:rPr>
              <a:t>Show your thinking using drawings, numbers, or words. </a:t>
            </a:r>
            <a:endParaRPr i="1" sz="2000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342" name="Google Shape;342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85225" y="476949"/>
            <a:ext cx="837550" cy="89465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343" name="Google Shape;343;p5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69349" y="476950"/>
            <a:ext cx="651705" cy="89465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51"/>
          <p:cNvSpPr txBox="1"/>
          <p:nvPr/>
        </p:nvSpPr>
        <p:spPr>
          <a:xfrm>
            <a:off x="7943375" y="220450"/>
            <a:ext cx="10686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Lesson Synthesis</a:t>
            </a:r>
            <a:endParaRPr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349" name="Google Shape;349;p51"/>
          <p:cNvSpPr txBox="1"/>
          <p:nvPr/>
        </p:nvSpPr>
        <p:spPr>
          <a:xfrm>
            <a:off x="5036350" y="1434975"/>
            <a:ext cx="2807400" cy="211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What was your strategy for picking an object to help you compare in both activities?</a:t>
            </a:r>
            <a:endParaRPr sz="1800"/>
          </a:p>
        </p:txBody>
      </p:sp>
      <p:pic>
        <p:nvPicPr>
          <p:cNvPr id="350" name="Google Shape;350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90763" y="2660325"/>
            <a:ext cx="2066925" cy="1828800"/>
          </a:xfrm>
          <a:prstGeom prst="rect">
            <a:avLst/>
          </a:prstGeom>
          <a:noFill/>
          <a:ln>
            <a:noFill/>
          </a:ln>
        </p:spPr>
      </p:pic>
      <p:sp>
        <p:nvSpPr>
          <p:cNvPr id="351" name="Google Shape;351;p51"/>
          <p:cNvSpPr/>
          <p:nvPr/>
        </p:nvSpPr>
        <p:spPr>
          <a:xfrm>
            <a:off x="4457700" y="1221575"/>
            <a:ext cx="3920680" cy="2034467"/>
          </a:xfrm>
          <a:custGeom>
            <a:rect b="b" l="l" r="r" t="t"/>
            <a:pathLst>
              <a:path extrusionOk="0" h="15403" w="16717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FE2F3"/>
        </a:solidFill>
      </p:bgPr>
    </p:bg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52"/>
          <p:cNvSpPr txBox="1"/>
          <p:nvPr>
            <p:ph type="ctrTitle"/>
          </p:nvPr>
        </p:nvSpPr>
        <p:spPr>
          <a:xfrm>
            <a:off x="1372200" y="1705600"/>
            <a:ext cx="6853200" cy="94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Center Day 1</a:t>
            </a:r>
            <a:endParaRPr sz="37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357" name="Google Shape;357;p52"/>
          <p:cNvSpPr txBox="1"/>
          <p:nvPr/>
        </p:nvSpPr>
        <p:spPr>
          <a:xfrm>
            <a:off x="3097375" y="2906325"/>
            <a:ext cx="4296300" cy="5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Quicksand"/>
                <a:ea typeface="Quicksand"/>
                <a:cs typeface="Quicksand"/>
                <a:sym typeface="Quicksand"/>
              </a:rPr>
              <a:t>Let’s practice adding and subtracting.</a:t>
            </a:r>
            <a:endParaRPr sz="16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358" name="Google Shape;358;p52"/>
          <p:cNvSpPr/>
          <p:nvPr/>
        </p:nvSpPr>
        <p:spPr>
          <a:xfrm>
            <a:off x="2584977" y="2906328"/>
            <a:ext cx="387161" cy="402569"/>
          </a:xfrm>
          <a:custGeom>
            <a:rect b="b" l="l" r="r" t="t"/>
            <a:pathLst>
              <a:path extrusionOk="0" h="18420" w="17715">
                <a:moveTo>
                  <a:pt x="14673" y="803"/>
                </a:moveTo>
                <a:lnTo>
                  <a:pt x="14746" y="1022"/>
                </a:lnTo>
                <a:lnTo>
                  <a:pt x="14794" y="1217"/>
                </a:lnTo>
                <a:lnTo>
                  <a:pt x="14843" y="1655"/>
                </a:lnTo>
                <a:lnTo>
                  <a:pt x="14892" y="2141"/>
                </a:lnTo>
                <a:lnTo>
                  <a:pt x="14916" y="2385"/>
                </a:lnTo>
                <a:lnTo>
                  <a:pt x="14940" y="2482"/>
                </a:lnTo>
                <a:lnTo>
                  <a:pt x="15013" y="2604"/>
                </a:lnTo>
                <a:lnTo>
                  <a:pt x="14770" y="2847"/>
                </a:lnTo>
                <a:lnTo>
                  <a:pt x="14697" y="2920"/>
                </a:lnTo>
                <a:lnTo>
                  <a:pt x="14648" y="2628"/>
                </a:lnTo>
                <a:lnTo>
                  <a:pt x="14600" y="2360"/>
                </a:lnTo>
                <a:lnTo>
                  <a:pt x="14527" y="2044"/>
                </a:lnTo>
                <a:lnTo>
                  <a:pt x="14405" y="1776"/>
                </a:lnTo>
                <a:lnTo>
                  <a:pt x="14308" y="1484"/>
                </a:lnTo>
                <a:lnTo>
                  <a:pt x="14210" y="1192"/>
                </a:lnTo>
                <a:lnTo>
                  <a:pt x="14673" y="803"/>
                </a:lnTo>
                <a:close/>
                <a:moveTo>
                  <a:pt x="15695" y="2847"/>
                </a:moveTo>
                <a:lnTo>
                  <a:pt x="16400" y="2871"/>
                </a:lnTo>
                <a:lnTo>
                  <a:pt x="17106" y="2969"/>
                </a:lnTo>
                <a:lnTo>
                  <a:pt x="16984" y="3115"/>
                </a:lnTo>
                <a:lnTo>
                  <a:pt x="16960" y="3090"/>
                </a:lnTo>
                <a:lnTo>
                  <a:pt x="16887" y="3042"/>
                </a:lnTo>
                <a:lnTo>
                  <a:pt x="16790" y="2993"/>
                </a:lnTo>
                <a:lnTo>
                  <a:pt x="16595" y="2969"/>
                </a:lnTo>
                <a:lnTo>
                  <a:pt x="16400" y="2944"/>
                </a:lnTo>
                <a:lnTo>
                  <a:pt x="15914" y="2944"/>
                </a:lnTo>
                <a:lnTo>
                  <a:pt x="15622" y="2920"/>
                </a:lnTo>
                <a:lnTo>
                  <a:pt x="15695" y="2847"/>
                </a:lnTo>
                <a:close/>
                <a:moveTo>
                  <a:pt x="14040" y="1314"/>
                </a:moveTo>
                <a:lnTo>
                  <a:pt x="14040" y="1484"/>
                </a:lnTo>
                <a:lnTo>
                  <a:pt x="14064" y="1655"/>
                </a:lnTo>
                <a:lnTo>
                  <a:pt x="14137" y="2020"/>
                </a:lnTo>
                <a:lnTo>
                  <a:pt x="14283" y="2871"/>
                </a:lnTo>
                <a:lnTo>
                  <a:pt x="14308" y="3066"/>
                </a:lnTo>
                <a:lnTo>
                  <a:pt x="14332" y="3236"/>
                </a:lnTo>
                <a:lnTo>
                  <a:pt x="14162" y="3382"/>
                </a:lnTo>
                <a:lnTo>
                  <a:pt x="14137" y="3139"/>
                </a:lnTo>
                <a:lnTo>
                  <a:pt x="14040" y="2871"/>
                </a:lnTo>
                <a:lnTo>
                  <a:pt x="13870" y="2433"/>
                </a:lnTo>
                <a:lnTo>
                  <a:pt x="13748" y="2068"/>
                </a:lnTo>
                <a:lnTo>
                  <a:pt x="13675" y="1703"/>
                </a:lnTo>
                <a:lnTo>
                  <a:pt x="13651" y="1630"/>
                </a:lnTo>
                <a:lnTo>
                  <a:pt x="13699" y="1582"/>
                </a:lnTo>
                <a:lnTo>
                  <a:pt x="14040" y="1314"/>
                </a:lnTo>
                <a:close/>
                <a:moveTo>
                  <a:pt x="13359" y="1898"/>
                </a:moveTo>
                <a:lnTo>
                  <a:pt x="13432" y="2239"/>
                </a:lnTo>
                <a:lnTo>
                  <a:pt x="13553" y="2677"/>
                </a:lnTo>
                <a:lnTo>
                  <a:pt x="13699" y="3090"/>
                </a:lnTo>
                <a:lnTo>
                  <a:pt x="13772" y="3358"/>
                </a:lnTo>
                <a:lnTo>
                  <a:pt x="13821" y="3480"/>
                </a:lnTo>
                <a:lnTo>
                  <a:pt x="13894" y="3601"/>
                </a:lnTo>
                <a:lnTo>
                  <a:pt x="13724" y="3723"/>
                </a:lnTo>
                <a:lnTo>
                  <a:pt x="13699" y="3577"/>
                </a:lnTo>
                <a:lnTo>
                  <a:pt x="13675" y="3407"/>
                </a:lnTo>
                <a:lnTo>
                  <a:pt x="13578" y="3090"/>
                </a:lnTo>
                <a:lnTo>
                  <a:pt x="13529" y="2798"/>
                </a:lnTo>
                <a:lnTo>
                  <a:pt x="13456" y="2531"/>
                </a:lnTo>
                <a:lnTo>
                  <a:pt x="13383" y="2239"/>
                </a:lnTo>
                <a:lnTo>
                  <a:pt x="13237" y="1995"/>
                </a:lnTo>
                <a:lnTo>
                  <a:pt x="13359" y="1898"/>
                </a:lnTo>
                <a:close/>
                <a:moveTo>
                  <a:pt x="15378" y="3188"/>
                </a:moveTo>
                <a:lnTo>
                  <a:pt x="15500" y="3236"/>
                </a:lnTo>
                <a:lnTo>
                  <a:pt x="15646" y="3261"/>
                </a:lnTo>
                <a:lnTo>
                  <a:pt x="15914" y="3285"/>
                </a:lnTo>
                <a:lnTo>
                  <a:pt x="16790" y="3358"/>
                </a:lnTo>
                <a:lnTo>
                  <a:pt x="16473" y="3723"/>
                </a:lnTo>
                <a:lnTo>
                  <a:pt x="16449" y="3650"/>
                </a:lnTo>
                <a:lnTo>
                  <a:pt x="16425" y="3601"/>
                </a:lnTo>
                <a:lnTo>
                  <a:pt x="16376" y="3553"/>
                </a:lnTo>
                <a:lnTo>
                  <a:pt x="16303" y="3528"/>
                </a:lnTo>
                <a:lnTo>
                  <a:pt x="16084" y="3455"/>
                </a:lnTo>
                <a:lnTo>
                  <a:pt x="15816" y="3431"/>
                </a:lnTo>
                <a:lnTo>
                  <a:pt x="15573" y="3431"/>
                </a:lnTo>
                <a:lnTo>
                  <a:pt x="15330" y="3455"/>
                </a:lnTo>
                <a:lnTo>
                  <a:pt x="15086" y="3455"/>
                </a:lnTo>
                <a:lnTo>
                  <a:pt x="15135" y="3431"/>
                </a:lnTo>
                <a:lnTo>
                  <a:pt x="15378" y="3188"/>
                </a:lnTo>
                <a:close/>
                <a:moveTo>
                  <a:pt x="13067" y="2166"/>
                </a:moveTo>
                <a:lnTo>
                  <a:pt x="13115" y="2628"/>
                </a:lnTo>
                <a:lnTo>
                  <a:pt x="13164" y="3042"/>
                </a:lnTo>
                <a:lnTo>
                  <a:pt x="13188" y="3285"/>
                </a:lnTo>
                <a:lnTo>
                  <a:pt x="13213" y="3553"/>
                </a:lnTo>
                <a:lnTo>
                  <a:pt x="13261" y="3699"/>
                </a:lnTo>
                <a:lnTo>
                  <a:pt x="13286" y="3820"/>
                </a:lnTo>
                <a:lnTo>
                  <a:pt x="13359" y="3942"/>
                </a:lnTo>
                <a:lnTo>
                  <a:pt x="13432" y="4015"/>
                </a:lnTo>
                <a:lnTo>
                  <a:pt x="13213" y="4234"/>
                </a:lnTo>
                <a:lnTo>
                  <a:pt x="13140" y="3845"/>
                </a:lnTo>
                <a:lnTo>
                  <a:pt x="13042" y="3480"/>
                </a:lnTo>
                <a:lnTo>
                  <a:pt x="12994" y="3236"/>
                </a:lnTo>
                <a:lnTo>
                  <a:pt x="12921" y="2969"/>
                </a:lnTo>
                <a:lnTo>
                  <a:pt x="12823" y="2701"/>
                </a:lnTo>
                <a:lnTo>
                  <a:pt x="12702" y="2482"/>
                </a:lnTo>
                <a:lnTo>
                  <a:pt x="12872" y="2336"/>
                </a:lnTo>
                <a:lnTo>
                  <a:pt x="13067" y="2166"/>
                </a:lnTo>
                <a:close/>
                <a:moveTo>
                  <a:pt x="14648" y="3796"/>
                </a:moveTo>
                <a:lnTo>
                  <a:pt x="14819" y="3869"/>
                </a:lnTo>
                <a:lnTo>
                  <a:pt x="15013" y="3893"/>
                </a:lnTo>
                <a:lnTo>
                  <a:pt x="15232" y="3918"/>
                </a:lnTo>
                <a:lnTo>
                  <a:pt x="16035" y="3918"/>
                </a:lnTo>
                <a:lnTo>
                  <a:pt x="16181" y="3966"/>
                </a:lnTo>
                <a:lnTo>
                  <a:pt x="16230" y="3966"/>
                </a:lnTo>
                <a:lnTo>
                  <a:pt x="16011" y="4185"/>
                </a:lnTo>
                <a:lnTo>
                  <a:pt x="15938" y="4258"/>
                </a:lnTo>
                <a:lnTo>
                  <a:pt x="15816" y="4210"/>
                </a:lnTo>
                <a:lnTo>
                  <a:pt x="15695" y="4161"/>
                </a:lnTo>
                <a:lnTo>
                  <a:pt x="15403" y="4137"/>
                </a:lnTo>
                <a:lnTo>
                  <a:pt x="14916" y="4137"/>
                </a:lnTo>
                <a:lnTo>
                  <a:pt x="14600" y="4112"/>
                </a:lnTo>
                <a:lnTo>
                  <a:pt x="14259" y="4112"/>
                </a:lnTo>
                <a:lnTo>
                  <a:pt x="14648" y="3796"/>
                </a:lnTo>
                <a:close/>
                <a:moveTo>
                  <a:pt x="13943" y="4404"/>
                </a:moveTo>
                <a:lnTo>
                  <a:pt x="14283" y="4453"/>
                </a:lnTo>
                <a:lnTo>
                  <a:pt x="14648" y="4502"/>
                </a:lnTo>
                <a:lnTo>
                  <a:pt x="15354" y="4550"/>
                </a:lnTo>
                <a:lnTo>
                  <a:pt x="15524" y="4575"/>
                </a:lnTo>
                <a:lnTo>
                  <a:pt x="15330" y="4745"/>
                </a:lnTo>
                <a:lnTo>
                  <a:pt x="15184" y="4915"/>
                </a:lnTo>
                <a:lnTo>
                  <a:pt x="14697" y="4818"/>
                </a:lnTo>
                <a:lnTo>
                  <a:pt x="14186" y="4745"/>
                </a:lnTo>
                <a:lnTo>
                  <a:pt x="13699" y="4672"/>
                </a:lnTo>
                <a:lnTo>
                  <a:pt x="13797" y="4550"/>
                </a:lnTo>
                <a:lnTo>
                  <a:pt x="13943" y="4404"/>
                </a:lnTo>
                <a:close/>
                <a:moveTo>
                  <a:pt x="14721" y="0"/>
                </a:moveTo>
                <a:lnTo>
                  <a:pt x="14673" y="24"/>
                </a:lnTo>
                <a:lnTo>
                  <a:pt x="14600" y="49"/>
                </a:lnTo>
                <a:lnTo>
                  <a:pt x="14551" y="97"/>
                </a:lnTo>
                <a:lnTo>
                  <a:pt x="14235" y="389"/>
                </a:lnTo>
                <a:lnTo>
                  <a:pt x="13894" y="681"/>
                </a:lnTo>
                <a:lnTo>
                  <a:pt x="13213" y="1217"/>
                </a:lnTo>
                <a:lnTo>
                  <a:pt x="12921" y="1460"/>
                </a:lnTo>
                <a:lnTo>
                  <a:pt x="12775" y="1606"/>
                </a:lnTo>
                <a:lnTo>
                  <a:pt x="12629" y="1752"/>
                </a:lnTo>
                <a:lnTo>
                  <a:pt x="12507" y="1922"/>
                </a:lnTo>
                <a:lnTo>
                  <a:pt x="12385" y="2093"/>
                </a:lnTo>
                <a:lnTo>
                  <a:pt x="12337" y="2263"/>
                </a:lnTo>
                <a:lnTo>
                  <a:pt x="12312" y="2458"/>
                </a:lnTo>
                <a:lnTo>
                  <a:pt x="12337" y="2506"/>
                </a:lnTo>
                <a:lnTo>
                  <a:pt x="12312" y="2531"/>
                </a:lnTo>
                <a:lnTo>
                  <a:pt x="12337" y="2774"/>
                </a:lnTo>
                <a:lnTo>
                  <a:pt x="12385" y="3017"/>
                </a:lnTo>
                <a:lnTo>
                  <a:pt x="12507" y="3504"/>
                </a:lnTo>
                <a:lnTo>
                  <a:pt x="12531" y="3796"/>
                </a:lnTo>
                <a:lnTo>
                  <a:pt x="12580" y="4137"/>
                </a:lnTo>
                <a:lnTo>
                  <a:pt x="12629" y="4453"/>
                </a:lnTo>
                <a:lnTo>
                  <a:pt x="12677" y="4599"/>
                </a:lnTo>
                <a:lnTo>
                  <a:pt x="12750" y="4745"/>
                </a:lnTo>
                <a:lnTo>
                  <a:pt x="12288" y="5256"/>
                </a:lnTo>
                <a:lnTo>
                  <a:pt x="11972" y="5621"/>
                </a:lnTo>
                <a:lnTo>
                  <a:pt x="11631" y="5961"/>
                </a:lnTo>
                <a:lnTo>
                  <a:pt x="10925" y="6643"/>
                </a:lnTo>
                <a:lnTo>
                  <a:pt x="10220" y="7300"/>
                </a:lnTo>
                <a:lnTo>
                  <a:pt x="9490" y="7981"/>
                </a:lnTo>
                <a:lnTo>
                  <a:pt x="9125" y="8370"/>
                </a:lnTo>
                <a:lnTo>
                  <a:pt x="8760" y="8760"/>
                </a:lnTo>
                <a:lnTo>
                  <a:pt x="8371" y="9149"/>
                </a:lnTo>
                <a:lnTo>
                  <a:pt x="8006" y="9538"/>
                </a:lnTo>
                <a:lnTo>
                  <a:pt x="7884" y="9490"/>
                </a:lnTo>
                <a:lnTo>
                  <a:pt x="7665" y="9490"/>
                </a:lnTo>
                <a:lnTo>
                  <a:pt x="7568" y="9514"/>
                </a:lnTo>
                <a:lnTo>
                  <a:pt x="7422" y="9538"/>
                </a:lnTo>
                <a:lnTo>
                  <a:pt x="7276" y="9587"/>
                </a:lnTo>
                <a:lnTo>
                  <a:pt x="7154" y="9684"/>
                </a:lnTo>
                <a:lnTo>
                  <a:pt x="7057" y="9830"/>
                </a:lnTo>
                <a:lnTo>
                  <a:pt x="6984" y="9976"/>
                </a:lnTo>
                <a:lnTo>
                  <a:pt x="6935" y="10147"/>
                </a:lnTo>
                <a:lnTo>
                  <a:pt x="6959" y="10317"/>
                </a:lnTo>
                <a:lnTo>
                  <a:pt x="7008" y="10487"/>
                </a:lnTo>
                <a:lnTo>
                  <a:pt x="7105" y="10633"/>
                </a:lnTo>
                <a:lnTo>
                  <a:pt x="7251" y="10755"/>
                </a:lnTo>
                <a:lnTo>
                  <a:pt x="7397" y="10828"/>
                </a:lnTo>
                <a:lnTo>
                  <a:pt x="7568" y="10877"/>
                </a:lnTo>
                <a:lnTo>
                  <a:pt x="7738" y="10901"/>
                </a:lnTo>
                <a:lnTo>
                  <a:pt x="7884" y="10877"/>
                </a:lnTo>
                <a:lnTo>
                  <a:pt x="8006" y="10804"/>
                </a:lnTo>
                <a:lnTo>
                  <a:pt x="8127" y="10731"/>
                </a:lnTo>
                <a:lnTo>
                  <a:pt x="8225" y="10633"/>
                </a:lnTo>
                <a:lnTo>
                  <a:pt x="8298" y="10512"/>
                </a:lnTo>
                <a:lnTo>
                  <a:pt x="8346" y="10390"/>
                </a:lnTo>
                <a:lnTo>
                  <a:pt x="8371" y="10244"/>
                </a:lnTo>
                <a:lnTo>
                  <a:pt x="8371" y="10098"/>
                </a:lnTo>
                <a:lnTo>
                  <a:pt x="8371" y="10049"/>
                </a:lnTo>
                <a:lnTo>
                  <a:pt x="8711" y="9733"/>
                </a:lnTo>
                <a:lnTo>
                  <a:pt x="9003" y="9392"/>
                </a:lnTo>
                <a:lnTo>
                  <a:pt x="9295" y="9052"/>
                </a:lnTo>
                <a:lnTo>
                  <a:pt x="9587" y="8760"/>
                </a:lnTo>
                <a:lnTo>
                  <a:pt x="10317" y="8054"/>
                </a:lnTo>
                <a:lnTo>
                  <a:pt x="11047" y="7373"/>
                </a:lnTo>
                <a:lnTo>
                  <a:pt x="11777" y="6691"/>
                </a:lnTo>
                <a:lnTo>
                  <a:pt x="12507" y="5986"/>
                </a:lnTo>
                <a:lnTo>
                  <a:pt x="12896" y="5548"/>
                </a:lnTo>
                <a:lnTo>
                  <a:pt x="13310" y="5086"/>
                </a:lnTo>
                <a:lnTo>
                  <a:pt x="13529" y="5159"/>
                </a:lnTo>
                <a:lnTo>
                  <a:pt x="13748" y="5207"/>
                </a:lnTo>
                <a:lnTo>
                  <a:pt x="14186" y="5280"/>
                </a:lnTo>
                <a:lnTo>
                  <a:pt x="14648" y="5353"/>
                </a:lnTo>
                <a:lnTo>
                  <a:pt x="15086" y="5426"/>
                </a:lnTo>
                <a:lnTo>
                  <a:pt x="15184" y="5426"/>
                </a:lnTo>
                <a:lnTo>
                  <a:pt x="15281" y="5402"/>
                </a:lnTo>
                <a:lnTo>
                  <a:pt x="15354" y="5353"/>
                </a:lnTo>
                <a:lnTo>
                  <a:pt x="15403" y="5280"/>
                </a:lnTo>
                <a:lnTo>
                  <a:pt x="15524" y="5207"/>
                </a:lnTo>
                <a:lnTo>
                  <a:pt x="15670" y="5134"/>
                </a:lnTo>
                <a:lnTo>
                  <a:pt x="15938" y="4940"/>
                </a:lnTo>
                <a:lnTo>
                  <a:pt x="16352" y="4526"/>
                </a:lnTo>
                <a:lnTo>
                  <a:pt x="16692" y="4210"/>
                </a:lnTo>
                <a:lnTo>
                  <a:pt x="17009" y="3869"/>
                </a:lnTo>
                <a:lnTo>
                  <a:pt x="17325" y="3504"/>
                </a:lnTo>
                <a:lnTo>
                  <a:pt x="17617" y="3115"/>
                </a:lnTo>
                <a:lnTo>
                  <a:pt x="17641" y="3066"/>
                </a:lnTo>
                <a:lnTo>
                  <a:pt x="17666" y="3017"/>
                </a:lnTo>
                <a:lnTo>
                  <a:pt x="17641" y="2896"/>
                </a:lnTo>
                <a:lnTo>
                  <a:pt x="17690" y="2774"/>
                </a:lnTo>
                <a:lnTo>
                  <a:pt x="17714" y="2701"/>
                </a:lnTo>
                <a:lnTo>
                  <a:pt x="17690" y="2652"/>
                </a:lnTo>
                <a:lnTo>
                  <a:pt x="17690" y="2579"/>
                </a:lnTo>
                <a:lnTo>
                  <a:pt x="17641" y="2531"/>
                </a:lnTo>
                <a:lnTo>
                  <a:pt x="17593" y="2506"/>
                </a:lnTo>
                <a:lnTo>
                  <a:pt x="17495" y="2482"/>
                </a:lnTo>
                <a:lnTo>
                  <a:pt x="16838" y="2360"/>
                </a:lnTo>
                <a:lnTo>
                  <a:pt x="16473" y="2312"/>
                </a:lnTo>
                <a:lnTo>
                  <a:pt x="16108" y="2287"/>
                </a:lnTo>
                <a:lnTo>
                  <a:pt x="16303" y="2068"/>
                </a:lnTo>
                <a:lnTo>
                  <a:pt x="16522" y="1801"/>
                </a:lnTo>
                <a:lnTo>
                  <a:pt x="16790" y="1582"/>
                </a:lnTo>
                <a:lnTo>
                  <a:pt x="17033" y="1338"/>
                </a:lnTo>
                <a:lnTo>
                  <a:pt x="17276" y="1095"/>
                </a:lnTo>
                <a:lnTo>
                  <a:pt x="17325" y="1022"/>
                </a:lnTo>
                <a:lnTo>
                  <a:pt x="17374" y="949"/>
                </a:lnTo>
                <a:lnTo>
                  <a:pt x="17374" y="876"/>
                </a:lnTo>
                <a:lnTo>
                  <a:pt x="17374" y="803"/>
                </a:lnTo>
                <a:lnTo>
                  <a:pt x="17325" y="681"/>
                </a:lnTo>
                <a:lnTo>
                  <a:pt x="17252" y="560"/>
                </a:lnTo>
                <a:lnTo>
                  <a:pt x="17155" y="487"/>
                </a:lnTo>
                <a:lnTo>
                  <a:pt x="17009" y="438"/>
                </a:lnTo>
                <a:lnTo>
                  <a:pt x="16960" y="462"/>
                </a:lnTo>
                <a:lnTo>
                  <a:pt x="16887" y="462"/>
                </a:lnTo>
                <a:lnTo>
                  <a:pt x="16838" y="511"/>
                </a:lnTo>
                <a:lnTo>
                  <a:pt x="16765" y="560"/>
                </a:lnTo>
                <a:lnTo>
                  <a:pt x="16571" y="803"/>
                </a:lnTo>
                <a:lnTo>
                  <a:pt x="16352" y="1022"/>
                </a:lnTo>
                <a:lnTo>
                  <a:pt x="16133" y="1241"/>
                </a:lnTo>
                <a:lnTo>
                  <a:pt x="15914" y="1460"/>
                </a:lnTo>
                <a:lnTo>
                  <a:pt x="15500" y="1971"/>
                </a:lnTo>
                <a:lnTo>
                  <a:pt x="15427" y="1436"/>
                </a:lnTo>
                <a:lnTo>
                  <a:pt x="15354" y="1095"/>
                </a:lnTo>
                <a:lnTo>
                  <a:pt x="15281" y="779"/>
                </a:lnTo>
                <a:lnTo>
                  <a:pt x="15184" y="462"/>
                </a:lnTo>
                <a:lnTo>
                  <a:pt x="15111" y="292"/>
                </a:lnTo>
                <a:lnTo>
                  <a:pt x="15013" y="146"/>
                </a:lnTo>
                <a:lnTo>
                  <a:pt x="14965" y="97"/>
                </a:lnTo>
                <a:lnTo>
                  <a:pt x="14916" y="49"/>
                </a:lnTo>
                <a:lnTo>
                  <a:pt x="14794" y="24"/>
                </a:lnTo>
                <a:lnTo>
                  <a:pt x="14721" y="0"/>
                </a:lnTo>
                <a:close/>
                <a:moveTo>
                  <a:pt x="7543" y="6691"/>
                </a:moveTo>
                <a:lnTo>
                  <a:pt x="7203" y="6716"/>
                </a:lnTo>
                <a:lnTo>
                  <a:pt x="6886" y="6789"/>
                </a:lnTo>
                <a:lnTo>
                  <a:pt x="6570" y="6862"/>
                </a:lnTo>
                <a:lnTo>
                  <a:pt x="6254" y="6983"/>
                </a:lnTo>
                <a:lnTo>
                  <a:pt x="5962" y="7105"/>
                </a:lnTo>
                <a:lnTo>
                  <a:pt x="5670" y="7275"/>
                </a:lnTo>
                <a:lnTo>
                  <a:pt x="5402" y="7470"/>
                </a:lnTo>
                <a:lnTo>
                  <a:pt x="5159" y="7713"/>
                </a:lnTo>
                <a:lnTo>
                  <a:pt x="4940" y="7957"/>
                </a:lnTo>
                <a:lnTo>
                  <a:pt x="4745" y="8249"/>
                </a:lnTo>
                <a:lnTo>
                  <a:pt x="4599" y="8565"/>
                </a:lnTo>
                <a:lnTo>
                  <a:pt x="4477" y="8857"/>
                </a:lnTo>
                <a:lnTo>
                  <a:pt x="4380" y="9149"/>
                </a:lnTo>
                <a:lnTo>
                  <a:pt x="4307" y="9441"/>
                </a:lnTo>
                <a:lnTo>
                  <a:pt x="4258" y="9733"/>
                </a:lnTo>
                <a:lnTo>
                  <a:pt x="4234" y="10025"/>
                </a:lnTo>
                <a:lnTo>
                  <a:pt x="4234" y="10317"/>
                </a:lnTo>
                <a:lnTo>
                  <a:pt x="4258" y="10609"/>
                </a:lnTo>
                <a:lnTo>
                  <a:pt x="4307" y="10901"/>
                </a:lnTo>
                <a:lnTo>
                  <a:pt x="4356" y="11193"/>
                </a:lnTo>
                <a:lnTo>
                  <a:pt x="4453" y="11461"/>
                </a:lnTo>
                <a:lnTo>
                  <a:pt x="4550" y="11728"/>
                </a:lnTo>
                <a:lnTo>
                  <a:pt x="4696" y="11996"/>
                </a:lnTo>
                <a:lnTo>
                  <a:pt x="4842" y="12239"/>
                </a:lnTo>
                <a:lnTo>
                  <a:pt x="5013" y="12458"/>
                </a:lnTo>
                <a:lnTo>
                  <a:pt x="5207" y="12677"/>
                </a:lnTo>
                <a:lnTo>
                  <a:pt x="5426" y="12872"/>
                </a:lnTo>
                <a:lnTo>
                  <a:pt x="5670" y="13067"/>
                </a:lnTo>
                <a:lnTo>
                  <a:pt x="5913" y="13213"/>
                </a:lnTo>
                <a:lnTo>
                  <a:pt x="6181" y="13334"/>
                </a:lnTo>
                <a:lnTo>
                  <a:pt x="6473" y="13456"/>
                </a:lnTo>
                <a:lnTo>
                  <a:pt x="6740" y="13529"/>
                </a:lnTo>
                <a:lnTo>
                  <a:pt x="7032" y="13602"/>
                </a:lnTo>
                <a:lnTo>
                  <a:pt x="7324" y="13650"/>
                </a:lnTo>
                <a:lnTo>
                  <a:pt x="7933" y="13650"/>
                </a:lnTo>
                <a:lnTo>
                  <a:pt x="8225" y="13626"/>
                </a:lnTo>
                <a:lnTo>
                  <a:pt x="8541" y="13577"/>
                </a:lnTo>
                <a:lnTo>
                  <a:pt x="8833" y="13505"/>
                </a:lnTo>
                <a:lnTo>
                  <a:pt x="9125" y="13407"/>
                </a:lnTo>
                <a:lnTo>
                  <a:pt x="9393" y="13310"/>
                </a:lnTo>
                <a:lnTo>
                  <a:pt x="9660" y="13164"/>
                </a:lnTo>
                <a:lnTo>
                  <a:pt x="9903" y="12994"/>
                </a:lnTo>
                <a:lnTo>
                  <a:pt x="10147" y="12823"/>
                </a:lnTo>
                <a:lnTo>
                  <a:pt x="10390" y="12604"/>
                </a:lnTo>
                <a:lnTo>
                  <a:pt x="10585" y="12361"/>
                </a:lnTo>
                <a:lnTo>
                  <a:pt x="10779" y="12118"/>
                </a:lnTo>
                <a:lnTo>
                  <a:pt x="10925" y="11826"/>
                </a:lnTo>
                <a:lnTo>
                  <a:pt x="11071" y="11558"/>
                </a:lnTo>
                <a:lnTo>
                  <a:pt x="11193" y="11242"/>
                </a:lnTo>
                <a:lnTo>
                  <a:pt x="11266" y="10950"/>
                </a:lnTo>
                <a:lnTo>
                  <a:pt x="11339" y="10633"/>
                </a:lnTo>
                <a:lnTo>
                  <a:pt x="11388" y="10317"/>
                </a:lnTo>
                <a:lnTo>
                  <a:pt x="11388" y="9976"/>
                </a:lnTo>
                <a:lnTo>
                  <a:pt x="11363" y="9660"/>
                </a:lnTo>
                <a:lnTo>
                  <a:pt x="11315" y="9368"/>
                </a:lnTo>
                <a:lnTo>
                  <a:pt x="11242" y="9052"/>
                </a:lnTo>
                <a:lnTo>
                  <a:pt x="11120" y="8760"/>
                </a:lnTo>
                <a:lnTo>
                  <a:pt x="10974" y="8492"/>
                </a:lnTo>
                <a:lnTo>
                  <a:pt x="10147" y="9295"/>
                </a:lnTo>
                <a:lnTo>
                  <a:pt x="9733" y="9733"/>
                </a:lnTo>
                <a:lnTo>
                  <a:pt x="9636" y="9855"/>
                </a:lnTo>
                <a:lnTo>
                  <a:pt x="9636" y="9879"/>
                </a:lnTo>
                <a:lnTo>
                  <a:pt x="9636" y="10244"/>
                </a:lnTo>
                <a:lnTo>
                  <a:pt x="9587" y="10609"/>
                </a:lnTo>
                <a:lnTo>
                  <a:pt x="9539" y="10779"/>
                </a:lnTo>
                <a:lnTo>
                  <a:pt x="9466" y="10950"/>
                </a:lnTo>
                <a:lnTo>
                  <a:pt x="9393" y="11096"/>
                </a:lnTo>
                <a:lnTo>
                  <a:pt x="9295" y="11242"/>
                </a:lnTo>
                <a:lnTo>
                  <a:pt x="9149" y="11363"/>
                </a:lnTo>
                <a:lnTo>
                  <a:pt x="9003" y="11485"/>
                </a:lnTo>
                <a:lnTo>
                  <a:pt x="8882" y="11582"/>
                </a:lnTo>
                <a:lnTo>
                  <a:pt x="8736" y="11655"/>
                </a:lnTo>
                <a:lnTo>
                  <a:pt x="8590" y="11704"/>
                </a:lnTo>
                <a:lnTo>
                  <a:pt x="8444" y="11728"/>
                </a:lnTo>
                <a:lnTo>
                  <a:pt x="8127" y="11777"/>
                </a:lnTo>
                <a:lnTo>
                  <a:pt x="7811" y="11777"/>
                </a:lnTo>
                <a:lnTo>
                  <a:pt x="7470" y="11728"/>
                </a:lnTo>
                <a:lnTo>
                  <a:pt x="7178" y="11631"/>
                </a:lnTo>
                <a:lnTo>
                  <a:pt x="6886" y="11509"/>
                </a:lnTo>
                <a:lnTo>
                  <a:pt x="6643" y="11339"/>
                </a:lnTo>
                <a:lnTo>
                  <a:pt x="6521" y="11217"/>
                </a:lnTo>
                <a:lnTo>
                  <a:pt x="6400" y="11096"/>
                </a:lnTo>
                <a:lnTo>
                  <a:pt x="6327" y="10974"/>
                </a:lnTo>
                <a:lnTo>
                  <a:pt x="6254" y="10852"/>
                </a:lnTo>
                <a:lnTo>
                  <a:pt x="6132" y="10560"/>
                </a:lnTo>
                <a:lnTo>
                  <a:pt x="6059" y="10244"/>
                </a:lnTo>
                <a:lnTo>
                  <a:pt x="6059" y="9928"/>
                </a:lnTo>
                <a:lnTo>
                  <a:pt x="6083" y="9636"/>
                </a:lnTo>
                <a:lnTo>
                  <a:pt x="6181" y="9319"/>
                </a:lnTo>
                <a:lnTo>
                  <a:pt x="6302" y="9052"/>
                </a:lnTo>
                <a:lnTo>
                  <a:pt x="6400" y="8906"/>
                </a:lnTo>
                <a:lnTo>
                  <a:pt x="6497" y="8808"/>
                </a:lnTo>
                <a:lnTo>
                  <a:pt x="6594" y="8687"/>
                </a:lnTo>
                <a:lnTo>
                  <a:pt x="6716" y="8614"/>
                </a:lnTo>
                <a:lnTo>
                  <a:pt x="6984" y="8468"/>
                </a:lnTo>
                <a:lnTo>
                  <a:pt x="7276" y="8370"/>
                </a:lnTo>
                <a:lnTo>
                  <a:pt x="7495" y="8322"/>
                </a:lnTo>
                <a:lnTo>
                  <a:pt x="7689" y="8322"/>
                </a:lnTo>
                <a:lnTo>
                  <a:pt x="8054" y="8370"/>
                </a:lnTo>
                <a:lnTo>
                  <a:pt x="8200" y="8200"/>
                </a:lnTo>
                <a:lnTo>
                  <a:pt x="8565" y="7811"/>
                </a:lnTo>
                <a:lnTo>
                  <a:pt x="8955" y="7421"/>
                </a:lnTo>
                <a:lnTo>
                  <a:pt x="9344" y="7032"/>
                </a:lnTo>
                <a:lnTo>
                  <a:pt x="9295" y="6983"/>
                </a:lnTo>
                <a:lnTo>
                  <a:pt x="9247" y="6959"/>
                </a:lnTo>
                <a:lnTo>
                  <a:pt x="8906" y="6862"/>
                </a:lnTo>
                <a:lnTo>
                  <a:pt x="8565" y="6764"/>
                </a:lnTo>
                <a:lnTo>
                  <a:pt x="8225" y="6716"/>
                </a:lnTo>
                <a:lnTo>
                  <a:pt x="7884" y="6691"/>
                </a:lnTo>
                <a:close/>
                <a:moveTo>
                  <a:pt x="13407" y="15621"/>
                </a:moveTo>
                <a:lnTo>
                  <a:pt x="13505" y="15694"/>
                </a:lnTo>
                <a:lnTo>
                  <a:pt x="13310" y="15865"/>
                </a:lnTo>
                <a:lnTo>
                  <a:pt x="13213" y="15962"/>
                </a:lnTo>
                <a:lnTo>
                  <a:pt x="13115" y="16059"/>
                </a:lnTo>
                <a:lnTo>
                  <a:pt x="12969" y="16278"/>
                </a:lnTo>
                <a:lnTo>
                  <a:pt x="12969" y="16303"/>
                </a:lnTo>
                <a:lnTo>
                  <a:pt x="12969" y="16351"/>
                </a:lnTo>
                <a:lnTo>
                  <a:pt x="12994" y="16400"/>
                </a:lnTo>
                <a:lnTo>
                  <a:pt x="13067" y="16424"/>
                </a:lnTo>
                <a:lnTo>
                  <a:pt x="13115" y="16424"/>
                </a:lnTo>
                <a:lnTo>
                  <a:pt x="13140" y="16400"/>
                </a:lnTo>
                <a:lnTo>
                  <a:pt x="13237" y="16327"/>
                </a:lnTo>
                <a:lnTo>
                  <a:pt x="13334" y="16254"/>
                </a:lnTo>
                <a:lnTo>
                  <a:pt x="13553" y="16132"/>
                </a:lnTo>
                <a:lnTo>
                  <a:pt x="13699" y="16035"/>
                </a:lnTo>
                <a:lnTo>
                  <a:pt x="13845" y="15938"/>
                </a:lnTo>
                <a:lnTo>
                  <a:pt x="13918" y="15986"/>
                </a:lnTo>
                <a:lnTo>
                  <a:pt x="13772" y="16132"/>
                </a:lnTo>
                <a:lnTo>
                  <a:pt x="13651" y="16254"/>
                </a:lnTo>
                <a:lnTo>
                  <a:pt x="13553" y="16351"/>
                </a:lnTo>
                <a:lnTo>
                  <a:pt x="13456" y="16497"/>
                </a:lnTo>
                <a:lnTo>
                  <a:pt x="13407" y="16570"/>
                </a:lnTo>
                <a:lnTo>
                  <a:pt x="13383" y="16643"/>
                </a:lnTo>
                <a:lnTo>
                  <a:pt x="13383" y="16692"/>
                </a:lnTo>
                <a:lnTo>
                  <a:pt x="13432" y="16741"/>
                </a:lnTo>
                <a:lnTo>
                  <a:pt x="13553" y="16741"/>
                </a:lnTo>
                <a:lnTo>
                  <a:pt x="13675" y="16668"/>
                </a:lnTo>
                <a:lnTo>
                  <a:pt x="13870" y="16497"/>
                </a:lnTo>
                <a:lnTo>
                  <a:pt x="14137" y="16278"/>
                </a:lnTo>
                <a:lnTo>
                  <a:pt x="14186" y="16230"/>
                </a:lnTo>
                <a:lnTo>
                  <a:pt x="14283" y="16351"/>
                </a:lnTo>
                <a:lnTo>
                  <a:pt x="13967" y="16643"/>
                </a:lnTo>
                <a:lnTo>
                  <a:pt x="13821" y="16862"/>
                </a:lnTo>
                <a:lnTo>
                  <a:pt x="13675" y="17057"/>
                </a:lnTo>
                <a:lnTo>
                  <a:pt x="13675" y="17106"/>
                </a:lnTo>
                <a:lnTo>
                  <a:pt x="13724" y="17106"/>
                </a:lnTo>
                <a:lnTo>
                  <a:pt x="13967" y="16984"/>
                </a:lnTo>
                <a:lnTo>
                  <a:pt x="14210" y="16887"/>
                </a:lnTo>
                <a:lnTo>
                  <a:pt x="14381" y="16789"/>
                </a:lnTo>
                <a:lnTo>
                  <a:pt x="14527" y="16668"/>
                </a:lnTo>
                <a:lnTo>
                  <a:pt x="14600" y="16765"/>
                </a:lnTo>
                <a:lnTo>
                  <a:pt x="14575" y="16789"/>
                </a:lnTo>
                <a:lnTo>
                  <a:pt x="14259" y="17033"/>
                </a:lnTo>
                <a:lnTo>
                  <a:pt x="14113" y="17154"/>
                </a:lnTo>
                <a:lnTo>
                  <a:pt x="13991" y="17300"/>
                </a:lnTo>
                <a:lnTo>
                  <a:pt x="13991" y="17349"/>
                </a:lnTo>
                <a:lnTo>
                  <a:pt x="14016" y="17349"/>
                </a:lnTo>
                <a:lnTo>
                  <a:pt x="14210" y="17300"/>
                </a:lnTo>
                <a:lnTo>
                  <a:pt x="14356" y="17252"/>
                </a:lnTo>
                <a:lnTo>
                  <a:pt x="14551" y="17154"/>
                </a:lnTo>
                <a:lnTo>
                  <a:pt x="14721" y="17057"/>
                </a:lnTo>
                <a:lnTo>
                  <a:pt x="14746" y="17203"/>
                </a:lnTo>
                <a:lnTo>
                  <a:pt x="14624" y="17252"/>
                </a:lnTo>
                <a:lnTo>
                  <a:pt x="14478" y="17300"/>
                </a:lnTo>
                <a:lnTo>
                  <a:pt x="14332" y="17373"/>
                </a:lnTo>
                <a:lnTo>
                  <a:pt x="14259" y="17422"/>
                </a:lnTo>
                <a:lnTo>
                  <a:pt x="14186" y="17471"/>
                </a:lnTo>
                <a:lnTo>
                  <a:pt x="14137" y="17544"/>
                </a:lnTo>
                <a:lnTo>
                  <a:pt x="14162" y="17641"/>
                </a:lnTo>
                <a:lnTo>
                  <a:pt x="14210" y="17690"/>
                </a:lnTo>
                <a:lnTo>
                  <a:pt x="14283" y="17714"/>
                </a:lnTo>
                <a:lnTo>
                  <a:pt x="14429" y="17714"/>
                </a:lnTo>
                <a:lnTo>
                  <a:pt x="14575" y="17665"/>
                </a:lnTo>
                <a:lnTo>
                  <a:pt x="14697" y="17617"/>
                </a:lnTo>
                <a:lnTo>
                  <a:pt x="14697" y="17641"/>
                </a:lnTo>
                <a:lnTo>
                  <a:pt x="14600" y="17738"/>
                </a:lnTo>
                <a:lnTo>
                  <a:pt x="14502" y="17811"/>
                </a:lnTo>
                <a:lnTo>
                  <a:pt x="14405" y="17860"/>
                </a:lnTo>
                <a:lnTo>
                  <a:pt x="14283" y="17884"/>
                </a:lnTo>
                <a:lnTo>
                  <a:pt x="14162" y="17909"/>
                </a:lnTo>
                <a:lnTo>
                  <a:pt x="14040" y="17884"/>
                </a:lnTo>
                <a:lnTo>
                  <a:pt x="13772" y="17836"/>
                </a:lnTo>
                <a:lnTo>
                  <a:pt x="13529" y="17738"/>
                </a:lnTo>
                <a:lnTo>
                  <a:pt x="13261" y="17592"/>
                </a:lnTo>
                <a:lnTo>
                  <a:pt x="13067" y="17471"/>
                </a:lnTo>
                <a:lnTo>
                  <a:pt x="12896" y="17349"/>
                </a:lnTo>
                <a:lnTo>
                  <a:pt x="12726" y="17179"/>
                </a:lnTo>
                <a:lnTo>
                  <a:pt x="12556" y="16984"/>
                </a:lnTo>
                <a:lnTo>
                  <a:pt x="12337" y="16765"/>
                </a:lnTo>
                <a:lnTo>
                  <a:pt x="12239" y="16692"/>
                </a:lnTo>
                <a:lnTo>
                  <a:pt x="12118" y="16668"/>
                </a:lnTo>
                <a:lnTo>
                  <a:pt x="12458" y="16424"/>
                </a:lnTo>
                <a:lnTo>
                  <a:pt x="12799" y="16181"/>
                </a:lnTo>
                <a:lnTo>
                  <a:pt x="13115" y="15913"/>
                </a:lnTo>
                <a:lnTo>
                  <a:pt x="13407" y="15621"/>
                </a:lnTo>
                <a:close/>
                <a:moveTo>
                  <a:pt x="2287" y="15548"/>
                </a:moveTo>
                <a:lnTo>
                  <a:pt x="2579" y="15840"/>
                </a:lnTo>
                <a:lnTo>
                  <a:pt x="2871" y="16084"/>
                </a:lnTo>
                <a:lnTo>
                  <a:pt x="3188" y="16351"/>
                </a:lnTo>
                <a:lnTo>
                  <a:pt x="3504" y="16570"/>
                </a:lnTo>
                <a:lnTo>
                  <a:pt x="3382" y="16765"/>
                </a:lnTo>
                <a:lnTo>
                  <a:pt x="3358" y="16741"/>
                </a:lnTo>
                <a:lnTo>
                  <a:pt x="3309" y="16668"/>
                </a:lnTo>
                <a:lnTo>
                  <a:pt x="3261" y="16619"/>
                </a:lnTo>
                <a:lnTo>
                  <a:pt x="3115" y="16522"/>
                </a:lnTo>
                <a:lnTo>
                  <a:pt x="2944" y="16449"/>
                </a:lnTo>
                <a:lnTo>
                  <a:pt x="2823" y="16351"/>
                </a:lnTo>
                <a:lnTo>
                  <a:pt x="2774" y="16351"/>
                </a:lnTo>
                <a:lnTo>
                  <a:pt x="2774" y="16376"/>
                </a:lnTo>
                <a:lnTo>
                  <a:pt x="2823" y="16522"/>
                </a:lnTo>
                <a:lnTo>
                  <a:pt x="2944" y="16668"/>
                </a:lnTo>
                <a:lnTo>
                  <a:pt x="2969" y="16692"/>
                </a:lnTo>
                <a:lnTo>
                  <a:pt x="2725" y="16546"/>
                </a:lnTo>
                <a:lnTo>
                  <a:pt x="2604" y="16497"/>
                </a:lnTo>
                <a:lnTo>
                  <a:pt x="2458" y="16473"/>
                </a:lnTo>
                <a:lnTo>
                  <a:pt x="2433" y="16473"/>
                </a:lnTo>
                <a:lnTo>
                  <a:pt x="2433" y="16522"/>
                </a:lnTo>
                <a:lnTo>
                  <a:pt x="2482" y="16619"/>
                </a:lnTo>
                <a:lnTo>
                  <a:pt x="2555" y="16692"/>
                </a:lnTo>
                <a:lnTo>
                  <a:pt x="2725" y="16862"/>
                </a:lnTo>
                <a:lnTo>
                  <a:pt x="2896" y="17008"/>
                </a:lnTo>
                <a:lnTo>
                  <a:pt x="3090" y="17130"/>
                </a:lnTo>
                <a:lnTo>
                  <a:pt x="2920" y="17300"/>
                </a:lnTo>
                <a:lnTo>
                  <a:pt x="2871" y="17276"/>
                </a:lnTo>
                <a:lnTo>
                  <a:pt x="2774" y="17203"/>
                </a:lnTo>
                <a:lnTo>
                  <a:pt x="2701" y="17106"/>
                </a:lnTo>
                <a:lnTo>
                  <a:pt x="2604" y="17008"/>
                </a:lnTo>
                <a:lnTo>
                  <a:pt x="2506" y="16935"/>
                </a:lnTo>
                <a:lnTo>
                  <a:pt x="2385" y="16887"/>
                </a:lnTo>
                <a:lnTo>
                  <a:pt x="2336" y="16862"/>
                </a:lnTo>
                <a:lnTo>
                  <a:pt x="2263" y="16887"/>
                </a:lnTo>
                <a:lnTo>
                  <a:pt x="2239" y="16911"/>
                </a:lnTo>
                <a:lnTo>
                  <a:pt x="2239" y="16960"/>
                </a:lnTo>
                <a:lnTo>
                  <a:pt x="2287" y="17057"/>
                </a:lnTo>
                <a:lnTo>
                  <a:pt x="2336" y="17179"/>
                </a:lnTo>
                <a:lnTo>
                  <a:pt x="2433" y="17300"/>
                </a:lnTo>
                <a:lnTo>
                  <a:pt x="2506" y="17422"/>
                </a:lnTo>
                <a:lnTo>
                  <a:pt x="2652" y="17544"/>
                </a:lnTo>
                <a:lnTo>
                  <a:pt x="2531" y="17617"/>
                </a:lnTo>
                <a:lnTo>
                  <a:pt x="2336" y="17519"/>
                </a:lnTo>
                <a:lnTo>
                  <a:pt x="2166" y="17398"/>
                </a:lnTo>
                <a:lnTo>
                  <a:pt x="2068" y="17325"/>
                </a:lnTo>
                <a:lnTo>
                  <a:pt x="1995" y="17300"/>
                </a:lnTo>
                <a:lnTo>
                  <a:pt x="1898" y="17252"/>
                </a:lnTo>
                <a:lnTo>
                  <a:pt x="1777" y="17227"/>
                </a:lnTo>
                <a:lnTo>
                  <a:pt x="1752" y="17252"/>
                </a:lnTo>
                <a:lnTo>
                  <a:pt x="1728" y="17276"/>
                </a:lnTo>
                <a:lnTo>
                  <a:pt x="1777" y="17398"/>
                </a:lnTo>
                <a:lnTo>
                  <a:pt x="1825" y="17519"/>
                </a:lnTo>
                <a:lnTo>
                  <a:pt x="1898" y="17641"/>
                </a:lnTo>
                <a:lnTo>
                  <a:pt x="1995" y="17738"/>
                </a:lnTo>
                <a:lnTo>
                  <a:pt x="2117" y="17860"/>
                </a:lnTo>
                <a:lnTo>
                  <a:pt x="1874" y="17763"/>
                </a:lnTo>
                <a:lnTo>
                  <a:pt x="1679" y="17665"/>
                </a:lnTo>
                <a:lnTo>
                  <a:pt x="1582" y="17617"/>
                </a:lnTo>
                <a:lnTo>
                  <a:pt x="1485" y="17592"/>
                </a:lnTo>
                <a:lnTo>
                  <a:pt x="1436" y="17592"/>
                </a:lnTo>
                <a:lnTo>
                  <a:pt x="1363" y="17641"/>
                </a:lnTo>
                <a:lnTo>
                  <a:pt x="1339" y="17690"/>
                </a:lnTo>
                <a:lnTo>
                  <a:pt x="1339" y="17738"/>
                </a:lnTo>
                <a:lnTo>
                  <a:pt x="1412" y="17860"/>
                </a:lnTo>
                <a:lnTo>
                  <a:pt x="1509" y="17957"/>
                </a:lnTo>
                <a:lnTo>
                  <a:pt x="1363" y="17909"/>
                </a:lnTo>
                <a:lnTo>
                  <a:pt x="1266" y="17836"/>
                </a:lnTo>
                <a:lnTo>
                  <a:pt x="1168" y="17738"/>
                </a:lnTo>
                <a:lnTo>
                  <a:pt x="1095" y="17592"/>
                </a:lnTo>
                <a:lnTo>
                  <a:pt x="1071" y="17422"/>
                </a:lnTo>
                <a:lnTo>
                  <a:pt x="1095" y="17227"/>
                </a:lnTo>
                <a:lnTo>
                  <a:pt x="1144" y="17057"/>
                </a:lnTo>
                <a:lnTo>
                  <a:pt x="1217" y="16887"/>
                </a:lnTo>
                <a:lnTo>
                  <a:pt x="1436" y="16522"/>
                </a:lnTo>
                <a:lnTo>
                  <a:pt x="1631" y="16254"/>
                </a:lnTo>
                <a:lnTo>
                  <a:pt x="1777" y="16059"/>
                </a:lnTo>
                <a:lnTo>
                  <a:pt x="1947" y="15889"/>
                </a:lnTo>
                <a:lnTo>
                  <a:pt x="2117" y="15719"/>
                </a:lnTo>
                <a:lnTo>
                  <a:pt x="2287" y="15548"/>
                </a:lnTo>
                <a:close/>
                <a:moveTo>
                  <a:pt x="7689" y="2336"/>
                </a:moveTo>
                <a:lnTo>
                  <a:pt x="7203" y="2360"/>
                </a:lnTo>
                <a:lnTo>
                  <a:pt x="6716" y="2409"/>
                </a:lnTo>
                <a:lnTo>
                  <a:pt x="6205" y="2482"/>
                </a:lnTo>
                <a:lnTo>
                  <a:pt x="5718" y="2604"/>
                </a:lnTo>
                <a:lnTo>
                  <a:pt x="5256" y="2725"/>
                </a:lnTo>
                <a:lnTo>
                  <a:pt x="4794" y="2896"/>
                </a:lnTo>
                <a:lnTo>
                  <a:pt x="4404" y="3066"/>
                </a:lnTo>
                <a:lnTo>
                  <a:pt x="4015" y="3261"/>
                </a:lnTo>
                <a:lnTo>
                  <a:pt x="3626" y="3480"/>
                </a:lnTo>
                <a:lnTo>
                  <a:pt x="3261" y="3723"/>
                </a:lnTo>
                <a:lnTo>
                  <a:pt x="2896" y="3966"/>
                </a:lnTo>
                <a:lnTo>
                  <a:pt x="2555" y="4258"/>
                </a:lnTo>
                <a:lnTo>
                  <a:pt x="2214" y="4526"/>
                </a:lnTo>
                <a:lnTo>
                  <a:pt x="1923" y="4842"/>
                </a:lnTo>
                <a:lnTo>
                  <a:pt x="1655" y="5134"/>
                </a:lnTo>
                <a:lnTo>
                  <a:pt x="1412" y="5451"/>
                </a:lnTo>
                <a:lnTo>
                  <a:pt x="1217" y="5791"/>
                </a:lnTo>
                <a:lnTo>
                  <a:pt x="1071" y="6156"/>
                </a:lnTo>
                <a:lnTo>
                  <a:pt x="657" y="7105"/>
                </a:lnTo>
                <a:lnTo>
                  <a:pt x="463" y="7592"/>
                </a:lnTo>
                <a:lnTo>
                  <a:pt x="292" y="8078"/>
                </a:lnTo>
                <a:lnTo>
                  <a:pt x="171" y="8565"/>
                </a:lnTo>
                <a:lnTo>
                  <a:pt x="73" y="9052"/>
                </a:lnTo>
                <a:lnTo>
                  <a:pt x="25" y="9563"/>
                </a:lnTo>
                <a:lnTo>
                  <a:pt x="0" y="10074"/>
                </a:lnTo>
                <a:lnTo>
                  <a:pt x="25" y="10585"/>
                </a:lnTo>
                <a:lnTo>
                  <a:pt x="49" y="11096"/>
                </a:lnTo>
                <a:lnTo>
                  <a:pt x="122" y="11607"/>
                </a:lnTo>
                <a:lnTo>
                  <a:pt x="195" y="12093"/>
                </a:lnTo>
                <a:lnTo>
                  <a:pt x="268" y="12531"/>
                </a:lnTo>
                <a:lnTo>
                  <a:pt x="414" y="12945"/>
                </a:lnTo>
                <a:lnTo>
                  <a:pt x="584" y="13359"/>
                </a:lnTo>
                <a:lnTo>
                  <a:pt x="779" y="13723"/>
                </a:lnTo>
                <a:lnTo>
                  <a:pt x="1022" y="14088"/>
                </a:lnTo>
                <a:lnTo>
                  <a:pt x="1290" y="14453"/>
                </a:lnTo>
                <a:lnTo>
                  <a:pt x="1558" y="14794"/>
                </a:lnTo>
                <a:lnTo>
                  <a:pt x="1850" y="15135"/>
                </a:lnTo>
                <a:lnTo>
                  <a:pt x="1995" y="15281"/>
                </a:lnTo>
                <a:lnTo>
                  <a:pt x="1850" y="15378"/>
                </a:lnTo>
                <a:lnTo>
                  <a:pt x="1704" y="15500"/>
                </a:lnTo>
                <a:lnTo>
                  <a:pt x="1582" y="15621"/>
                </a:lnTo>
                <a:lnTo>
                  <a:pt x="1460" y="15767"/>
                </a:lnTo>
                <a:lnTo>
                  <a:pt x="1217" y="16084"/>
                </a:lnTo>
                <a:lnTo>
                  <a:pt x="1047" y="16351"/>
                </a:lnTo>
                <a:lnTo>
                  <a:pt x="925" y="16546"/>
                </a:lnTo>
                <a:lnTo>
                  <a:pt x="828" y="16741"/>
                </a:lnTo>
                <a:lnTo>
                  <a:pt x="730" y="16960"/>
                </a:lnTo>
                <a:lnTo>
                  <a:pt x="682" y="17179"/>
                </a:lnTo>
                <a:lnTo>
                  <a:pt x="633" y="17398"/>
                </a:lnTo>
                <a:lnTo>
                  <a:pt x="657" y="17617"/>
                </a:lnTo>
                <a:lnTo>
                  <a:pt x="706" y="17836"/>
                </a:lnTo>
                <a:lnTo>
                  <a:pt x="828" y="18055"/>
                </a:lnTo>
                <a:lnTo>
                  <a:pt x="901" y="18152"/>
                </a:lnTo>
                <a:lnTo>
                  <a:pt x="974" y="18225"/>
                </a:lnTo>
                <a:lnTo>
                  <a:pt x="1144" y="18322"/>
                </a:lnTo>
                <a:lnTo>
                  <a:pt x="1339" y="18395"/>
                </a:lnTo>
                <a:lnTo>
                  <a:pt x="1558" y="18420"/>
                </a:lnTo>
                <a:lnTo>
                  <a:pt x="1777" y="18420"/>
                </a:lnTo>
                <a:lnTo>
                  <a:pt x="1995" y="18371"/>
                </a:lnTo>
                <a:lnTo>
                  <a:pt x="2190" y="18322"/>
                </a:lnTo>
                <a:lnTo>
                  <a:pt x="2385" y="18249"/>
                </a:lnTo>
                <a:lnTo>
                  <a:pt x="2604" y="18128"/>
                </a:lnTo>
                <a:lnTo>
                  <a:pt x="2823" y="18006"/>
                </a:lnTo>
                <a:lnTo>
                  <a:pt x="3042" y="17836"/>
                </a:lnTo>
                <a:lnTo>
                  <a:pt x="3236" y="17665"/>
                </a:lnTo>
                <a:lnTo>
                  <a:pt x="3431" y="17471"/>
                </a:lnTo>
                <a:lnTo>
                  <a:pt x="3601" y="17276"/>
                </a:lnTo>
                <a:lnTo>
                  <a:pt x="3893" y="16838"/>
                </a:lnTo>
                <a:lnTo>
                  <a:pt x="4258" y="17081"/>
                </a:lnTo>
                <a:lnTo>
                  <a:pt x="4648" y="17276"/>
                </a:lnTo>
                <a:lnTo>
                  <a:pt x="4867" y="17398"/>
                </a:lnTo>
                <a:lnTo>
                  <a:pt x="5110" y="17495"/>
                </a:lnTo>
                <a:lnTo>
                  <a:pt x="5353" y="17568"/>
                </a:lnTo>
                <a:lnTo>
                  <a:pt x="5597" y="17641"/>
                </a:lnTo>
                <a:lnTo>
                  <a:pt x="6083" y="17738"/>
                </a:lnTo>
                <a:lnTo>
                  <a:pt x="6594" y="17811"/>
                </a:lnTo>
                <a:lnTo>
                  <a:pt x="7057" y="17884"/>
                </a:lnTo>
                <a:lnTo>
                  <a:pt x="7519" y="17909"/>
                </a:lnTo>
                <a:lnTo>
                  <a:pt x="8006" y="17909"/>
                </a:lnTo>
                <a:lnTo>
                  <a:pt x="8492" y="17860"/>
                </a:lnTo>
                <a:lnTo>
                  <a:pt x="8541" y="17884"/>
                </a:lnTo>
                <a:lnTo>
                  <a:pt x="8590" y="17860"/>
                </a:lnTo>
                <a:lnTo>
                  <a:pt x="8736" y="17811"/>
                </a:lnTo>
                <a:lnTo>
                  <a:pt x="8906" y="17787"/>
                </a:lnTo>
                <a:lnTo>
                  <a:pt x="9222" y="17738"/>
                </a:lnTo>
                <a:lnTo>
                  <a:pt x="9514" y="17690"/>
                </a:lnTo>
                <a:lnTo>
                  <a:pt x="9782" y="17592"/>
                </a:lnTo>
                <a:lnTo>
                  <a:pt x="10317" y="17398"/>
                </a:lnTo>
                <a:lnTo>
                  <a:pt x="11120" y="17130"/>
                </a:lnTo>
                <a:lnTo>
                  <a:pt x="11509" y="16984"/>
                </a:lnTo>
                <a:lnTo>
                  <a:pt x="11899" y="16789"/>
                </a:lnTo>
                <a:lnTo>
                  <a:pt x="11899" y="16814"/>
                </a:lnTo>
                <a:lnTo>
                  <a:pt x="11996" y="17033"/>
                </a:lnTo>
                <a:lnTo>
                  <a:pt x="12118" y="17227"/>
                </a:lnTo>
                <a:lnTo>
                  <a:pt x="12288" y="17446"/>
                </a:lnTo>
                <a:lnTo>
                  <a:pt x="12483" y="17641"/>
                </a:lnTo>
                <a:lnTo>
                  <a:pt x="12702" y="17811"/>
                </a:lnTo>
                <a:lnTo>
                  <a:pt x="12921" y="17957"/>
                </a:lnTo>
                <a:lnTo>
                  <a:pt x="13115" y="18079"/>
                </a:lnTo>
                <a:lnTo>
                  <a:pt x="13334" y="18176"/>
                </a:lnTo>
                <a:lnTo>
                  <a:pt x="13529" y="18249"/>
                </a:lnTo>
                <a:lnTo>
                  <a:pt x="13748" y="18298"/>
                </a:lnTo>
                <a:lnTo>
                  <a:pt x="13991" y="18347"/>
                </a:lnTo>
                <a:lnTo>
                  <a:pt x="14259" y="18347"/>
                </a:lnTo>
                <a:lnTo>
                  <a:pt x="14478" y="18322"/>
                </a:lnTo>
                <a:lnTo>
                  <a:pt x="14721" y="18249"/>
                </a:lnTo>
                <a:lnTo>
                  <a:pt x="14819" y="18176"/>
                </a:lnTo>
                <a:lnTo>
                  <a:pt x="14892" y="18103"/>
                </a:lnTo>
                <a:lnTo>
                  <a:pt x="14989" y="18030"/>
                </a:lnTo>
                <a:lnTo>
                  <a:pt x="15038" y="17933"/>
                </a:lnTo>
                <a:lnTo>
                  <a:pt x="15135" y="17763"/>
                </a:lnTo>
                <a:lnTo>
                  <a:pt x="15159" y="17568"/>
                </a:lnTo>
                <a:lnTo>
                  <a:pt x="15184" y="17373"/>
                </a:lnTo>
                <a:lnTo>
                  <a:pt x="15159" y="17203"/>
                </a:lnTo>
                <a:lnTo>
                  <a:pt x="15111" y="17008"/>
                </a:lnTo>
                <a:lnTo>
                  <a:pt x="15062" y="16838"/>
                </a:lnTo>
                <a:lnTo>
                  <a:pt x="14965" y="16643"/>
                </a:lnTo>
                <a:lnTo>
                  <a:pt x="14867" y="16473"/>
                </a:lnTo>
                <a:lnTo>
                  <a:pt x="14600" y="16132"/>
                </a:lnTo>
                <a:lnTo>
                  <a:pt x="14308" y="15792"/>
                </a:lnTo>
                <a:lnTo>
                  <a:pt x="13991" y="15524"/>
                </a:lnTo>
                <a:lnTo>
                  <a:pt x="13675" y="15281"/>
                </a:lnTo>
                <a:lnTo>
                  <a:pt x="13967" y="14916"/>
                </a:lnTo>
                <a:lnTo>
                  <a:pt x="14235" y="14551"/>
                </a:lnTo>
                <a:lnTo>
                  <a:pt x="14478" y="14137"/>
                </a:lnTo>
                <a:lnTo>
                  <a:pt x="14673" y="13748"/>
                </a:lnTo>
                <a:lnTo>
                  <a:pt x="14916" y="13237"/>
                </a:lnTo>
                <a:lnTo>
                  <a:pt x="15111" y="12677"/>
                </a:lnTo>
                <a:lnTo>
                  <a:pt x="15257" y="12118"/>
                </a:lnTo>
                <a:lnTo>
                  <a:pt x="15378" y="11534"/>
                </a:lnTo>
                <a:lnTo>
                  <a:pt x="15476" y="10950"/>
                </a:lnTo>
                <a:lnTo>
                  <a:pt x="15524" y="10366"/>
                </a:lnTo>
                <a:lnTo>
                  <a:pt x="15549" y="9782"/>
                </a:lnTo>
                <a:lnTo>
                  <a:pt x="15549" y="9222"/>
                </a:lnTo>
                <a:lnTo>
                  <a:pt x="15524" y="8979"/>
                </a:lnTo>
                <a:lnTo>
                  <a:pt x="15476" y="8735"/>
                </a:lnTo>
                <a:lnTo>
                  <a:pt x="15354" y="8249"/>
                </a:lnTo>
                <a:lnTo>
                  <a:pt x="15208" y="7786"/>
                </a:lnTo>
                <a:lnTo>
                  <a:pt x="15038" y="7348"/>
                </a:lnTo>
                <a:lnTo>
                  <a:pt x="14867" y="6910"/>
                </a:lnTo>
                <a:lnTo>
                  <a:pt x="14794" y="6691"/>
                </a:lnTo>
                <a:lnTo>
                  <a:pt x="14697" y="6472"/>
                </a:lnTo>
                <a:lnTo>
                  <a:pt x="14575" y="6278"/>
                </a:lnTo>
                <a:lnTo>
                  <a:pt x="14429" y="6107"/>
                </a:lnTo>
                <a:lnTo>
                  <a:pt x="14381" y="6107"/>
                </a:lnTo>
                <a:lnTo>
                  <a:pt x="13991" y="6034"/>
                </a:lnTo>
                <a:lnTo>
                  <a:pt x="13578" y="5961"/>
                </a:lnTo>
                <a:lnTo>
                  <a:pt x="13042" y="6521"/>
                </a:lnTo>
                <a:lnTo>
                  <a:pt x="12458" y="7105"/>
                </a:lnTo>
                <a:lnTo>
                  <a:pt x="12580" y="7202"/>
                </a:lnTo>
                <a:lnTo>
                  <a:pt x="12702" y="7324"/>
                </a:lnTo>
                <a:lnTo>
                  <a:pt x="12799" y="7470"/>
                </a:lnTo>
                <a:lnTo>
                  <a:pt x="12872" y="7616"/>
                </a:lnTo>
                <a:lnTo>
                  <a:pt x="13018" y="7957"/>
                </a:lnTo>
                <a:lnTo>
                  <a:pt x="13140" y="8249"/>
                </a:lnTo>
                <a:lnTo>
                  <a:pt x="13213" y="8468"/>
                </a:lnTo>
                <a:lnTo>
                  <a:pt x="13286" y="8687"/>
                </a:lnTo>
                <a:lnTo>
                  <a:pt x="13383" y="9173"/>
                </a:lnTo>
                <a:lnTo>
                  <a:pt x="13407" y="9684"/>
                </a:lnTo>
                <a:lnTo>
                  <a:pt x="13407" y="10147"/>
                </a:lnTo>
                <a:lnTo>
                  <a:pt x="13383" y="10585"/>
                </a:lnTo>
                <a:lnTo>
                  <a:pt x="13310" y="11023"/>
                </a:lnTo>
                <a:lnTo>
                  <a:pt x="13188" y="11436"/>
                </a:lnTo>
                <a:lnTo>
                  <a:pt x="13042" y="11850"/>
                </a:lnTo>
                <a:lnTo>
                  <a:pt x="12872" y="12264"/>
                </a:lnTo>
                <a:lnTo>
                  <a:pt x="12677" y="12653"/>
                </a:lnTo>
                <a:lnTo>
                  <a:pt x="12458" y="13018"/>
                </a:lnTo>
                <a:lnTo>
                  <a:pt x="12239" y="13383"/>
                </a:lnTo>
                <a:lnTo>
                  <a:pt x="11923" y="13748"/>
                </a:lnTo>
                <a:lnTo>
                  <a:pt x="11582" y="14088"/>
                </a:lnTo>
                <a:lnTo>
                  <a:pt x="11217" y="14380"/>
                </a:lnTo>
                <a:lnTo>
                  <a:pt x="10828" y="14648"/>
                </a:lnTo>
                <a:lnTo>
                  <a:pt x="10414" y="14867"/>
                </a:lnTo>
                <a:lnTo>
                  <a:pt x="9976" y="15062"/>
                </a:lnTo>
                <a:lnTo>
                  <a:pt x="9539" y="15256"/>
                </a:lnTo>
                <a:lnTo>
                  <a:pt x="9101" y="15427"/>
                </a:lnTo>
                <a:lnTo>
                  <a:pt x="8809" y="15524"/>
                </a:lnTo>
                <a:lnTo>
                  <a:pt x="8517" y="15597"/>
                </a:lnTo>
                <a:lnTo>
                  <a:pt x="8225" y="15646"/>
                </a:lnTo>
                <a:lnTo>
                  <a:pt x="7957" y="15670"/>
                </a:lnTo>
                <a:lnTo>
                  <a:pt x="7397" y="15670"/>
                </a:lnTo>
                <a:lnTo>
                  <a:pt x="7130" y="15646"/>
                </a:lnTo>
                <a:lnTo>
                  <a:pt x="6862" y="15597"/>
                </a:lnTo>
                <a:lnTo>
                  <a:pt x="6594" y="15548"/>
                </a:lnTo>
                <a:lnTo>
                  <a:pt x="6327" y="15475"/>
                </a:lnTo>
                <a:lnTo>
                  <a:pt x="5816" y="15281"/>
                </a:lnTo>
                <a:lnTo>
                  <a:pt x="5280" y="15062"/>
                </a:lnTo>
                <a:lnTo>
                  <a:pt x="4769" y="14770"/>
                </a:lnTo>
                <a:lnTo>
                  <a:pt x="4015" y="14307"/>
                </a:lnTo>
                <a:lnTo>
                  <a:pt x="3918" y="14259"/>
                </a:lnTo>
                <a:lnTo>
                  <a:pt x="3820" y="14161"/>
                </a:lnTo>
                <a:lnTo>
                  <a:pt x="3674" y="13991"/>
                </a:lnTo>
                <a:lnTo>
                  <a:pt x="3382" y="13602"/>
                </a:lnTo>
                <a:lnTo>
                  <a:pt x="3066" y="13164"/>
                </a:lnTo>
                <a:lnTo>
                  <a:pt x="2774" y="12726"/>
                </a:lnTo>
                <a:lnTo>
                  <a:pt x="2652" y="12483"/>
                </a:lnTo>
                <a:lnTo>
                  <a:pt x="2555" y="12239"/>
                </a:lnTo>
                <a:lnTo>
                  <a:pt x="2458" y="11972"/>
                </a:lnTo>
                <a:lnTo>
                  <a:pt x="2360" y="11728"/>
                </a:lnTo>
                <a:lnTo>
                  <a:pt x="2263" y="11242"/>
                </a:lnTo>
                <a:lnTo>
                  <a:pt x="2214" y="10731"/>
                </a:lnTo>
                <a:lnTo>
                  <a:pt x="2214" y="10220"/>
                </a:lnTo>
                <a:lnTo>
                  <a:pt x="2239" y="9684"/>
                </a:lnTo>
                <a:lnTo>
                  <a:pt x="2336" y="9149"/>
                </a:lnTo>
                <a:lnTo>
                  <a:pt x="2433" y="8662"/>
                </a:lnTo>
                <a:lnTo>
                  <a:pt x="2604" y="8151"/>
                </a:lnTo>
                <a:lnTo>
                  <a:pt x="2774" y="7713"/>
                </a:lnTo>
                <a:lnTo>
                  <a:pt x="2969" y="7324"/>
                </a:lnTo>
                <a:lnTo>
                  <a:pt x="3188" y="6959"/>
                </a:lnTo>
                <a:lnTo>
                  <a:pt x="3431" y="6618"/>
                </a:lnTo>
                <a:lnTo>
                  <a:pt x="3699" y="6302"/>
                </a:lnTo>
                <a:lnTo>
                  <a:pt x="4015" y="6010"/>
                </a:lnTo>
                <a:lnTo>
                  <a:pt x="4331" y="5742"/>
                </a:lnTo>
                <a:lnTo>
                  <a:pt x="4648" y="5499"/>
                </a:lnTo>
                <a:lnTo>
                  <a:pt x="5013" y="5280"/>
                </a:lnTo>
                <a:lnTo>
                  <a:pt x="5378" y="5086"/>
                </a:lnTo>
                <a:lnTo>
                  <a:pt x="5767" y="4915"/>
                </a:lnTo>
                <a:lnTo>
                  <a:pt x="6156" y="4794"/>
                </a:lnTo>
                <a:lnTo>
                  <a:pt x="6570" y="4672"/>
                </a:lnTo>
                <a:lnTo>
                  <a:pt x="6984" y="4599"/>
                </a:lnTo>
                <a:lnTo>
                  <a:pt x="7397" y="4550"/>
                </a:lnTo>
                <a:lnTo>
                  <a:pt x="7811" y="4526"/>
                </a:lnTo>
                <a:lnTo>
                  <a:pt x="8225" y="4526"/>
                </a:lnTo>
                <a:lnTo>
                  <a:pt x="8614" y="4575"/>
                </a:lnTo>
                <a:lnTo>
                  <a:pt x="8979" y="4623"/>
                </a:lnTo>
                <a:lnTo>
                  <a:pt x="9344" y="4696"/>
                </a:lnTo>
                <a:lnTo>
                  <a:pt x="9685" y="4794"/>
                </a:lnTo>
                <a:lnTo>
                  <a:pt x="10049" y="4940"/>
                </a:lnTo>
                <a:lnTo>
                  <a:pt x="10390" y="5086"/>
                </a:lnTo>
                <a:lnTo>
                  <a:pt x="10706" y="5280"/>
                </a:lnTo>
                <a:lnTo>
                  <a:pt x="10998" y="5499"/>
                </a:lnTo>
                <a:lnTo>
                  <a:pt x="11363" y="5134"/>
                </a:lnTo>
                <a:lnTo>
                  <a:pt x="11704" y="4745"/>
                </a:lnTo>
                <a:lnTo>
                  <a:pt x="11874" y="4575"/>
                </a:lnTo>
                <a:lnTo>
                  <a:pt x="11801" y="4258"/>
                </a:lnTo>
                <a:lnTo>
                  <a:pt x="11777" y="3942"/>
                </a:lnTo>
                <a:lnTo>
                  <a:pt x="11728" y="3650"/>
                </a:lnTo>
                <a:lnTo>
                  <a:pt x="11680" y="3382"/>
                </a:lnTo>
                <a:lnTo>
                  <a:pt x="11169" y="3042"/>
                </a:lnTo>
                <a:lnTo>
                  <a:pt x="10925" y="2871"/>
                </a:lnTo>
                <a:lnTo>
                  <a:pt x="10633" y="2750"/>
                </a:lnTo>
                <a:lnTo>
                  <a:pt x="10147" y="2579"/>
                </a:lnTo>
                <a:lnTo>
                  <a:pt x="9685" y="2458"/>
                </a:lnTo>
                <a:lnTo>
                  <a:pt x="9174" y="2385"/>
                </a:lnTo>
                <a:lnTo>
                  <a:pt x="8687" y="2336"/>
                </a:lnTo>
                <a:close/>
              </a:path>
            </a:pathLst>
          </a:custGeom>
          <a:solidFill>
            <a:srgbClr val="98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9" name="Google Shape;359;p52"/>
          <p:cNvSpPr txBox="1"/>
          <p:nvPr/>
        </p:nvSpPr>
        <p:spPr>
          <a:xfrm>
            <a:off x="0" y="4834325"/>
            <a:ext cx="26982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Quicksand"/>
                <a:ea typeface="Quicksand"/>
                <a:cs typeface="Quicksand"/>
                <a:sym typeface="Quicksand"/>
              </a:rPr>
              <a:t>1.MD.A.1, 1.NBT.C.4, 1.OA.C.6</a:t>
            </a:r>
            <a:endParaRPr sz="11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360" name="Google Shape;360;p52"/>
          <p:cNvSpPr txBox="1"/>
          <p:nvPr/>
        </p:nvSpPr>
        <p:spPr>
          <a:xfrm>
            <a:off x="7724775" y="-224450"/>
            <a:ext cx="1373400" cy="146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>
                <a:solidFill>
                  <a:schemeClr val="dk2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4</a:t>
            </a:r>
            <a:endParaRPr sz="8000">
              <a:solidFill>
                <a:schemeClr val="dk2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0">
              <a:solidFill>
                <a:schemeClr val="dk2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53"/>
          <p:cNvSpPr/>
          <p:nvPr/>
        </p:nvSpPr>
        <p:spPr>
          <a:xfrm>
            <a:off x="707225" y="2003825"/>
            <a:ext cx="1853820" cy="1157328"/>
          </a:xfrm>
          <a:prstGeom prst="cloud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6" name="Google Shape;366;p53"/>
          <p:cNvSpPr txBox="1"/>
          <p:nvPr>
            <p:ph type="ctrTitle"/>
          </p:nvPr>
        </p:nvSpPr>
        <p:spPr>
          <a:xfrm>
            <a:off x="749550" y="335250"/>
            <a:ext cx="7200900" cy="71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 Act It Out: Trucks</a:t>
            </a:r>
            <a:endParaRPr b="0" sz="28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367" name="Google Shape;367;p53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368" name="Google Shape;368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20600" y="1484775"/>
            <a:ext cx="1692525" cy="271577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369" name="Google Shape;369;p53"/>
          <p:cNvSpPr txBox="1"/>
          <p:nvPr/>
        </p:nvSpPr>
        <p:spPr>
          <a:xfrm>
            <a:off x="546475" y="2263950"/>
            <a:ext cx="21216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Quicksand"/>
                <a:ea typeface="Quicksand"/>
                <a:cs typeface="Quicksand"/>
                <a:sym typeface="Quicksand"/>
              </a:rPr>
              <a:t>How long is the cactus? </a:t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370" name="Google Shape;370;p53"/>
          <p:cNvSpPr/>
          <p:nvPr/>
        </p:nvSpPr>
        <p:spPr>
          <a:xfrm>
            <a:off x="5566972" y="1159675"/>
            <a:ext cx="2164860" cy="1229904"/>
          </a:xfrm>
          <a:prstGeom prst="cloud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1" name="Google Shape;371;p53"/>
          <p:cNvSpPr txBox="1"/>
          <p:nvPr/>
        </p:nvSpPr>
        <p:spPr>
          <a:xfrm>
            <a:off x="5722550" y="1418825"/>
            <a:ext cx="18537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latin typeface="Quicksand"/>
                <a:ea typeface="Quicksand"/>
                <a:cs typeface="Quicksand"/>
                <a:sym typeface="Quicksand"/>
              </a:rPr>
              <a:t>Record an estimate that is: </a:t>
            </a:r>
            <a:endParaRPr b="1" sz="1300">
              <a:latin typeface="Quicksand"/>
              <a:ea typeface="Quicksand"/>
              <a:cs typeface="Quicksand"/>
              <a:sym typeface="Quicksand"/>
            </a:endParaRPr>
          </a:p>
        </p:txBody>
      </p:sp>
      <p:graphicFrame>
        <p:nvGraphicFramePr>
          <p:cNvPr id="372" name="Google Shape;372;p53"/>
          <p:cNvGraphicFramePr/>
          <p:nvPr/>
        </p:nvGraphicFramePr>
        <p:xfrm>
          <a:off x="5206525" y="26866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{709AA111-F1E0-4C35-98AD-C49BD27A4918}</a:tableStyleId>
              </a:tblPr>
              <a:tblGrid>
                <a:gridCol w="1062850"/>
                <a:gridCol w="1062850"/>
                <a:gridCol w="1062850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Too low</a:t>
                      </a:r>
                      <a:endParaRPr b="1"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About right</a:t>
                      </a:r>
                      <a:endParaRPr b="1"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Too high</a:t>
                      </a:r>
                      <a:endParaRPr b="1" sz="1200"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54"/>
          <p:cNvSpPr txBox="1"/>
          <p:nvPr>
            <p:ph type="ctrTitle"/>
          </p:nvPr>
        </p:nvSpPr>
        <p:spPr>
          <a:xfrm>
            <a:off x="1260325" y="319450"/>
            <a:ext cx="6328200" cy="73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Introduce Compare, Stage 3 </a:t>
            </a:r>
            <a:endParaRPr b="0" sz="30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378" name="Google Shape;378;p54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#1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379" name="Google Shape;379;p54"/>
          <p:cNvSpPr txBox="1"/>
          <p:nvPr/>
        </p:nvSpPr>
        <p:spPr>
          <a:xfrm>
            <a:off x="466425" y="1211975"/>
            <a:ext cx="5076300" cy="152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Directions: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Quicksand"/>
              <a:buChar char="●"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Both partners flip over a card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-317500" lvl="0" marL="457200" rtl="0" algn="l">
              <a:spcBef>
                <a:spcPts val="1000"/>
              </a:spcBef>
              <a:spcAft>
                <a:spcPts val="0"/>
              </a:spcAft>
              <a:buSzPts val="1400"/>
              <a:buFont typeface="Quicksand"/>
              <a:buChar char="●"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The partner whose card has the greater value takes both cards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-317500" lvl="0" marL="457200" rtl="0" algn="l">
              <a:spcBef>
                <a:spcPts val="1000"/>
              </a:spcBef>
              <a:spcAft>
                <a:spcPts val="0"/>
              </a:spcAft>
              <a:buSzPts val="1400"/>
              <a:buFont typeface="Quicksand"/>
              <a:buChar char="●"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The game is over when each partner runs out of cards to flip over.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-317500" lvl="0" marL="457200" rtl="0" algn="l">
              <a:spcBef>
                <a:spcPts val="1000"/>
              </a:spcBef>
              <a:spcAft>
                <a:spcPts val="1000"/>
              </a:spcAft>
              <a:buSzPts val="1400"/>
              <a:buFont typeface="Quicksand"/>
              <a:buChar char="●"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The partner with the most cards wins.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380" name="Google Shape;380;p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03050" y="1429850"/>
            <a:ext cx="3145575" cy="210392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55"/>
          <p:cNvSpPr txBox="1"/>
          <p:nvPr>
            <p:ph type="ctrTitle"/>
          </p:nvPr>
        </p:nvSpPr>
        <p:spPr>
          <a:xfrm>
            <a:off x="447725" y="209550"/>
            <a:ext cx="7481400" cy="714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Centers Choice Time</a:t>
            </a:r>
            <a:endParaRPr b="0" sz="21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386" name="Google Shape;386;p55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#1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387" name="Google Shape;387;p55"/>
          <p:cNvSpPr txBox="1"/>
          <p:nvPr/>
        </p:nvSpPr>
        <p:spPr>
          <a:xfrm>
            <a:off x="978713" y="1634525"/>
            <a:ext cx="1853100" cy="58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Livvic"/>
                <a:ea typeface="Livvic"/>
                <a:cs typeface="Livvic"/>
                <a:sym typeface="Livvic"/>
              </a:rPr>
              <a:t>Compare</a:t>
            </a:r>
            <a:endParaRPr sz="1800">
              <a:latin typeface="Livvic"/>
              <a:ea typeface="Livvic"/>
              <a:cs typeface="Livvic"/>
              <a:sym typeface="Livvic"/>
            </a:endParaRPr>
          </a:p>
        </p:txBody>
      </p:sp>
      <p:sp>
        <p:nvSpPr>
          <p:cNvPr id="388" name="Google Shape;388;p55"/>
          <p:cNvSpPr txBox="1"/>
          <p:nvPr/>
        </p:nvSpPr>
        <p:spPr>
          <a:xfrm>
            <a:off x="3645450" y="1634525"/>
            <a:ext cx="1853100" cy="58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Livvic"/>
                <a:ea typeface="Livvic"/>
                <a:cs typeface="Livvic"/>
                <a:sym typeface="Livvic"/>
              </a:rPr>
              <a:t>How Close?</a:t>
            </a:r>
            <a:endParaRPr sz="1800">
              <a:latin typeface="Livvic"/>
              <a:ea typeface="Livvic"/>
              <a:cs typeface="Livvic"/>
              <a:sym typeface="Livvic"/>
            </a:endParaRPr>
          </a:p>
        </p:txBody>
      </p:sp>
      <p:sp>
        <p:nvSpPr>
          <p:cNvPr id="389" name="Google Shape;389;p55"/>
          <p:cNvSpPr txBox="1"/>
          <p:nvPr/>
        </p:nvSpPr>
        <p:spPr>
          <a:xfrm>
            <a:off x="6453925" y="1634525"/>
            <a:ext cx="1853100" cy="58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Livvic"/>
                <a:ea typeface="Livvic"/>
                <a:cs typeface="Livvic"/>
                <a:sym typeface="Livvic"/>
              </a:rPr>
              <a:t>Get to 95</a:t>
            </a:r>
            <a:endParaRPr sz="1800">
              <a:latin typeface="Livvic"/>
              <a:ea typeface="Livvic"/>
              <a:cs typeface="Livvic"/>
              <a:sym typeface="Livvic"/>
            </a:endParaRPr>
          </a:p>
        </p:txBody>
      </p:sp>
      <p:pic>
        <p:nvPicPr>
          <p:cNvPr id="390" name="Google Shape;390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7075" y="2464080"/>
            <a:ext cx="2156377" cy="7143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391" name="Google Shape;391;p5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93750" y="2451025"/>
            <a:ext cx="2279575" cy="49865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392" name="Google Shape;392;p5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838400" y="2287202"/>
            <a:ext cx="1202325" cy="106805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56"/>
          <p:cNvSpPr txBox="1"/>
          <p:nvPr/>
        </p:nvSpPr>
        <p:spPr>
          <a:xfrm>
            <a:off x="7943375" y="220450"/>
            <a:ext cx="10686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Lesson Synthesis</a:t>
            </a:r>
            <a:endParaRPr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398" name="Google Shape;398;p56"/>
          <p:cNvSpPr/>
          <p:nvPr/>
        </p:nvSpPr>
        <p:spPr>
          <a:xfrm flipH="1">
            <a:off x="1377054" y="1364648"/>
            <a:ext cx="3198296" cy="2125884"/>
          </a:xfrm>
          <a:custGeom>
            <a:rect b="b" l="l" r="r" t="t"/>
            <a:pathLst>
              <a:path extrusionOk="0" h="15403" w="16717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9" name="Google Shape;399;p56"/>
          <p:cNvSpPr txBox="1"/>
          <p:nvPr/>
        </p:nvSpPr>
        <p:spPr>
          <a:xfrm>
            <a:off x="1865025" y="1637575"/>
            <a:ext cx="2086800" cy="125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Livvic"/>
                <a:ea typeface="Livvic"/>
                <a:cs typeface="Livvic"/>
                <a:sym typeface="Livvic"/>
              </a:rPr>
              <a:t>How did you and your partner work together during centers? What went well? What can we continue to work on?</a:t>
            </a:r>
            <a:endParaRPr sz="1300">
              <a:latin typeface="Livvic"/>
              <a:ea typeface="Livvic"/>
              <a:cs typeface="Livvic"/>
              <a:sym typeface="Livvic"/>
            </a:endParaRPr>
          </a:p>
        </p:txBody>
      </p:sp>
      <p:pic>
        <p:nvPicPr>
          <p:cNvPr id="400" name="Google Shape;400;p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96598" y="2445778"/>
            <a:ext cx="1697400" cy="15018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FE2F3"/>
        </a:solidFill>
      </p:bgPr>
    </p:bg>
    <p:spTree>
      <p:nvGrpSpPr>
        <p:cNvPr id="404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57"/>
          <p:cNvSpPr txBox="1"/>
          <p:nvPr>
            <p:ph type="ctrTitle"/>
          </p:nvPr>
        </p:nvSpPr>
        <p:spPr>
          <a:xfrm>
            <a:off x="570150" y="841450"/>
            <a:ext cx="7703100" cy="172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Measure with Connecting Cubes</a:t>
            </a:r>
            <a:endParaRPr sz="44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406" name="Google Shape;406;p57"/>
          <p:cNvSpPr txBox="1"/>
          <p:nvPr/>
        </p:nvSpPr>
        <p:spPr>
          <a:xfrm flipH="1">
            <a:off x="2837125" y="2570650"/>
            <a:ext cx="5116500" cy="51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Let’s use connecting cubes to measure length.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407" name="Google Shape;407;p57"/>
          <p:cNvSpPr/>
          <p:nvPr/>
        </p:nvSpPr>
        <p:spPr>
          <a:xfrm>
            <a:off x="2308477" y="2570641"/>
            <a:ext cx="387161" cy="402569"/>
          </a:xfrm>
          <a:custGeom>
            <a:rect b="b" l="l" r="r" t="t"/>
            <a:pathLst>
              <a:path extrusionOk="0" h="18420" w="17715">
                <a:moveTo>
                  <a:pt x="14673" y="803"/>
                </a:moveTo>
                <a:lnTo>
                  <a:pt x="14746" y="1022"/>
                </a:lnTo>
                <a:lnTo>
                  <a:pt x="14794" y="1217"/>
                </a:lnTo>
                <a:lnTo>
                  <a:pt x="14843" y="1655"/>
                </a:lnTo>
                <a:lnTo>
                  <a:pt x="14892" y="2141"/>
                </a:lnTo>
                <a:lnTo>
                  <a:pt x="14916" y="2385"/>
                </a:lnTo>
                <a:lnTo>
                  <a:pt x="14940" y="2482"/>
                </a:lnTo>
                <a:lnTo>
                  <a:pt x="15013" y="2604"/>
                </a:lnTo>
                <a:lnTo>
                  <a:pt x="14770" y="2847"/>
                </a:lnTo>
                <a:lnTo>
                  <a:pt x="14697" y="2920"/>
                </a:lnTo>
                <a:lnTo>
                  <a:pt x="14648" y="2628"/>
                </a:lnTo>
                <a:lnTo>
                  <a:pt x="14600" y="2360"/>
                </a:lnTo>
                <a:lnTo>
                  <a:pt x="14527" y="2044"/>
                </a:lnTo>
                <a:lnTo>
                  <a:pt x="14405" y="1776"/>
                </a:lnTo>
                <a:lnTo>
                  <a:pt x="14308" y="1484"/>
                </a:lnTo>
                <a:lnTo>
                  <a:pt x="14210" y="1192"/>
                </a:lnTo>
                <a:lnTo>
                  <a:pt x="14673" y="803"/>
                </a:lnTo>
                <a:close/>
                <a:moveTo>
                  <a:pt x="15695" y="2847"/>
                </a:moveTo>
                <a:lnTo>
                  <a:pt x="16400" y="2871"/>
                </a:lnTo>
                <a:lnTo>
                  <a:pt x="17106" y="2969"/>
                </a:lnTo>
                <a:lnTo>
                  <a:pt x="16984" y="3115"/>
                </a:lnTo>
                <a:lnTo>
                  <a:pt x="16960" y="3090"/>
                </a:lnTo>
                <a:lnTo>
                  <a:pt x="16887" y="3042"/>
                </a:lnTo>
                <a:lnTo>
                  <a:pt x="16790" y="2993"/>
                </a:lnTo>
                <a:lnTo>
                  <a:pt x="16595" y="2969"/>
                </a:lnTo>
                <a:lnTo>
                  <a:pt x="16400" y="2944"/>
                </a:lnTo>
                <a:lnTo>
                  <a:pt x="15914" y="2944"/>
                </a:lnTo>
                <a:lnTo>
                  <a:pt x="15622" y="2920"/>
                </a:lnTo>
                <a:lnTo>
                  <a:pt x="15695" y="2847"/>
                </a:lnTo>
                <a:close/>
                <a:moveTo>
                  <a:pt x="14040" y="1314"/>
                </a:moveTo>
                <a:lnTo>
                  <a:pt x="14040" y="1484"/>
                </a:lnTo>
                <a:lnTo>
                  <a:pt x="14064" y="1655"/>
                </a:lnTo>
                <a:lnTo>
                  <a:pt x="14137" y="2020"/>
                </a:lnTo>
                <a:lnTo>
                  <a:pt x="14283" y="2871"/>
                </a:lnTo>
                <a:lnTo>
                  <a:pt x="14308" y="3066"/>
                </a:lnTo>
                <a:lnTo>
                  <a:pt x="14332" y="3236"/>
                </a:lnTo>
                <a:lnTo>
                  <a:pt x="14162" y="3382"/>
                </a:lnTo>
                <a:lnTo>
                  <a:pt x="14137" y="3139"/>
                </a:lnTo>
                <a:lnTo>
                  <a:pt x="14040" y="2871"/>
                </a:lnTo>
                <a:lnTo>
                  <a:pt x="13870" y="2433"/>
                </a:lnTo>
                <a:lnTo>
                  <a:pt x="13748" y="2068"/>
                </a:lnTo>
                <a:lnTo>
                  <a:pt x="13675" y="1703"/>
                </a:lnTo>
                <a:lnTo>
                  <a:pt x="13651" y="1630"/>
                </a:lnTo>
                <a:lnTo>
                  <a:pt x="13699" y="1582"/>
                </a:lnTo>
                <a:lnTo>
                  <a:pt x="14040" y="1314"/>
                </a:lnTo>
                <a:close/>
                <a:moveTo>
                  <a:pt x="13359" y="1898"/>
                </a:moveTo>
                <a:lnTo>
                  <a:pt x="13432" y="2239"/>
                </a:lnTo>
                <a:lnTo>
                  <a:pt x="13553" y="2677"/>
                </a:lnTo>
                <a:lnTo>
                  <a:pt x="13699" y="3090"/>
                </a:lnTo>
                <a:lnTo>
                  <a:pt x="13772" y="3358"/>
                </a:lnTo>
                <a:lnTo>
                  <a:pt x="13821" y="3480"/>
                </a:lnTo>
                <a:lnTo>
                  <a:pt x="13894" y="3601"/>
                </a:lnTo>
                <a:lnTo>
                  <a:pt x="13724" y="3723"/>
                </a:lnTo>
                <a:lnTo>
                  <a:pt x="13699" y="3577"/>
                </a:lnTo>
                <a:lnTo>
                  <a:pt x="13675" y="3407"/>
                </a:lnTo>
                <a:lnTo>
                  <a:pt x="13578" y="3090"/>
                </a:lnTo>
                <a:lnTo>
                  <a:pt x="13529" y="2798"/>
                </a:lnTo>
                <a:lnTo>
                  <a:pt x="13456" y="2531"/>
                </a:lnTo>
                <a:lnTo>
                  <a:pt x="13383" y="2239"/>
                </a:lnTo>
                <a:lnTo>
                  <a:pt x="13237" y="1995"/>
                </a:lnTo>
                <a:lnTo>
                  <a:pt x="13359" y="1898"/>
                </a:lnTo>
                <a:close/>
                <a:moveTo>
                  <a:pt x="15378" y="3188"/>
                </a:moveTo>
                <a:lnTo>
                  <a:pt x="15500" y="3236"/>
                </a:lnTo>
                <a:lnTo>
                  <a:pt x="15646" y="3261"/>
                </a:lnTo>
                <a:lnTo>
                  <a:pt x="15914" y="3285"/>
                </a:lnTo>
                <a:lnTo>
                  <a:pt x="16790" y="3358"/>
                </a:lnTo>
                <a:lnTo>
                  <a:pt x="16473" y="3723"/>
                </a:lnTo>
                <a:lnTo>
                  <a:pt x="16449" y="3650"/>
                </a:lnTo>
                <a:lnTo>
                  <a:pt x="16425" y="3601"/>
                </a:lnTo>
                <a:lnTo>
                  <a:pt x="16376" y="3553"/>
                </a:lnTo>
                <a:lnTo>
                  <a:pt x="16303" y="3528"/>
                </a:lnTo>
                <a:lnTo>
                  <a:pt x="16084" y="3455"/>
                </a:lnTo>
                <a:lnTo>
                  <a:pt x="15816" y="3431"/>
                </a:lnTo>
                <a:lnTo>
                  <a:pt x="15573" y="3431"/>
                </a:lnTo>
                <a:lnTo>
                  <a:pt x="15330" y="3455"/>
                </a:lnTo>
                <a:lnTo>
                  <a:pt x="15086" y="3455"/>
                </a:lnTo>
                <a:lnTo>
                  <a:pt x="15135" y="3431"/>
                </a:lnTo>
                <a:lnTo>
                  <a:pt x="15378" y="3188"/>
                </a:lnTo>
                <a:close/>
                <a:moveTo>
                  <a:pt x="13067" y="2166"/>
                </a:moveTo>
                <a:lnTo>
                  <a:pt x="13115" y="2628"/>
                </a:lnTo>
                <a:lnTo>
                  <a:pt x="13164" y="3042"/>
                </a:lnTo>
                <a:lnTo>
                  <a:pt x="13188" y="3285"/>
                </a:lnTo>
                <a:lnTo>
                  <a:pt x="13213" y="3553"/>
                </a:lnTo>
                <a:lnTo>
                  <a:pt x="13261" y="3699"/>
                </a:lnTo>
                <a:lnTo>
                  <a:pt x="13286" y="3820"/>
                </a:lnTo>
                <a:lnTo>
                  <a:pt x="13359" y="3942"/>
                </a:lnTo>
                <a:lnTo>
                  <a:pt x="13432" y="4015"/>
                </a:lnTo>
                <a:lnTo>
                  <a:pt x="13213" y="4234"/>
                </a:lnTo>
                <a:lnTo>
                  <a:pt x="13140" y="3845"/>
                </a:lnTo>
                <a:lnTo>
                  <a:pt x="13042" y="3480"/>
                </a:lnTo>
                <a:lnTo>
                  <a:pt x="12994" y="3236"/>
                </a:lnTo>
                <a:lnTo>
                  <a:pt x="12921" y="2969"/>
                </a:lnTo>
                <a:lnTo>
                  <a:pt x="12823" y="2701"/>
                </a:lnTo>
                <a:lnTo>
                  <a:pt x="12702" y="2482"/>
                </a:lnTo>
                <a:lnTo>
                  <a:pt x="12872" y="2336"/>
                </a:lnTo>
                <a:lnTo>
                  <a:pt x="13067" y="2166"/>
                </a:lnTo>
                <a:close/>
                <a:moveTo>
                  <a:pt x="14648" y="3796"/>
                </a:moveTo>
                <a:lnTo>
                  <a:pt x="14819" y="3869"/>
                </a:lnTo>
                <a:lnTo>
                  <a:pt x="15013" y="3893"/>
                </a:lnTo>
                <a:lnTo>
                  <a:pt x="15232" y="3918"/>
                </a:lnTo>
                <a:lnTo>
                  <a:pt x="16035" y="3918"/>
                </a:lnTo>
                <a:lnTo>
                  <a:pt x="16181" y="3966"/>
                </a:lnTo>
                <a:lnTo>
                  <a:pt x="16230" y="3966"/>
                </a:lnTo>
                <a:lnTo>
                  <a:pt x="16011" y="4185"/>
                </a:lnTo>
                <a:lnTo>
                  <a:pt x="15938" y="4258"/>
                </a:lnTo>
                <a:lnTo>
                  <a:pt x="15816" y="4210"/>
                </a:lnTo>
                <a:lnTo>
                  <a:pt x="15695" y="4161"/>
                </a:lnTo>
                <a:lnTo>
                  <a:pt x="15403" y="4137"/>
                </a:lnTo>
                <a:lnTo>
                  <a:pt x="14916" y="4137"/>
                </a:lnTo>
                <a:lnTo>
                  <a:pt x="14600" y="4112"/>
                </a:lnTo>
                <a:lnTo>
                  <a:pt x="14259" y="4112"/>
                </a:lnTo>
                <a:lnTo>
                  <a:pt x="14648" y="3796"/>
                </a:lnTo>
                <a:close/>
                <a:moveTo>
                  <a:pt x="13943" y="4404"/>
                </a:moveTo>
                <a:lnTo>
                  <a:pt x="14283" y="4453"/>
                </a:lnTo>
                <a:lnTo>
                  <a:pt x="14648" y="4502"/>
                </a:lnTo>
                <a:lnTo>
                  <a:pt x="15354" y="4550"/>
                </a:lnTo>
                <a:lnTo>
                  <a:pt x="15524" y="4575"/>
                </a:lnTo>
                <a:lnTo>
                  <a:pt x="15330" y="4745"/>
                </a:lnTo>
                <a:lnTo>
                  <a:pt x="15184" y="4915"/>
                </a:lnTo>
                <a:lnTo>
                  <a:pt x="14697" y="4818"/>
                </a:lnTo>
                <a:lnTo>
                  <a:pt x="14186" y="4745"/>
                </a:lnTo>
                <a:lnTo>
                  <a:pt x="13699" y="4672"/>
                </a:lnTo>
                <a:lnTo>
                  <a:pt x="13797" y="4550"/>
                </a:lnTo>
                <a:lnTo>
                  <a:pt x="13943" y="4404"/>
                </a:lnTo>
                <a:close/>
                <a:moveTo>
                  <a:pt x="14721" y="0"/>
                </a:moveTo>
                <a:lnTo>
                  <a:pt x="14673" y="24"/>
                </a:lnTo>
                <a:lnTo>
                  <a:pt x="14600" y="49"/>
                </a:lnTo>
                <a:lnTo>
                  <a:pt x="14551" y="97"/>
                </a:lnTo>
                <a:lnTo>
                  <a:pt x="14235" y="389"/>
                </a:lnTo>
                <a:lnTo>
                  <a:pt x="13894" y="681"/>
                </a:lnTo>
                <a:lnTo>
                  <a:pt x="13213" y="1217"/>
                </a:lnTo>
                <a:lnTo>
                  <a:pt x="12921" y="1460"/>
                </a:lnTo>
                <a:lnTo>
                  <a:pt x="12775" y="1606"/>
                </a:lnTo>
                <a:lnTo>
                  <a:pt x="12629" y="1752"/>
                </a:lnTo>
                <a:lnTo>
                  <a:pt x="12507" y="1922"/>
                </a:lnTo>
                <a:lnTo>
                  <a:pt x="12385" y="2093"/>
                </a:lnTo>
                <a:lnTo>
                  <a:pt x="12337" y="2263"/>
                </a:lnTo>
                <a:lnTo>
                  <a:pt x="12312" y="2458"/>
                </a:lnTo>
                <a:lnTo>
                  <a:pt x="12337" y="2506"/>
                </a:lnTo>
                <a:lnTo>
                  <a:pt x="12312" y="2531"/>
                </a:lnTo>
                <a:lnTo>
                  <a:pt x="12337" y="2774"/>
                </a:lnTo>
                <a:lnTo>
                  <a:pt x="12385" y="3017"/>
                </a:lnTo>
                <a:lnTo>
                  <a:pt x="12507" y="3504"/>
                </a:lnTo>
                <a:lnTo>
                  <a:pt x="12531" y="3796"/>
                </a:lnTo>
                <a:lnTo>
                  <a:pt x="12580" y="4137"/>
                </a:lnTo>
                <a:lnTo>
                  <a:pt x="12629" y="4453"/>
                </a:lnTo>
                <a:lnTo>
                  <a:pt x="12677" y="4599"/>
                </a:lnTo>
                <a:lnTo>
                  <a:pt x="12750" y="4745"/>
                </a:lnTo>
                <a:lnTo>
                  <a:pt x="12288" y="5256"/>
                </a:lnTo>
                <a:lnTo>
                  <a:pt x="11972" y="5621"/>
                </a:lnTo>
                <a:lnTo>
                  <a:pt x="11631" y="5961"/>
                </a:lnTo>
                <a:lnTo>
                  <a:pt x="10925" y="6643"/>
                </a:lnTo>
                <a:lnTo>
                  <a:pt x="10220" y="7300"/>
                </a:lnTo>
                <a:lnTo>
                  <a:pt x="9490" y="7981"/>
                </a:lnTo>
                <a:lnTo>
                  <a:pt x="9125" y="8370"/>
                </a:lnTo>
                <a:lnTo>
                  <a:pt x="8760" y="8760"/>
                </a:lnTo>
                <a:lnTo>
                  <a:pt x="8371" y="9149"/>
                </a:lnTo>
                <a:lnTo>
                  <a:pt x="8006" y="9538"/>
                </a:lnTo>
                <a:lnTo>
                  <a:pt x="7884" y="9490"/>
                </a:lnTo>
                <a:lnTo>
                  <a:pt x="7665" y="9490"/>
                </a:lnTo>
                <a:lnTo>
                  <a:pt x="7568" y="9514"/>
                </a:lnTo>
                <a:lnTo>
                  <a:pt x="7422" y="9538"/>
                </a:lnTo>
                <a:lnTo>
                  <a:pt x="7276" y="9587"/>
                </a:lnTo>
                <a:lnTo>
                  <a:pt x="7154" y="9684"/>
                </a:lnTo>
                <a:lnTo>
                  <a:pt x="7057" y="9830"/>
                </a:lnTo>
                <a:lnTo>
                  <a:pt x="6984" y="9976"/>
                </a:lnTo>
                <a:lnTo>
                  <a:pt x="6935" y="10147"/>
                </a:lnTo>
                <a:lnTo>
                  <a:pt x="6959" y="10317"/>
                </a:lnTo>
                <a:lnTo>
                  <a:pt x="7008" y="10487"/>
                </a:lnTo>
                <a:lnTo>
                  <a:pt x="7105" y="10633"/>
                </a:lnTo>
                <a:lnTo>
                  <a:pt x="7251" y="10755"/>
                </a:lnTo>
                <a:lnTo>
                  <a:pt x="7397" y="10828"/>
                </a:lnTo>
                <a:lnTo>
                  <a:pt x="7568" y="10877"/>
                </a:lnTo>
                <a:lnTo>
                  <a:pt x="7738" y="10901"/>
                </a:lnTo>
                <a:lnTo>
                  <a:pt x="7884" y="10877"/>
                </a:lnTo>
                <a:lnTo>
                  <a:pt x="8006" y="10804"/>
                </a:lnTo>
                <a:lnTo>
                  <a:pt x="8127" y="10731"/>
                </a:lnTo>
                <a:lnTo>
                  <a:pt x="8225" y="10633"/>
                </a:lnTo>
                <a:lnTo>
                  <a:pt x="8298" y="10512"/>
                </a:lnTo>
                <a:lnTo>
                  <a:pt x="8346" y="10390"/>
                </a:lnTo>
                <a:lnTo>
                  <a:pt x="8371" y="10244"/>
                </a:lnTo>
                <a:lnTo>
                  <a:pt x="8371" y="10098"/>
                </a:lnTo>
                <a:lnTo>
                  <a:pt x="8371" y="10049"/>
                </a:lnTo>
                <a:lnTo>
                  <a:pt x="8711" y="9733"/>
                </a:lnTo>
                <a:lnTo>
                  <a:pt x="9003" y="9392"/>
                </a:lnTo>
                <a:lnTo>
                  <a:pt x="9295" y="9052"/>
                </a:lnTo>
                <a:lnTo>
                  <a:pt x="9587" y="8760"/>
                </a:lnTo>
                <a:lnTo>
                  <a:pt x="10317" y="8054"/>
                </a:lnTo>
                <a:lnTo>
                  <a:pt x="11047" y="7373"/>
                </a:lnTo>
                <a:lnTo>
                  <a:pt x="11777" y="6691"/>
                </a:lnTo>
                <a:lnTo>
                  <a:pt x="12507" y="5986"/>
                </a:lnTo>
                <a:lnTo>
                  <a:pt x="12896" y="5548"/>
                </a:lnTo>
                <a:lnTo>
                  <a:pt x="13310" y="5086"/>
                </a:lnTo>
                <a:lnTo>
                  <a:pt x="13529" y="5159"/>
                </a:lnTo>
                <a:lnTo>
                  <a:pt x="13748" y="5207"/>
                </a:lnTo>
                <a:lnTo>
                  <a:pt x="14186" y="5280"/>
                </a:lnTo>
                <a:lnTo>
                  <a:pt x="14648" y="5353"/>
                </a:lnTo>
                <a:lnTo>
                  <a:pt x="15086" y="5426"/>
                </a:lnTo>
                <a:lnTo>
                  <a:pt x="15184" y="5426"/>
                </a:lnTo>
                <a:lnTo>
                  <a:pt x="15281" y="5402"/>
                </a:lnTo>
                <a:lnTo>
                  <a:pt x="15354" y="5353"/>
                </a:lnTo>
                <a:lnTo>
                  <a:pt x="15403" y="5280"/>
                </a:lnTo>
                <a:lnTo>
                  <a:pt x="15524" y="5207"/>
                </a:lnTo>
                <a:lnTo>
                  <a:pt x="15670" y="5134"/>
                </a:lnTo>
                <a:lnTo>
                  <a:pt x="15938" y="4940"/>
                </a:lnTo>
                <a:lnTo>
                  <a:pt x="16352" y="4526"/>
                </a:lnTo>
                <a:lnTo>
                  <a:pt x="16692" y="4210"/>
                </a:lnTo>
                <a:lnTo>
                  <a:pt x="17009" y="3869"/>
                </a:lnTo>
                <a:lnTo>
                  <a:pt x="17325" y="3504"/>
                </a:lnTo>
                <a:lnTo>
                  <a:pt x="17617" y="3115"/>
                </a:lnTo>
                <a:lnTo>
                  <a:pt x="17641" y="3066"/>
                </a:lnTo>
                <a:lnTo>
                  <a:pt x="17666" y="3017"/>
                </a:lnTo>
                <a:lnTo>
                  <a:pt x="17641" y="2896"/>
                </a:lnTo>
                <a:lnTo>
                  <a:pt x="17690" y="2774"/>
                </a:lnTo>
                <a:lnTo>
                  <a:pt x="17714" y="2701"/>
                </a:lnTo>
                <a:lnTo>
                  <a:pt x="17690" y="2652"/>
                </a:lnTo>
                <a:lnTo>
                  <a:pt x="17690" y="2579"/>
                </a:lnTo>
                <a:lnTo>
                  <a:pt x="17641" y="2531"/>
                </a:lnTo>
                <a:lnTo>
                  <a:pt x="17593" y="2506"/>
                </a:lnTo>
                <a:lnTo>
                  <a:pt x="17495" y="2482"/>
                </a:lnTo>
                <a:lnTo>
                  <a:pt x="16838" y="2360"/>
                </a:lnTo>
                <a:lnTo>
                  <a:pt x="16473" y="2312"/>
                </a:lnTo>
                <a:lnTo>
                  <a:pt x="16108" y="2287"/>
                </a:lnTo>
                <a:lnTo>
                  <a:pt x="16303" y="2068"/>
                </a:lnTo>
                <a:lnTo>
                  <a:pt x="16522" y="1801"/>
                </a:lnTo>
                <a:lnTo>
                  <a:pt x="16790" y="1582"/>
                </a:lnTo>
                <a:lnTo>
                  <a:pt x="17033" y="1338"/>
                </a:lnTo>
                <a:lnTo>
                  <a:pt x="17276" y="1095"/>
                </a:lnTo>
                <a:lnTo>
                  <a:pt x="17325" y="1022"/>
                </a:lnTo>
                <a:lnTo>
                  <a:pt x="17374" y="949"/>
                </a:lnTo>
                <a:lnTo>
                  <a:pt x="17374" y="876"/>
                </a:lnTo>
                <a:lnTo>
                  <a:pt x="17374" y="803"/>
                </a:lnTo>
                <a:lnTo>
                  <a:pt x="17325" y="681"/>
                </a:lnTo>
                <a:lnTo>
                  <a:pt x="17252" y="560"/>
                </a:lnTo>
                <a:lnTo>
                  <a:pt x="17155" y="487"/>
                </a:lnTo>
                <a:lnTo>
                  <a:pt x="17009" y="438"/>
                </a:lnTo>
                <a:lnTo>
                  <a:pt x="16960" y="462"/>
                </a:lnTo>
                <a:lnTo>
                  <a:pt x="16887" y="462"/>
                </a:lnTo>
                <a:lnTo>
                  <a:pt x="16838" y="511"/>
                </a:lnTo>
                <a:lnTo>
                  <a:pt x="16765" y="560"/>
                </a:lnTo>
                <a:lnTo>
                  <a:pt x="16571" y="803"/>
                </a:lnTo>
                <a:lnTo>
                  <a:pt x="16352" y="1022"/>
                </a:lnTo>
                <a:lnTo>
                  <a:pt x="16133" y="1241"/>
                </a:lnTo>
                <a:lnTo>
                  <a:pt x="15914" y="1460"/>
                </a:lnTo>
                <a:lnTo>
                  <a:pt x="15500" y="1971"/>
                </a:lnTo>
                <a:lnTo>
                  <a:pt x="15427" y="1436"/>
                </a:lnTo>
                <a:lnTo>
                  <a:pt x="15354" y="1095"/>
                </a:lnTo>
                <a:lnTo>
                  <a:pt x="15281" y="779"/>
                </a:lnTo>
                <a:lnTo>
                  <a:pt x="15184" y="462"/>
                </a:lnTo>
                <a:lnTo>
                  <a:pt x="15111" y="292"/>
                </a:lnTo>
                <a:lnTo>
                  <a:pt x="15013" y="146"/>
                </a:lnTo>
                <a:lnTo>
                  <a:pt x="14965" y="97"/>
                </a:lnTo>
                <a:lnTo>
                  <a:pt x="14916" y="49"/>
                </a:lnTo>
                <a:lnTo>
                  <a:pt x="14794" y="24"/>
                </a:lnTo>
                <a:lnTo>
                  <a:pt x="14721" y="0"/>
                </a:lnTo>
                <a:close/>
                <a:moveTo>
                  <a:pt x="7543" y="6691"/>
                </a:moveTo>
                <a:lnTo>
                  <a:pt x="7203" y="6716"/>
                </a:lnTo>
                <a:lnTo>
                  <a:pt x="6886" y="6789"/>
                </a:lnTo>
                <a:lnTo>
                  <a:pt x="6570" y="6862"/>
                </a:lnTo>
                <a:lnTo>
                  <a:pt x="6254" y="6983"/>
                </a:lnTo>
                <a:lnTo>
                  <a:pt x="5962" y="7105"/>
                </a:lnTo>
                <a:lnTo>
                  <a:pt x="5670" y="7275"/>
                </a:lnTo>
                <a:lnTo>
                  <a:pt x="5402" y="7470"/>
                </a:lnTo>
                <a:lnTo>
                  <a:pt x="5159" y="7713"/>
                </a:lnTo>
                <a:lnTo>
                  <a:pt x="4940" y="7957"/>
                </a:lnTo>
                <a:lnTo>
                  <a:pt x="4745" y="8249"/>
                </a:lnTo>
                <a:lnTo>
                  <a:pt x="4599" y="8565"/>
                </a:lnTo>
                <a:lnTo>
                  <a:pt x="4477" y="8857"/>
                </a:lnTo>
                <a:lnTo>
                  <a:pt x="4380" y="9149"/>
                </a:lnTo>
                <a:lnTo>
                  <a:pt x="4307" y="9441"/>
                </a:lnTo>
                <a:lnTo>
                  <a:pt x="4258" y="9733"/>
                </a:lnTo>
                <a:lnTo>
                  <a:pt x="4234" y="10025"/>
                </a:lnTo>
                <a:lnTo>
                  <a:pt x="4234" y="10317"/>
                </a:lnTo>
                <a:lnTo>
                  <a:pt x="4258" y="10609"/>
                </a:lnTo>
                <a:lnTo>
                  <a:pt x="4307" y="10901"/>
                </a:lnTo>
                <a:lnTo>
                  <a:pt x="4356" y="11193"/>
                </a:lnTo>
                <a:lnTo>
                  <a:pt x="4453" y="11461"/>
                </a:lnTo>
                <a:lnTo>
                  <a:pt x="4550" y="11728"/>
                </a:lnTo>
                <a:lnTo>
                  <a:pt x="4696" y="11996"/>
                </a:lnTo>
                <a:lnTo>
                  <a:pt x="4842" y="12239"/>
                </a:lnTo>
                <a:lnTo>
                  <a:pt x="5013" y="12458"/>
                </a:lnTo>
                <a:lnTo>
                  <a:pt x="5207" y="12677"/>
                </a:lnTo>
                <a:lnTo>
                  <a:pt x="5426" y="12872"/>
                </a:lnTo>
                <a:lnTo>
                  <a:pt x="5670" y="13067"/>
                </a:lnTo>
                <a:lnTo>
                  <a:pt x="5913" y="13213"/>
                </a:lnTo>
                <a:lnTo>
                  <a:pt x="6181" y="13334"/>
                </a:lnTo>
                <a:lnTo>
                  <a:pt x="6473" y="13456"/>
                </a:lnTo>
                <a:lnTo>
                  <a:pt x="6740" y="13529"/>
                </a:lnTo>
                <a:lnTo>
                  <a:pt x="7032" y="13602"/>
                </a:lnTo>
                <a:lnTo>
                  <a:pt x="7324" y="13650"/>
                </a:lnTo>
                <a:lnTo>
                  <a:pt x="7933" y="13650"/>
                </a:lnTo>
                <a:lnTo>
                  <a:pt x="8225" y="13626"/>
                </a:lnTo>
                <a:lnTo>
                  <a:pt x="8541" y="13577"/>
                </a:lnTo>
                <a:lnTo>
                  <a:pt x="8833" y="13505"/>
                </a:lnTo>
                <a:lnTo>
                  <a:pt x="9125" y="13407"/>
                </a:lnTo>
                <a:lnTo>
                  <a:pt x="9393" y="13310"/>
                </a:lnTo>
                <a:lnTo>
                  <a:pt x="9660" y="13164"/>
                </a:lnTo>
                <a:lnTo>
                  <a:pt x="9903" y="12994"/>
                </a:lnTo>
                <a:lnTo>
                  <a:pt x="10147" y="12823"/>
                </a:lnTo>
                <a:lnTo>
                  <a:pt x="10390" y="12604"/>
                </a:lnTo>
                <a:lnTo>
                  <a:pt x="10585" y="12361"/>
                </a:lnTo>
                <a:lnTo>
                  <a:pt x="10779" y="12118"/>
                </a:lnTo>
                <a:lnTo>
                  <a:pt x="10925" y="11826"/>
                </a:lnTo>
                <a:lnTo>
                  <a:pt x="11071" y="11558"/>
                </a:lnTo>
                <a:lnTo>
                  <a:pt x="11193" y="11242"/>
                </a:lnTo>
                <a:lnTo>
                  <a:pt x="11266" y="10950"/>
                </a:lnTo>
                <a:lnTo>
                  <a:pt x="11339" y="10633"/>
                </a:lnTo>
                <a:lnTo>
                  <a:pt x="11388" y="10317"/>
                </a:lnTo>
                <a:lnTo>
                  <a:pt x="11388" y="9976"/>
                </a:lnTo>
                <a:lnTo>
                  <a:pt x="11363" y="9660"/>
                </a:lnTo>
                <a:lnTo>
                  <a:pt x="11315" y="9368"/>
                </a:lnTo>
                <a:lnTo>
                  <a:pt x="11242" y="9052"/>
                </a:lnTo>
                <a:lnTo>
                  <a:pt x="11120" y="8760"/>
                </a:lnTo>
                <a:lnTo>
                  <a:pt x="10974" y="8492"/>
                </a:lnTo>
                <a:lnTo>
                  <a:pt x="10147" y="9295"/>
                </a:lnTo>
                <a:lnTo>
                  <a:pt x="9733" y="9733"/>
                </a:lnTo>
                <a:lnTo>
                  <a:pt x="9636" y="9855"/>
                </a:lnTo>
                <a:lnTo>
                  <a:pt x="9636" y="9879"/>
                </a:lnTo>
                <a:lnTo>
                  <a:pt x="9636" y="10244"/>
                </a:lnTo>
                <a:lnTo>
                  <a:pt x="9587" y="10609"/>
                </a:lnTo>
                <a:lnTo>
                  <a:pt x="9539" y="10779"/>
                </a:lnTo>
                <a:lnTo>
                  <a:pt x="9466" y="10950"/>
                </a:lnTo>
                <a:lnTo>
                  <a:pt x="9393" y="11096"/>
                </a:lnTo>
                <a:lnTo>
                  <a:pt x="9295" y="11242"/>
                </a:lnTo>
                <a:lnTo>
                  <a:pt x="9149" y="11363"/>
                </a:lnTo>
                <a:lnTo>
                  <a:pt x="9003" y="11485"/>
                </a:lnTo>
                <a:lnTo>
                  <a:pt x="8882" y="11582"/>
                </a:lnTo>
                <a:lnTo>
                  <a:pt x="8736" y="11655"/>
                </a:lnTo>
                <a:lnTo>
                  <a:pt x="8590" y="11704"/>
                </a:lnTo>
                <a:lnTo>
                  <a:pt x="8444" y="11728"/>
                </a:lnTo>
                <a:lnTo>
                  <a:pt x="8127" y="11777"/>
                </a:lnTo>
                <a:lnTo>
                  <a:pt x="7811" y="11777"/>
                </a:lnTo>
                <a:lnTo>
                  <a:pt x="7470" y="11728"/>
                </a:lnTo>
                <a:lnTo>
                  <a:pt x="7178" y="11631"/>
                </a:lnTo>
                <a:lnTo>
                  <a:pt x="6886" y="11509"/>
                </a:lnTo>
                <a:lnTo>
                  <a:pt x="6643" y="11339"/>
                </a:lnTo>
                <a:lnTo>
                  <a:pt x="6521" y="11217"/>
                </a:lnTo>
                <a:lnTo>
                  <a:pt x="6400" y="11096"/>
                </a:lnTo>
                <a:lnTo>
                  <a:pt x="6327" y="10974"/>
                </a:lnTo>
                <a:lnTo>
                  <a:pt x="6254" y="10852"/>
                </a:lnTo>
                <a:lnTo>
                  <a:pt x="6132" y="10560"/>
                </a:lnTo>
                <a:lnTo>
                  <a:pt x="6059" y="10244"/>
                </a:lnTo>
                <a:lnTo>
                  <a:pt x="6059" y="9928"/>
                </a:lnTo>
                <a:lnTo>
                  <a:pt x="6083" y="9636"/>
                </a:lnTo>
                <a:lnTo>
                  <a:pt x="6181" y="9319"/>
                </a:lnTo>
                <a:lnTo>
                  <a:pt x="6302" y="9052"/>
                </a:lnTo>
                <a:lnTo>
                  <a:pt x="6400" y="8906"/>
                </a:lnTo>
                <a:lnTo>
                  <a:pt x="6497" y="8808"/>
                </a:lnTo>
                <a:lnTo>
                  <a:pt x="6594" y="8687"/>
                </a:lnTo>
                <a:lnTo>
                  <a:pt x="6716" y="8614"/>
                </a:lnTo>
                <a:lnTo>
                  <a:pt x="6984" y="8468"/>
                </a:lnTo>
                <a:lnTo>
                  <a:pt x="7276" y="8370"/>
                </a:lnTo>
                <a:lnTo>
                  <a:pt x="7495" y="8322"/>
                </a:lnTo>
                <a:lnTo>
                  <a:pt x="7689" y="8322"/>
                </a:lnTo>
                <a:lnTo>
                  <a:pt x="8054" y="8370"/>
                </a:lnTo>
                <a:lnTo>
                  <a:pt x="8200" y="8200"/>
                </a:lnTo>
                <a:lnTo>
                  <a:pt x="8565" y="7811"/>
                </a:lnTo>
                <a:lnTo>
                  <a:pt x="8955" y="7421"/>
                </a:lnTo>
                <a:lnTo>
                  <a:pt x="9344" y="7032"/>
                </a:lnTo>
                <a:lnTo>
                  <a:pt x="9295" y="6983"/>
                </a:lnTo>
                <a:lnTo>
                  <a:pt x="9247" y="6959"/>
                </a:lnTo>
                <a:lnTo>
                  <a:pt x="8906" y="6862"/>
                </a:lnTo>
                <a:lnTo>
                  <a:pt x="8565" y="6764"/>
                </a:lnTo>
                <a:lnTo>
                  <a:pt x="8225" y="6716"/>
                </a:lnTo>
                <a:lnTo>
                  <a:pt x="7884" y="6691"/>
                </a:lnTo>
                <a:close/>
                <a:moveTo>
                  <a:pt x="13407" y="15621"/>
                </a:moveTo>
                <a:lnTo>
                  <a:pt x="13505" y="15694"/>
                </a:lnTo>
                <a:lnTo>
                  <a:pt x="13310" y="15865"/>
                </a:lnTo>
                <a:lnTo>
                  <a:pt x="13213" y="15962"/>
                </a:lnTo>
                <a:lnTo>
                  <a:pt x="13115" y="16059"/>
                </a:lnTo>
                <a:lnTo>
                  <a:pt x="12969" y="16278"/>
                </a:lnTo>
                <a:lnTo>
                  <a:pt x="12969" y="16303"/>
                </a:lnTo>
                <a:lnTo>
                  <a:pt x="12969" y="16351"/>
                </a:lnTo>
                <a:lnTo>
                  <a:pt x="12994" y="16400"/>
                </a:lnTo>
                <a:lnTo>
                  <a:pt x="13067" y="16424"/>
                </a:lnTo>
                <a:lnTo>
                  <a:pt x="13115" y="16424"/>
                </a:lnTo>
                <a:lnTo>
                  <a:pt x="13140" y="16400"/>
                </a:lnTo>
                <a:lnTo>
                  <a:pt x="13237" y="16327"/>
                </a:lnTo>
                <a:lnTo>
                  <a:pt x="13334" y="16254"/>
                </a:lnTo>
                <a:lnTo>
                  <a:pt x="13553" y="16132"/>
                </a:lnTo>
                <a:lnTo>
                  <a:pt x="13699" y="16035"/>
                </a:lnTo>
                <a:lnTo>
                  <a:pt x="13845" y="15938"/>
                </a:lnTo>
                <a:lnTo>
                  <a:pt x="13918" y="15986"/>
                </a:lnTo>
                <a:lnTo>
                  <a:pt x="13772" y="16132"/>
                </a:lnTo>
                <a:lnTo>
                  <a:pt x="13651" y="16254"/>
                </a:lnTo>
                <a:lnTo>
                  <a:pt x="13553" y="16351"/>
                </a:lnTo>
                <a:lnTo>
                  <a:pt x="13456" y="16497"/>
                </a:lnTo>
                <a:lnTo>
                  <a:pt x="13407" y="16570"/>
                </a:lnTo>
                <a:lnTo>
                  <a:pt x="13383" y="16643"/>
                </a:lnTo>
                <a:lnTo>
                  <a:pt x="13383" y="16692"/>
                </a:lnTo>
                <a:lnTo>
                  <a:pt x="13432" y="16741"/>
                </a:lnTo>
                <a:lnTo>
                  <a:pt x="13553" y="16741"/>
                </a:lnTo>
                <a:lnTo>
                  <a:pt x="13675" y="16668"/>
                </a:lnTo>
                <a:lnTo>
                  <a:pt x="13870" y="16497"/>
                </a:lnTo>
                <a:lnTo>
                  <a:pt x="14137" y="16278"/>
                </a:lnTo>
                <a:lnTo>
                  <a:pt x="14186" y="16230"/>
                </a:lnTo>
                <a:lnTo>
                  <a:pt x="14283" y="16351"/>
                </a:lnTo>
                <a:lnTo>
                  <a:pt x="13967" y="16643"/>
                </a:lnTo>
                <a:lnTo>
                  <a:pt x="13821" y="16862"/>
                </a:lnTo>
                <a:lnTo>
                  <a:pt x="13675" y="17057"/>
                </a:lnTo>
                <a:lnTo>
                  <a:pt x="13675" y="17106"/>
                </a:lnTo>
                <a:lnTo>
                  <a:pt x="13724" y="17106"/>
                </a:lnTo>
                <a:lnTo>
                  <a:pt x="13967" y="16984"/>
                </a:lnTo>
                <a:lnTo>
                  <a:pt x="14210" y="16887"/>
                </a:lnTo>
                <a:lnTo>
                  <a:pt x="14381" y="16789"/>
                </a:lnTo>
                <a:lnTo>
                  <a:pt x="14527" y="16668"/>
                </a:lnTo>
                <a:lnTo>
                  <a:pt x="14600" y="16765"/>
                </a:lnTo>
                <a:lnTo>
                  <a:pt x="14575" y="16789"/>
                </a:lnTo>
                <a:lnTo>
                  <a:pt x="14259" y="17033"/>
                </a:lnTo>
                <a:lnTo>
                  <a:pt x="14113" y="17154"/>
                </a:lnTo>
                <a:lnTo>
                  <a:pt x="13991" y="17300"/>
                </a:lnTo>
                <a:lnTo>
                  <a:pt x="13991" y="17349"/>
                </a:lnTo>
                <a:lnTo>
                  <a:pt x="14016" y="17349"/>
                </a:lnTo>
                <a:lnTo>
                  <a:pt x="14210" y="17300"/>
                </a:lnTo>
                <a:lnTo>
                  <a:pt x="14356" y="17252"/>
                </a:lnTo>
                <a:lnTo>
                  <a:pt x="14551" y="17154"/>
                </a:lnTo>
                <a:lnTo>
                  <a:pt x="14721" y="17057"/>
                </a:lnTo>
                <a:lnTo>
                  <a:pt x="14746" y="17203"/>
                </a:lnTo>
                <a:lnTo>
                  <a:pt x="14624" y="17252"/>
                </a:lnTo>
                <a:lnTo>
                  <a:pt x="14478" y="17300"/>
                </a:lnTo>
                <a:lnTo>
                  <a:pt x="14332" y="17373"/>
                </a:lnTo>
                <a:lnTo>
                  <a:pt x="14259" y="17422"/>
                </a:lnTo>
                <a:lnTo>
                  <a:pt x="14186" y="17471"/>
                </a:lnTo>
                <a:lnTo>
                  <a:pt x="14137" y="17544"/>
                </a:lnTo>
                <a:lnTo>
                  <a:pt x="14162" y="17641"/>
                </a:lnTo>
                <a:lnTo>
                  <a:pt x="14210" y="17690"/>
                </a:lnTo>
                <a:lnTo>
                  <a:pt x="14283" y="17714"/>
                </a:lnTo>
                <a:lnTo>
                  <a:pt x="14429" y="17714"/>
                </a:lnTo>
                <a:lnTo>
                  <a:pt x="14575" y="17665"/>
                </a:lnTo>
                <a:lnTo>
                  <a:pt x="14697" y="17617"/>
                </a:lnTo>
                <a:lnTo>
                  <a:pt x="14697" y="17641"/>
                </a:lnTo>
                <a:lnTo>
                  <a:pt x="14600" y="17738"/>
                </a:lnTo>
                <a:lnTo>
                  <a:pt x="14502" y="17811"/>
                </a:lnTo>
                <a:lnTo>
                  <a:pt x="14405" y="17860"/>
                </a:lnTo>
                <a:lnTo>
                  <a:pt x="14283" y="17884"/>
                </a:lnTo>
                <a:lnTo>
                  <a:pt x="14162" y="17909"/>
                </a:lnTo>
                <a:lnTo>
                  <a:pt x="14040" y="17884"/>
                </a:lnTo>
                <a:lnTo>
                  <a:pt x="13772" y="17836"/>
                </a:lnTo>
                <a:lnTo>
                  <a:pt x="13529" y="17738"/>
                </a:lnTo>
                <a:lnTo>
                  <a:pt x="13261" y="17592"/>
                </a:lnTo>
                <a:lnTo>
                  <a:pt x="13067" y="17471"/>
                </a:lnTo>
                <a:lnTo>
                  <a:pt x="12896" y="17349"/>
                </a:lnTo>
                <a:lnTo>
                  <a:pt x="12726" y="17179"/>
                </a:lnTo>
                <a:lnTo>
                  <a:pt x="12556" y="16984"/>
                </a:lnTo>
                <a:lnTo>
                  <a:pt x="12337" y="16765"/>
                </a:lnTo>
                <a:lnTo>
                  <a:pt x="12239" y="16692"/>
                </a:lnTo>
                <a:lnTo>
                  <a:pt x="12118" y="16668"/>
                </a:lnTo>
                <a:lnTo>
                  <a:pt x="12458" y="16424"/>
                </a:lnTo>
                <a:lnTo>
                  <a:pt x="12799" y="16181"/>
                </a:lnTo>
                <a:lnTo>
                  <a:pt x="13115" y="15913"/>
                </a:lnTo>
                <a:lnTo>
                  <a:pt x="13407" y="15621"/>
                </a:lnTo>
                <a:close/>
                <a:moveTo>
                  <a:pt x="2287" y="15548"/>
                </a:moveTo>
                <a:lnTo>
                  <a:pt x="2579" y="15840"/>
                </a:lnTo>
                <a:lnTo>
                  <a:pt x="2871" y="16084"/>
                </a:lnTo>
                <a:lnTo>
                  <a:pt x="3188" y="16351"/>
                </a:lnTo>
                <a:lnTo>
                  <a:pt x="3504" y="16570"/>
                </a:lnTo>
                <a:lnTo>
                  <a:pt x="3382" y="16765"/>
                </a:lnTo>
                <a:lnTo>
                  <a:pt x="3358" y="16741"/>
                </a:lnTo>
                <a:lnTo>
                  <a:pt x="3309" y="16668"/>
                </a:lnTo>
                <a:lnTo>
                  <a:pt x="3261" y="16619"/>
                </a:lnTo>
                <a:lnTo>
                  <a:pt x="3115" y="16522"/>
                </a:lnTo>
                <a:lnTo>
                  <a:pt x="2944" y="16449"/>
                </a:lnTo>
                <a:lnTo>
                  <a:pt x="2823" y="16351"/>
                </a:lnTo>
                <a:lnTo>
                  <a:pt x="2774" y="16351"/>
                </a:lnTo>
                <a:lnTo>
                  <a:pt x="2774" y="16376"/>
                </a:lnTo>
                <a:lnTo>
                  <a:pt x="2823" y="16522"/>
                </a:lnTo>
                <a:lnTo>
                  <a:pt x="2944" y="16668"/>
                </a:lnTo>
                <a:lnTo>
                  <a:pt x="2969" y="16692"/>
                </a:lnTo>
                <a:lnTo>
                  <a:pt x="2725" y="16546"/>
                </a:lnTo>
                <a:lnTo>
                  <a:pt x="2604" y="16497"/>
                </a:lnTo>
                <a:lnTo>
                  <a:pt x="2458" y="16473"/>
                </a:lnTo>
                <a:lnTo>
                  <a:pt x="2433" y="16473"/>
                </a:lnTo>
                <a:lnTo>
                  <a:pt x="2433" y="16522"/>
                </a:lnTo>
                <a:lnTo>
                  <a:pt x="2482" y="16619"/>
                </a:lnTo>
                <a:lnTo>
                  <a:pt x="2555" y="16692"/>
                </a:lnTo>
                <a:lnTo>
                  <a:pt x="2725" y="16862"/>
                </a:lnTo>
                <a:lnTo>
                  <a:pt x="2896" y="17008"/>
                </a:lnTo>
                <a:lnTo>
                  <a:pt x="3090" y="17130"/>
                </a:lnTo>
                <a:lnTo>
                  <a:pt x="2920" y="17300"/>
                </a:lnTo>
                <a:lnTo>
                  <a:pt x="2871" y="17276"/>
                </a:lnTo>
                <a:lnTo>
                  <a:pt x="2774" y="17203"/>
                </a:lnTo>
                <a:lnTo>
                  <a:pt x="2701" y="17106"/>
                </a:lnTo>
                <a:lnTo>
                  <a:pt x="2604" y="17008"/>
                </a:lnTo>
                <a:lnTo>
                  <a:pt x="2506" y="16935"/>
                </a:lnTo>
                <a:lnTo>
                  <a:pt x="2385" y="16887"/>
                </a:lnTo>
                <a:lnTo>
                  <a:pt x="2336" y="16862"/>
                </a:lnTo>
                <a:lnTo>
                  <a:pt x="2263" y="16887"/>
                </a:lnTo>
                <a:lnTo>
                  <a:pt x="2239" y="16911"/>
                </a:lnTo>
                <a:lnTo>
                  <a:pt x="2239" y="16960"/>
                </a:lnTo>
                <a:lnTo>
                  <a:pt x="2287" y="17057"/>
                </a:lnTo>
                <a:lnTo>
                  <a:pt x="2336" y="17179"/>
                </a:lnTo>
                <a:lnTo>
                  <a:pt x="2433" y="17300"/>
                </a:lnTo>
                <a:lnTo>
                  <a:pt x="2506" y="17422"/>
                </a:lnTo>
                <a:lnTo>
                  <a:pt x="2652" y="17544"/>
                </a:lnTo>
                <a:lnTo>
                  <a:pt x="2531" y="17617"/>
                </a:lnTo>
                <a:lnTo>
                  <a:pt x="2336" y="17519"/>
                </a:lnTo>
                <a:lnTo>
                  <a:pt x="2166" y="17398"/>
                </a:lnTo>
                <a:lnTo>
                  <a:pt x="2068" y="17325"/>
                </a:lnTo>
                <a:lnTo>
                  <a:pt x="1995" y="17300"/>
                </a:lnTo>
                <a:lnTo>
                  <a:pt x="1898" y="17252"/>
                </a:lnTo>
                <a:lnTo>
                  <a:pt x="1777" y="17227"/>
                </a:lnTo>
                <a:lnTo>
                  <a:pt x="1752" y="17252"/>
                </a:lnTo>
                <a:lnTo>
                  <a:pt x="1728" y="17276"/>
                </a:lnTo>
                <a:lnTo>
                  <a:pt x="1777" y="17398"/>
                </a:lnTo>
                <a:lnTo>
                  <a:pt x="1825" y="17519"/>
                </a:lnTo>
                <a:lnTo>
                  <a:pt x="1898" y="17641"/>
                </a:lnTo>
                <a:lnTo>
                  <a:pt x="1995" y="17738"/>
                </a:lnTo>
                <a:lnTo>
                  <a:pt x="2117" y="17860"/>
                </a:lnTo>
                <a:lnTo>
                  <a:pt x="1874" y="17763"/>
                </a:lnTo>
                <a:lnTo>
                  <a:pt x="1679" y="17665"/>
                </a:lnTo>
                <a:lnTo>
                  <a:pt x="1582" y="17617"/>
                </a:lnTo>
                <a:lnTo>
                  <a:pt x="1485" y="17592"/>
                </a:lnTo>
                <a:lnTo>
                  <a:pt x="1436" y="17592"/>
                </a:lnTo>
                <a:lnTo>
                  <a:pt x="1363" y="17641"/>
                </a:lnTo>
                <a:lnTo>
                  <a:pt x="1339" y="17690"/>
                </a:lnTo>
                <a:lnTo>
                  <a:pt x="1339" y="17738"/>
                </a:lnTo>
                <a:lnTo>
                  <a:pt x="1412" y="17860"/>
                </a:lnTo>
                <a:lnTo>
                  <a:pt x="1509" y="17957"/>
                </a:lnTo>
                <a:lnTo>
                  <a:pt x="1363" y="17909"/>
                </a:lnTo>
                <a:lnTo>
                  <a:pt x="1266" y="17836"/>
                </a:lnTo>
                <a:lnTo>
                  <a:pt x="1168" y="17738"/>
                </a:lnTo>
                <a:lnTo>
                  <a:pt x="1095" y="17592"/>
                </a:lnTo>
                <a:lnTo>
                  <a:pt x="1071" y="17422"/>
                </a:lnTo>
                <a:lnTo>
                  <a:pt x="1095" y="17227"/>
                </a:lnTo>
                <a:lnTo>
                  <a:pt x="1144" y="17057"/>
                </a:lnTo>
                <a:lnTo>
                  <a:pt x="1217" y="16887"/>
                </a:lnTo>
                <a:lnTo>
                  <a:pt x="1436" y="16522"/>
                </a:lnTo>
                <a:lnTo>
                  <a:pt x="1631" y="16254"/>
                </a:lnTo>
                <a:lnTo>
                  <a:pt x="1777" y="16059"/>
                </a:lnTo>
                <a:lnTo>
                  <a:pt x="1947" y="15889"/>
                </a:lnTo>
                <a:lnTo>
                  <a:pt x="2117" y="15719"/>
                </a:lnTo>
                <a:lnTo>
                  <a:pt x="2287" y="15548"/>
                </a:lnTo>
                <a:close/>
                <a:moveTo>
                  <a:pt x="7689" y="2336"/>
                </a:moveTo>
                <a:lnTo>
                  <a:pt x="7203" y="2360"/>
                </a:lnTo>
                <a:lnTo>
                  <a:pt x="6716" y="2409"/>
                </a:lnTo>
                <a:lnTo>
                  <a:pt x="6205" y="2482"/>
                </a:lnTo>
                <a:lnTo>
                  <a:pt x="5718" y="2604"/>
                </a:lnTo>
                <a:lnTo>
                  <a:pt x="5256" y="2725"/>
                </a:lnTo>
                <a:lnTo>
                  <a:pt x="4794" y="2896"/>
                </a:lnTo>
                <a:lnTo>
                  <a:pt x="4404" y="3066"/>
                </a:lnTo>
                <a:lnTo>
                  <a:pt x="4015" y="3261"/>
                </a:lnTo>
                <a:lnTo>
                  <a:pt x="3626" y="3480"/>
                </a:lnTo>
                <a:lnTo>
                  <a:pt x="3261" y="3723"/>
                </a:lnTo>
                <a:lnTo>
                  <a:pt x="2896" y="3966"/>
                </a:lnTo>
                <a:lnTo>
                  <a:pt x="2555" y="4258"/>
                </a:lnTo>
                <a:lnTo>
                  <a:pt x="2214" y="4526"/>
                </a:lnTo>
                <a:lnTo>
                  <a:pt x="1923" y="4842"/>
                </a:lnTo>
                <a:lnTo>
                  <a:pt x="1655" y="5134"/>
                </a:lnTo>
                <a:lnTo>
                  <a:pt x="1412" y="5451"/>
                </a:lnTo>
                <a:lnTo>
                  <a:pt x="1217" y="5791"/>
                </a:lnTo>
                <a:lnTo>
                  <a:pt x="1071" y="6156"/>
                </a:lnTo>
                <a:lnTo>
                  <a:pt x="657" y="7105"/>
                </a:lnTo>
                <a:lnTo>
                  <a:pt x="463" y="7592"/>
                </a:lnTo>
                <a:lnTo>
                  <a:pt x="292" y="8078"/>
                </a:lnTo>
                <a:lnTo>
                  <a:pt x="171" y="8565"/>
                </a:lnTo>
                <a:lnTo>
                  <a:pt x="73" y="9052"/>
                </a:lnTo>
                <a:lnTo>
                  <a:pt x="25" y="9563"/>
                </a:lnTo>
                <a:lnTo>
                  <a:pt x="0" y="10074"/>
                </a:lnTo>
                <a:lnTo>
                  <a:pt x="25" y="10585"/>
                </a:lnTo>
                <a:lnTo>
                  <a:pt x="49" y="11096"/>
                </a:lnTo>
                <a:lnTo>
                  <a:pt x="122" y="11607"/>
                </a:lnTo>
                <a:lnTo>
                  <a:pt x="195" y="12093"/>
                </a:lnTo>
                <a:lnTo>
                  <a:pt x="268" y="12531"/>
                </a:lnTo>
                <a:lnTo>
                  <a:pt x="414" y="12945"/>
                </a:lnTo>
                <a:lnTo>
                  <a:pt x="584" y="13359"/>
                </a:lnTo>
                <a:lnTo>
                  <a:pt x="779" y="13723"/>
                </a:lnTo>
                <a:lnTo>
                  <a:pt x="1022" y="14088"/>
                </a:lnTo>
                <a:lnTo>
                  <a:pt x="1290" y="14453"/>
                </a:lnTo>
                <a:lnTo>
                  <a:pt x="1558" y="14794"/>
                </a:lnTo>
                <a:lnTo>
                  <a:pt x="1850" y="15135"/>
                </a:lnTo>
                <a:lnTo>
                  <a:pt x="1995" y="15281"/>
                </a:lnTo>
                <a:lnTo>
                  <a:pt x="1850" y="15378"/>
                </a:lnTo>
                <a:lnTo>
                  <a:pt x="1704" y="15500"/>
                </a:lnTo>
                <a:lnTo>
                  <a:pt x="1582" y="15621"/>
                </a:lnTo>
                <a:lnTo>
                  <a:pt x="1460" y="15767"/>
                </a:lnTo>
                <a:lnTo>
                  <a:pt x="1217" y="16084"/>
                </a:lnTo>
                <a:lnTo>
                  <a:pt x="1047" y="16351"/>
                </a:lnTo>
                <a:lnTo>
                  <a:pt x="925" y="16546"/>
                </a:lnTo>
                <a:lnTo>
                  <a:pt x="828" y="16741"/>
                </a:lnTo>
                <a:lnTo>
                  <a:pt x="730" y="16960"/>
                </a:lnTo>
                <a:lnTo>
                  <a:pt x="682" y="17179"/>
                </a:lnTo>
                <a:lnTo>
                  <a:pt x="633" y="17398"/>
                </a:lnTo>
                <a:lnTo>
                  <a:pt x="657" y="17617"/>
                </a:lnTo>
                <a:lnTo>
                  <a:pt x="706" y="17836"/>
                </a:lnTo>
                <a:lnTo>
                  <a:pt x="828" y="18055"/>
                </a:lnTo>
                <a:lnTo>
                  <a:pt x="901" y="18152"/>
                </a:lnTo>
                <a:lnTo>
                  <a:pt x="974" y="18225"/>
                </a:lnTo>
                <a:lnTo>
                  <a:pt x="1144" y="18322"/>
                </a:lnTo>
                <a:lnTo>
                  <a:pt x="1339" y="18395"/>
                </a:lnTo>
                <a:lnTo>
                  <a:pt x="1558" y="18420"/>
                </a:lnTo>
                <a:lnTo>
                  <a:pt x="1777" y="18420"/>
                </a:lnTo>
                <a:lnTo>
                  <a:pt x="1995" y="18371"/>
                </a:lnTo>
                <a:lnTo>
                  <a:pt x="2190" y="18322"/>
                </a:lnTo>
                <a:lnTo>
                  <a:pt x="2385" y="18249"/>
                </a:lnTo>
                <a:lnTo>
                  <a:pt x="2604" y="18128"/>
                </a:lnTo>
                <a:lnTo>
                  <a:pt x="2823" y="18006"/>
                </a:lnTo>
                <a:lnTo>
                  <a:pt x="3042" y="17836"/>
                </a:lnTo>
                <a:lnTo>
                  <a:pt x="3236" y="17665"/>
                </a:lnTo>
                <a:lnTo>
                  <a:pt x="3431" y="17471"/>
                </a:lnTo>
                <a:lnTo>
                  <a:pt x="3601" y="17276"/>
                </a:lnTo>
                <a:lnTo>
                  <a:pt x="3893" y="16838"/>
                </a:lnTo>
                <a:lnTo>
                  <a:pt x="4258" y="17081"/>
                </a:lnTo>
                <a:lnTo>
                  <a:pt x="4648" y="17276"/>
                </a:lnTo>
                <a:lnTo>
                  <a:pt x="4867" y="17398"/>
                </a:lnTo>
                <a:lnTo>
                  <a:pt x="5110" y="17495"/>
                </a:lnTo>
                <a:lnTo>
                  <a:pt x="5353" y="17568"/>
                </a:lnTo>
                <a:lnTo>
                  <a:pt x="5597" y="17641"/>
                </a:lnTo>
                <a:lnTo>
                  <a:pt x="6083" y="17738"/>
                </a:lnTo>
                <a:lnTo>
                  <a:pt x="6594" y="17811"/>
                </a:lnTo>
                <a:lnTo>
                  <a:pt x="7057" y="17884"/>
                </a:lnTo>
                <a:lnTo>
                  <a:pt x="7519" y="17909"/>
                </a:lnTo>
                <a:lnTo>
                  <a:pt x="8006" y="17909"/>
                </a:lnTo>
                <a:lnTo>
                  <a:pt x="8492" y="17860"/>
                </a:lnTo>
                <a:lnTo>
                  <a:pt x="8541" y="17884"/>
                </a:lnTo>
                <a:lnTo>
                  <a:pt x="8590" y="17860"/>
                </a:lnTo>
                <a:lnTo>
                  <a:pt x="8736" y="17811"/>
                </a:lnTo>
                <a:lnTo>
                  <a:pt x="8906" y="17787"/>
                </a:lnTo>
                <a:lnTo>
                  <a:pt x="9222" y="17738"/>
                </a:lnTo>
                <a:lnTo>
                  <a:pt x="9514" y="17690"/>
                </a:lnTo>
                <a:lnTo>
                  <a:pt x="9782" y="17592"/>
                </a:lnTo>
                <a:lnTo>
                  <a:pt x="10317" y="17398"/>
                </a:lnTo>
                <a:lnTo>
                  <a:pt x="11120" y="17130"/>
                </a:lnTo>
                <a:lnTo>
                  <a:pt x="11509" y="16984"/>
                </a:lnTo>
                <a:lnTo>
                  <a:pt x="11899" y="16789"/>
                </a:lnTo>
                <a:lnTo>
                  <a:pt x="11899" y="16814"/>
                </a:lnTo>
                <a:lnTo>
                  <a:pt x="11996" y="17033"/>
                </a:lnTo>
                <a:lnTo>
                  <a:pt x="12118" y="17227"/>
                </a:lnTo>
                <a:lnTo>
                  <a:pt x="12288" y="17446"/>
                </a:lnTo>
                <a:lnTo>
                  <a:pt x="12483" y="17641"/>
                </a:lnTo>
                <a:lnTo>
                  <a:pt x="12702" y="17811"/>
                </a:lnTo>
                <a:lnTo>
                  <a:pt x="12921" y="17957"/>
                </a:lnTo>
                <a:lnTo>
                  <a:pt x="13115" y="18079"/>
                </a:lnTo>
                <a:lnTo>
                  <a:pt x="13334" y="18176"/>
                </a:lnTo>
                <a:lnTo>
                  <a:pt x="13529" y="18249"/>
                </a:lnTo>
                <a:lnTo>
                  <a:pt x="13748" y="18298"/>
                </a:lnTo>
                <a:lnTo>
                  <a:pt x="13991" y="18347"/>
                </a:lnTo>
                <a:lnTo>
                  <a:pt x="14259" y="18347"/>
                </a:lnTo>
                <a:lnTo>
                  <a:pt x="14478" y="18322"/>
                </a:lnTo>
                <a:lnTo>
                  <a:pt x="14721" y="18249"/>
                </a:lnTo>
                <a:lnTo>
                  <a:pt x="14819" y="18176"/>
                </a:lnTo>
                <a:lnTo>
                  <a:pt x="14892" y="18103"/>
                </a:lnTo>
                <a:lnTo>
                  <a:pt x="14989" y="18030"/>
                </a:lnTo>
                <a:lnTo>
                  <a:pt x="15038" y="17933"/>
                </a:lnTo>
                <a:lnTo>
                  <a:pt x="15135" y="17763"/>
                </a:lnTo>
                <a:lnTo>
                  <a:pt x="15159" y="17568"/>
                </a:lnTo>
                <a:lnTo>
                  <a:pt x="15184" y="17373"/>
                </a:lnTo>
                <a:lnTo>
                  <a:pt x="15159" y="17203"/>
                </a:lnTo>
                <a:lnTo>
                  <a:pt x="15111" y="17008"/>
                </a:lnTo>
                <a:lnTo>
                  <a:pt x="15062" y="16838"/>
                </a:lnTo>
                <a:lnTo>
                  <a:pt x="14965" y="16643"/>
                </a:lnTo>
                <a:lnTo>
                  <a:pt x="14867" y="16473"/>
                </a:lnTo>
                <a:lnTo>
                  <a:pt x="14600" y="16132"/>
                </a:lnTo>
                <a:lnTo>
                  <a:pt x="14308" y="15792"/>
                </a:lnTo>
                <a:lnTo>
                  <a:pt x="13991" y="15524"/>
                </a:lnTo>
                <a:lnTo>
                  <a:pt x="13675" y="15281"/>
                </a:lnTo>
                <a:lnTo>
                  <a:pt x="13967" y="14916"/>
                </a:lnTo>
                <a:lnTo>
                  <a:pt x="14235" y="14551"/>
                </a:lnTo>
                <a:lnTo>
                  <a:pt x="14478" y="14137"/>
                </a:lnTo>
                <a:lnTo>
                  <a:pt x="14673" y="13748"/>
                </a:lnTo>
                <a:lnTo>
                  <a:pt x="14916" y="13237"/>
                </a:lnTo>
                <a:lnTo>
                  <a:pt x="15111" y="12677"/>
                </a:lnTo>
                <a:lnTo>
                  <a:pt x="15257" y="12118"/>
                </a:lnTo>
                <a:lnTo>
                  <a:pt x="15378" y="11534"/>
                </a:lnTo>
                <a:lnTo>
                  <a:pt x="15476" y="10950"/>
                </a:lnTo>
                <a:lnTo>
                  <a:pt x="15524" y="10366"/>
                </a:lnTo>
                <a:lnTo>
                  <a:pt x="15549" y="9782"/>
                </a:lnTo>
                <a:lnTo>
                  <a:pt x="15549" y="9222"/>
                </a:lnTo>
                <a:lnTo>
                  <a:pt x="15524" y="8979"/>
                </a:lnTo>
                <a:lnTo>
                  <a:pt x="15476" y="8735"/>
                </a:lnTo>
                <a:lnTo>
                  <a:pt x="15354" y="8249"/>
                </a:lnTo>
                <a:lnTo>
                  <a:pt x="15208" y="7786"/>
                </a:lnTo>
                <a:lnTo>
                  <a:pt x="15038" y="7348"/>
                </a:lnTo>
                <a:lnTo>
                  <a:pt x="14867" y="6910"/>
                </a:lnTo>
                <a:lnTo>
                  <a:pt x="14794" y="6691"/>
                </a:lnTo>
                <a:lnTo>
                  <a:pt x="14697" y="6472"/>
                </a:lnTo>
                <a:lnTo>
                  <a:pt x="14575" y="6278"/>
                </a:lnTo>
                <a:lnTo>
                  <a:pt x="14429" y="6107"/>
                </a:lnTo>
                <a:lnTo>
                  <a:pt x="14381" y="6107"/>
                </a:lnTo>
                <a:lnTo>
                  <a:pt x="13991" y="6034"/>
                </a:lnTo>
                <a:lnTo>
                  <a:pt x="13578" y="5961"/>
                </a:lnTo>
                <a:lnTo>
                  <a:pt x="13042" y="6521"/>
                </a:lnTo>
                <a:lnTo>
                  <a:pt x="12458" y="7105"/>
                </a:lnTo>
                <a:lnTo>
                  <a:pt x="12580" y="7202"/>
                </a:lnTo>
                <a:lnTo>
                  <a:pt x="12702" y="7324"/>
                </a:lnTo>
                <a:lnTo>
                  <a:pt x="12799" y="7470"/>
                </a:lnTo>
                <a:lnTo>
                  <a:pt x="12872" y="7616"/>
                </a:lnTo>
                <a:lnTo>
                  <a:pt x="13018" y="7957"/>
                </a:lnTo>
                <a:lnTo>
                  <a:pt x="13140" y="8249"/>
                </a:lnTo>
                <a:lnTo>
                  <a:pt x="13213" y="8468"/>
                </a:lnTo>
                <a:lnTo>
                  <a:pt x="13286" y="8687"/>
                </a:lnTo>
                <a:lnTo>
                  <a:pt x="13383" y="9173"/>
                </a:lnTo>
                <a:lnTo>
                  <a:pt x="13407" y="9684"/>
                </a:lnTo>
                <a:lnTo>
                  <a:pt x="13407" y="10147"/>
                </a:lnTo>
                <a:lnTo>
                  <a:pt x="13383" y="10585"/>
                </a:lnTo>
                <a:lnTo>
                  <a:pt x="13310" y="11023"/>
                </a:lnTo>
                <a:lnTo>
                  <a:pt x="13188" y="11436"/>
                </a:lnTo>
                <a:lnTo>
                  <a:pt x="13042" y="11850"/>
                </a:lnTo>
                <a:lnTo>
                  <a:pt x="12872" y="12264"/>
                </a:lnTo>
                <a:lnTo>
                  <a:pt x="12677" y="12653"/>
                </a:lnTo>
                <a:lnTo>
                  <a:pt x="12458" y="13018"/>
                </a:lnTo>
                <a:lnTo>
                  <a:pt x="12239" y="13383"/>
                </a:lnTo>
                <a:lnTo>
                  <a:pt x="11923" y="13748"/>
                </a:lnTo>
                <a:lnTo>
                  <a:pt x="11582" y="14088"/>
                </a:lnTo>
                <a:lnTo>
                  <a:pt x="11217" y="14380"/>
                </a:lnTo>
                <a:lnTo>
                  <a:pt x="10828" y="14648"/>
                </a:lnTo>
                <a:lnTo>
                  <a:pt x="10414" y="14867"/>
                </a:lnTo>
                <a:lnTo>
                  <a:pt x="9976" y="15062"/>
                </a:lnTo>
                <a:lnTo>
                  <a:pt x="9539" y="15256"/>
                </a:lnTo>
                <a:lnTo>
                  <a:pt x="9101" y="15427"/>
                </a:lnTo>
                <a:lnTo>
                  <a:pt x="8809" y="15524"/>
                </a:lnTo>
                <a:lnTo>
                  <a:pt x="8517" y="15597"/>
                </a:lnTo>
                <a:lnTo>
                  <a:pt x="8225" y="15646"/>
                </a:lnTo>
                <a:lnTo>
                  <a:pt x="7957" y="15670"/>
                </a:lnTo>
                <a:lnTo>
                  <a:pt x="7397" y="15670"/>
                </a:lnTo>
                <a:lnTo>
                  <a:pt x="7130" y="15646"/>
                </a:lnTo>
                <a:lnTo>
                  <a:pt x="6862" y="15597"/>
                </a:lnTo>
                <a:lnTo>
                  <a:pt x="6594" y="15548"/>
                </a:lnTo>
                <a:lnTo>
                  <a:pt x="6327" y="15475"/>
                </a:lnTo>
                <a:lnTo>
                  <a:pt x="5816" y="15281"/>
                </a:lnTo>
                <a:lnTo>
                  <a:pt x="5280" y="15062"/>
                </a:lnTo>
                <a:lnTo>
                  <a:pt x="4769" y="14770"/>
                </a:lnTo>
                <a:lnTo>
                  <a:pt x="4015" y="14307"/>
                </a:lnTo>
                <a:lnTo>
                  <a:pt x="3918" y="14259"/>
                </a:lnTo>
                <a:lnTo>
                  <a:pt x="3820" y="14161"/>
                </a:lnTo>
                <a:lnTo>
                  <a:pt x="3674" y="13991"/>
                </a:lnTo>
                <a:lnTo>
                  <a:pt x="3382" y="13602"/>
                </a:lnTo>
                <a:lnTo>
                  <a:pt x="3066" y="13164"/>
                </a:lnTo>
                <a:lnTo>
                  <a:pt x="2774" y="12726"/>
                </a:lnTo>
                <a:lnTo>
                  <a:pt x="2652" y="12483"/>
                </a:lnTo>
                <a:lnTo>
                  <a:pt x="2555" y="12239"/>
                </a:lnTo>
                <a:lnTo>
                  <a:pt x="2458" y="11972"/>
                </a:lnTo>
                <a:lnTo>
                  <a:pt x="2360" y="11728"/>
                </a:lnTo>
                <a:lnTo>
                  <a:pt x="2263" y="11242"/>
                </a:lnTo>
                <a:lnTo>
                  <a:pt x="2214" y="10731"/>
                </a:lnTo>
                <a:lnTo>
                  <a:pt x="2214" y="10220"/>
                </a:lnTo>
                <a:lnTo>
                  <a:pt x="2239" y="9684"/>
                </a:lnTo>
                <a:lnTo>
                  <a:pt x="2336" y="9149"/>
                </a:lnTo>
                <a:lnTo>
                  <a:pt x="2433" y="8662"/>
                </a:lnTo>
                <a:lnTo>
                  <a:pt x="2604" y="8151"/>
                </a:lnTo>
                <a:lnTo>
                  <a:pt x="2774" y="7713"/>
                </a:lnTo>
                <a:lnTo>
                  <a:pt x="2969" y="7324"/>
                </a:lnTo>
                <a:lnTo>
                  <a:pt x="3188" y="6959"/>
                </a:lnTo>
                <a:lnTo>
                  <a:pt x="3431" y="6618"/>
                </a:lnTo>
                <a:lnTo>
                  <a:pt x="3699" y="6302"/>
                </a:lnTo>
                <a:lnTo>
                  <a:pt x="4015" y="6010"/>
                </a:lnTo>
                <a:lnTo>
                  <a:pt x="4331" y="5742"/>
                </a:lnTo>
                <a:lnTo>
                  <a:pt x="4648" y="5499"/>
                </a:lnTo>
                <a:lnTo>
                  <a:pt x="5013" y="5280"/>
                </a:lnTo>
                <a:lnTo>
                  <a:pt x="5378" y="5086"/>
                </a:lnTo>
                <a:lnTo>
                  <a:pt x="5767" y="4915"/>
                </a:lnTo>
                <a:lnTo>
                  <a:pt x="6156" y="4794"/>
                </a:lnTo>
                <a:lnTo>
                  <a:pt x="6570" y="4672"/>
                </a:lnTo>
                <a:lnTo>
                  <a:pt x="6984" y="4599"/>
                </a:lnTo>
                <a:lnTo>
                  <a:pt x="7397" y="4550"/>
                </a:lnTo>
                <a:lnTo>
                  <a:pt x="7811" y="4526"/>
                </a:lnTo>
                <a:lnTo>
                  <a:pt x="8225" y="4526"/>
                </a:lnTo>
                <a:lnTo>
                  <a:pt x="8614" y="4575"/>
                </a:lnTo>
                <a:lnTo>
                  <a:pt x="8979" y="4623"/>
                </a:lnTo>
                <a:lnTo>
                  <a:pt x="9344" y="4696"/>
                </a:lnTo>
                <a:lnTo>
                  <a:pt x="9685" y="4794"/>
                </a:lnTo>
                <a:lnTo>
                  <a:pt x="10049" y="4940"/>
                </a:lnTo>
                <a:lnTo>
                  <a:pt x="10390" y="5086"/>
                </a:lnTo>
                <a:lnTo>
                  <a:pt x="10706" y="5280"/>
                </a:lnTo>
                <a:lnTo>
                  <a:pt x="10998" y="5499"/>
                </a:lnTo>
                <a:lnTo>
                  <a:pt x="11363" y="5134"/>
                </a:lnTo>
                <a:lnTo>
                  <a:pt x="11704" y="4745"/>
                </a:lnTo>
                <a:lnTo>
                  <a:pt x="11874" y="4575"/>
                </a:lnTo>
                <a:lnTo>
                  <a:pt x="11801" y="4258"/>
                </a:lnTo>
                <a:lnTo>
                  <a:pt x="11777" y="3942"/>
                </a:lnTo>
                <a:lnTo>
                  <a:pt x="11728" y="3650"/>
                </a:lnTo>
                <a:lnTo>
                  <a:pt x="11680" y="3382"/>
                </a:lnTo>
                <a:lnTo>
                  <a:pt x="11169" y="3042"/>
                </a:lnTo>
                <a:lnTo>
                  <a:pt x="10925" y="2871"/>
                </a:lnTo>
                <a:lnTo>
                  <a:pt x="10633" y="2750"/>
                </a:lnTo>
                <a:lnTo>
                  <a:pt x="10147" y="2579"/>
                </a:lnTo>
                <a:lnTo>
                  <a:pt x="9685" y="2458"/>
                </a:lnTo>
                <a:lnTo>
                  <a:pt x="9174" y="2385"/>
                </a:lnTo>
                <a:lnTo>
                  <a:pt x="8687" y="2336"/>
                </a:lnTo>
                <a:close/>
              </a:path>
            </a:pathLst>
          </a:custGeom>
          <a:solidFill>
            <a:srgbClr val="98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8" name="Google Shape;408;p57"/>
          <p:cNvSpPr txBox="1"/>
          <p:nvPr/>
        </p:nvSpPr>
        <p:spPr>
          <a:xfrm>
            <a:off x="0" y="4834325"/>
            <a:ext cx="39150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Quicksand"/>
                <a:ea typeface="Quicksand"/>
                <a:cs typeface="Quicksand"/>
                <a:sym typeface="Quicksand"/>
              </a:rPr>
              <a:t>1.MD.A.2</a:t>
            </a:r>
            <a:endParaRPr sz="11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409" name="Google Shape;409;p57"/>
          <p:cNvSpPr txBox="1"/>
          <p:nvPr/>
        </p:nvSpPr>
        <p:spPr>
          <a:xfrm>
            <a:off x="7724775" y="-224450"/>
            <a:ext cx="1373400" cy="146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>
                <a:solidFill>
                  <a:schemeClr val="dk2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5</a:t>
            </a:r>
            <a:endParaRPr sz="8000">
              <a:solidFill>
                <a:schemeClr val="dk2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0">
              <a:solidFill>
                <a:schemeClr val="dk2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58"/>
          <p:cNvSpPr txBox="1"/>
          <p:nvPr>
            <p:ph type="ctrTitle"/>
          </p:nvPr>
        </p:nvSpPr>
        <p:spPr>
          <a:xfrm>
            <a:off x="335025" y="369450"/>
            <a:ext cx="7809000" cy="684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 Notice and Wonder: Measure a Pencil </a:t>
            </a:r>
            <a:endParaRPr b="0" sz="27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415" name="Google Shape;415;p58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416" name="Google Shape;416;p58"/>
          <p:cNvSpPr txBox="1"/>
          <p:nvPr/>
        </p:nvSpPr>
        <p:spPr>
          <a:xfrm rot="-751223">
            <a:off x="878038" y="1829688"/>
            <a:ext cx="1105695" cy="66599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0097A7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417" name="Google Shape;417;p58"/>
          <p:cNvSpPr/>
          <p:nvPr/>
        </p:nvSpPr>
        <p:spPr>
          <a:xfrm rot="-685871">
            <a:off x="650566" y="1723220"/>
            <a:ext cx="2181897" cy="1057767"/>
          </a:xfrm>
          <a:prstGeom prst="clou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8" name="Google Shape;418;p58"/>
          <p:cNvSpPr txBox="1"/>
          <p:nvPr/>
        </p:nvSpPr>
        <p:spPr>
          <a:xfrm rot="-751522">
            <a:off x="871795" y="1772992"/>
            <a:ext cx="1628150" cy="66599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rgbClr val="434343"/>
                </a:solidFill>
                <a:latin typeface="Caveat Brush"/>
                <a:ea typeface="Caveat Brush"/>
                <a:cs typeface="Caveat Brush"/>
                <a:sym typeface="Caveat Brush"/>
              </a:rPr>
              <a:t>What do you notice?</a:t>
            </a:r>
            <a:endParaRPr b="1" sz="1900">
              <a:solidFill>
                <a:srgbClr val="434343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419" name="Google Shape;419;p58"/>
          <p:cNvSpPr/>
          <p:nvPr/>
        </p:nvSpPr>
        <p:spPr>
          <a:xfrm rot="963557">
            <a:off x="6798015" y="2305789"/>
            <a:ext cx="2052388" cy="965110"/>
          </a:xfrm>
          <a:prstGeom prst="clou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0" name="Google Shape;420;p58"/>
          <p:cNvSpPr txBox="1"/>
          <p:nvPr/>
        </p:nvSpPr>
        <p:spPr>
          <a:xfrm rot="892251">
            <a:off x="7078742" y="2416259"/>
            <a:ext cx="1663413" cy="65030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rgbClr val="434343"/>
                </a:solidFill>
                <a:latin typeface="Caveat Brush"/>
                <a:ea typeface="Caveat Brush"/>
                <a:cs typeface="Caveat Brush"/>
                <a:sym typeface="Caveat Brush"/>
              </a:rPr>
              <a:t>What do you </a:t>
            </a:r>
            <a:r>
              <a:rPr b="1" lang="en" sz="1900">
                <a:solidFill>
                  <a:srgbClr val="434343"/>
                </a:solidFill>
                <a:latin typeface="Caveat Brush"/>
                <a:ea typeface="Caveat Brush"/>
                <a:cs typeface="Caveat Brush"/>
                <a:sym typeface="Caveat Brush"/>
              </a:rPr>
              <a:t>wonder</a:t>
            </a:r>
            <a:r>
              <a:rPr b="1" lang="en" sz="1900">
                <a:solidFill>
                  <a:srgbClr val="434343"/>
                </a:solidFill>
                <a:latin typeface="Caveat Brush"/>
                <a:ea typeface="Caveat Brush"/>
                <a:cs typeface="Caveat Brush"/>
                <a:sym typeface="Caveat Brush"/>
              </a:rPr>
              <a:t>?</a:t>
            </a:r>
            <a:endParaRPr b="1" sz="1900">
              <a:solidFill>
                <a:srgbClr val="434343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pic>
        <p:nvPicPr>
          <p:cNvPr id="421" name="Google Shape;421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97438" y="2037156"/>
            <a:ext cx="3566946" cy="1846419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425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59"/>
          <p:cNvSpPr txBox="1"/>
          <p:nvPr>
            <p:ph type="ctrTitle"/>
          </p:nvPr>
        </p:nvSpPr>
        <p:spPr>
          <a:xfrm>
            <a:off x="758100" y="267250"/>
            <a:ext cx="7481400" cy="714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Lengths of Creepy, Crawly Things </a:t>
            </a:r>
            <a:endParaRPr b="0" sz="26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427" name="Google Shape;427;p59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#1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428" name="Google Shape;428;p59"/>
          <p:cNvSpPr txBox="1"/>
          <p:nvPr/>
        </p:nvSpPr>
        <p:spPr>
          <a:xfrm>
            <a:off x="634050" y="1108750"/>
            <a:ext cx="8218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Quicksand"/>
                <a:ea typeface="Quicksand"/>
                <a:cs typeface="Quicksand"/>
                <a:sym typeface="Quicksand"/>
              </a:rPr>
              <a:t>Use connecting cubes to build a tower that is the same length as each creepy, crawly thing</a:t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429" name="Google Shape;429;p59"/>
          <p:cNvSpPr txBox="1"/>
          <p:nvPr/>
        </p:nvSpPr>
        <p:spPr>
          <a:xfrm>
            <a:off x="682200" y="3664750"/>
            <a:ext cx="77796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Quicksand"/>
                <a:ea typeface="Quicksand"/>
                <a:cs typeface="Quicksand"/>
                <a:sym typeface="Quicksand"/>
              </a:rPr>
              <a:t>1. The grasshopper is the same length as a tower of ___________ connecting cubes.</a:t>
            </a:r>
            <a:endParaRPr sz="1500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430" name="Google Shape;430;p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70650" y="1714925"/>
            <a:ext cx="2771775" cy="154305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p60"/>
          <p:cNvSpPr txBox="1"/>
          <p:nvPr>
            <p:ph type="ctrTitle"/>
          </p:nvPr>
        </p:nvSpPr>
        <p:spPr>
          <a:xfrm>
            <a:off x="758100" y="267250"/>
            <a:ext cx="7481400" cy="714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Lengths of Creepy, Crawly Things </a:t>
            </a:r>
            <a:endParaRPr b="0" sz="26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436" name="Google Shape;436;p60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#1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437" name="Google Shape;437;p60"/>
          <p:cNvSpPr txBox="1"/>
          <p:nvPr/>
        </p:nvSpPr>
        <p:spPr>
          <a:xfrm>
            <a:off x="634050" y="1108750"/>
            <a:ext cx="8218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Quicksand"/>
                <a:ea typeface="Quicksand"/>
                <a:cs typeface="Quicksand"/>
                <a:sym typeface="Quicksand"/>
              </a:rPr>
              <a:t>Use connecting cubes to build a tower that is the same length as each creepy, crawly thing</a:t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438" name="Google Shape;438;p60"/>
          <p:cNvSpPr txBox="1"/>
          <p:nvPr/>
        </p:nvSpPr>
        <p:spPr>
          <a:xfrm>
            <a:off x="682200" y="3664750"/>
            <a:ext cx="77796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Quicksand"/>
                <a:ea typeface="Quicksand"/>
                <a:cs typeface="Quicksand"/>
                <a:sym typeface="Quicksand"/>
              </a:rPr>
              <a:t>2. The earthworm is the same length as a tower of ___________ connecting cubes.</a:t>
            </a:r>
            <a:endParaRPr sz="1500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439" name="Google Shape;439;p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62125" y="1863338"/>
            <a:ext cx="5962650" cy="126682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443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p61"/>
          <p:cNvSpPr txBox="1"/>
          <p:nvPr>
            <p:ph type="ctrTitle"/>
          </p:nvPr>
        </p:nvSpPr>
        <p:spPr>
          <a:xfrm>
            <a:off x="758100" y="267250"/>
            <a:ext cx="7481400" cy="714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Lengths of Creepy, Crawly Things </a:t>
            </a:r>
            <a:endParaRPr b="0" sz="26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445" name="Google Shape;445;p61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#1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446" name="Google Shape;446;p61"/>
          <p:cNvSpPr txBox="1"/>
          <p:nvPr/>
        </p:nvSpPr>
        <p:spPr>
          <a:xfrm>
            <a:off x="634050" y="1108750"/>
            <a:ext cx="8218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Quicksand"/>
                <a:ea typeface="Quicksand"/>
                <a:cs typeface="Quicksand"/>
                <a:sym typeface="Quicksand"/>
              </a:rPr>
              <a:t>Use connecting cubes to build a tower that is the same length as each creepy, crawly thing</a:t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447" name="Google Shape;447;p61"/>
          <p:cNvSpPr txBox="1"/>
          <p:nvPr/>
        </p:nvSpPr>
        <p:spPr>
          <a:xfrm>
            <a:off x="682200" y="3664750"/>
            <a:ext cx="77796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Quicksand"/>
                <a:ea typeface="Quicksand"/>
                <a:cs typeface="Quicksand"/>
                <a:sym typeface="Quicksand"/>
              </a:rPr>
              <a:t>3. The caterpillar</a:t>
            </a:r>
            <a:r>
              <a:rPr lang="en" sz="1500">
                <a:latin typeface="Quicksand"/>
                <a:ea typeface="Quicksand"/>
                <a:cs typeface="Quicksand"/>
                <a:sym typeface="Quicksand"/>
              </a:rPr>
              <a:t> is the same length as a tower of ___________ connecting cubes.</a:t>
            </a:r>
            <a:endParaRPr sz="1500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448" name="Google Shape;448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67050" y="1768500"/>
            <a:ext cx="3352800" cy="140017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452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62"/>
          <p:cNvSpPr txBox="1"/>
          <p:nvPr>
            <p:ph type="ctrTitle"/>
          </p:nvPr>
        </p:nvSpPr>
        <p:spPr>
          <a:xfrm>
            <a:off x="758100" y="267250"/>
            <a:ext cx="7481400" cy="714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Lengths of Creepy, Crawly Things </a:t>
            </a:r>
            <a:endParaRPr b="0" sz="26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454" name="Google Shape;454;p62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#1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455" name="Google Shape;455;p62"/>
          <p:cNvSpPr txBox="1"/>
          <p:nvPr/>
        </p:nvSpPr>
        <p:spPr>
          <a:xfrm>
            <a:off x="634050" y="1108750"/>
            <a:ext cx="8218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Quicksand"/>
                <a:ea typeface="Quicksand"/>
                <a:cs typeface="Quicksand"/>
                <a:sym typeface="Quicksand"/>
              </a:rPr>
              <a:t>Use connecting cubes to build a tower that is the same length as each creepy, crawly thing</a:t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456" name="Google Shape;456;p62"/>
          <p:cNvSpPr txBox="1"/>
          <p:nvPr/>
        </p:nvSpPr>
        <p:spPr>
          <a:xfrm>
            <a:off x="682200" y="3664750"/>
            <a:ext cx="77796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Quicksand"/>
                <a:ea typeface="Quicksand"/>
                <a:cs typeface="Quicksand"/>
                <a:sym typeface="Quicksand"/>
              </a:rPr>
              <a:t>4. The dragonfly</a:t>
            </a:r>
            <a:r>
              <a:rPr lang="en" sz="1500">
                <a:latin typeface="Quicksand"/>
                <a:ea typeface="Quicksand"/>
                <a:cs typeface="Quicksand"/>
                <a:sym typeface="Quicksand"/>
              </a:rPr>
              <a:t> is the same length as a tower of ___________ connecting cubes.</a:t>
            </a:r>
            <a:endParaRPr sz="1500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457" name="Google Shape;457;p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27263" y="1508950"/>
            <a:ext cx="1743075" cy="20585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46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p63"/>
          <p:cNvSpPr txBox="1"/>
          <p:nvPr>
            <p:ph type="ctrTitle"/>
          </p:nvPr>
        </p:nvSpPr>
        <p:spPr>
          <a:xfrm>
            <a:off x="758100" y="267250"/>
            <a:ext cx="7481400" cy="714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Lengths of Creepy, Crawly Things </a:t>
            </a:r>
            <a:endParaRPr b="0" sz="26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463" name="Google Shape;463;p63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#1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464" name="Google Shape;464;p63"/>
          <p:cNvSpPr txBox="1"/>
          <p:nvPr/>
        </p:nvSpPr>
        <p:spPr>
          <a:xfrm>
            <a:off x="634050" y="1108750"/>
            <a:ext cx="8218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Quicksand"/>
                <a:ea typeface="Quicksand"/>
                <a:cs typeface="Quicksand"/>
                <a:sym typeface="Quicksand"/>
              </a:rPr>
              <a:t>Use connecting cubes to build a tower that is the same length as each creepy, crawly thing</a:t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465" name="Google Shape;465;p63"/>
          <p:cNvSpPr txBox="1"/>
          <p:nvPr/>
        </p:nvSpPr>
        <p:spPr>
          <a:xfrm>
            <a:off x="567900" y="3686175"/>
            <a:ext cx="80082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Quicksand"/>
                <a:ea typeface="Quicksand"/>
                <a:cs typeface="Quicksand"/>
                <a:sym typeface="Quicksand"/>
              </a:rPr>
              <a:t>5. The praying mantis</a:t>
            </a:r>
            <a:r>
              <a:rPr lang="en" sz="1500">
                <a:latin typeface="Quicksand"/>
                <a:ea typeface="Quicksand"/>
                <a:cs typeface="Quicksand"/>
                <a:sym typeface="Quicksand"/>
              </a:rPr>
              <a:t> is the same length as a tower of ___________ connecting cubes.</a:t>
            </a:r>
            <a:endParaRPr sz="1500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466" name="Google Shape;466;p6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19600" y="1586350"/>
            <a:ext cx="3647696" cy="187242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470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p64"/>
          <p:cNvSpPr/>
          <p:nvPr/>
        </p:nvSpPr>
        <p:spPr>
          <a:xfrm>
            <a:off x="450050" y="407200"/>
            <a:ext cx="2143152" cy="1092960"/>
          </a:xfrm>
          <a:prstGeom prst="cloud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2" name="Google Shape;472;p64"/>
          <p:cNvSpPr txBox="1"/>
          <p:nvPr>
            <p:ph type="ctrTitle"/>
          </p:nvPr>
        </p:nvSpPr>
        <p:spPr>
          <a:xfrm>
            <a:off x="583675" y="209550"/>
            <a:ext cx="7293300" cy="714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Measure Lines</a:t>
            </a:r>
            <a:endParaRPr b="0" sz="23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473" name="Google Shape;473;p64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#2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474" name="Google Shape;474;p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65850" y="1333775"/>
            <a:ext cx="4640850" cy="14097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475" name="Google Shape;475;p64"/>
          <p:cNvSpPr txBox="1"/>
          <p:nvPr/>
        </p:nvSpPr>
        <p:spPr>
          <a:xfrm>
            <a:off x="1911425" y="2443200"/>
            <a:ext cx="6129300" cy="265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1. First, find the length of each line on your own.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2. Then compare your thinking with your partner.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*If you and your partner don’t agree on the length, work together to come to an agreement.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3. Write the length of the line in each statement.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476" name="Google Shape;476;p64"/>
          <p:cNvSpPr txBox="1"/>
          <p:nvPr/>
        </p:nvSpPr>
        <p:spPr>
          <a:xfrm>
            <a:off x="583675" y="537200"/>
            <a:ext cx="18381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Quicksand"/>
                <a:ea typeface="Quicksand"/>
                <a:cs typeface="Quicksand"/>
                <a:sym typeface="Quicksand"/>
              </a:rPr>
              <a:t>Use connecting cubes to measure the length of each line</a:t>
            </a:r>
            <a:endParaRPr b="1" sz="1200"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480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p65"/>
          <p:cNvSpPr/>
          <p:nvPr/>
        </p:nvSpPr>
        <p:spPr>
          <a:xfrm>
            <a:off x="450050" y="407200"/>
            <a:ext cx="2143152" cy="1092960"/>
          </a:xfrm>
          <a:prstGeom prst="cloud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2" name="Google Shape;482;p65"/>
          <p:cNvSpPr txBox="1"/>
          <p:nvPr>
            <p:ph type="ctrTitle"/>
          </p:nvPr>
        </p:nvSpPr>
        <p:spPr>
          <a:xfrm>
            <a:off x="583675" y="209550"/>
            <a:ext cx="7293300" cy="714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Measure Lines</a:t>
            </a:r>
            <a:endParaRPr b="0" sz="23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483" name="Google Shape;483;p65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#2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484" name="Google Shape;484;p65"/>
          <p:cNvSpPr txBox="1"/>
          <p:nvPr/>
        </p:nvSpPr>
        <p:spPr>
          <a:xfrm>
            <a:off x="1911425" y="2443200"/>
            <a:ext cx="6129300" cy="265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1. First, find the length of each line on your own.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2. Then compare your thinking with your partner.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*If you and your partner don’t agree on the length, work together to come to an agreement.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3. Write the length of the line in each statement.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485" name="Google Shape;485;p65"/>
          <p:cNvSpPr txBox="1"/>
          <p:nvPr/>
        </p:nvSpPr>
        <p:spPr>
          <a:xfrm>
            <a:off x="583675" y="537200"/>
            <a:ext cx="18381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Quicksand"/>
                <a:ea typeface="Quicksand"/>
                <a:cs typeface="Quicksand"/>
                <a:sym typeface="Quicksand"/>
              </a:rPr>
              <a:t>Use connecting cubes to measure the length of each line</a:t>
            </a:r>
            <a:endParaRPr b="1" sz="1200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486" name="Google Shape;486;p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41225" y="1581173"/>
            <a:ext cx="6661550" cy="117507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490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p66"/>
          <p:cNvSpPr/>
          <p:nvPr/>
        </p:nvSpPr>
        <p:spPr>
          <a:xfrm>
            <a:off x="450050" y="407200"/>
            <a:ext cx="2143152" cy="1092960"/>
          </a:xfrm>
          <a:prstGeom prst="cloud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2" name="Google Shape;492;p66"/>
          <p:cNvSpPr txBox="1"/>
          <p:nvPr>
            <p:ph type="ctrTitle"/>
          </p:nvPr>
        </p:nvSpPr>
        <p:spPr>
          <a:xfrm>
            <a:off x="583675" y="209550"/>
            <a:ext cx="7293300" cy="714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Measure Lines</a:t>
            </a:r>
            <a:endParaRPr b="0" sz="23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493" name="Google Shape;493;p66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#2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494" name="Google Shape;494;p66"/>
          <p:cNvSpPr txBox="1"/>
          <p:nvPr/>
        </p:nvSpPr>
        <p:spPr>
          <a:xfrm>
            <a:off x="1911425" y="2443200"/>
            <a:ext cx="6129300" cy="265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1. First, find the length of each line on your own.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2. Then compare your thinking with your partner.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*If you and your partner don’t agree on the length, work together to come to an agreement.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3. Write the length of the line in each statement.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495" name="Google Shape;495;p66"/>
          <p:cNvSpPr txBox="1"/>
          <p:nvPr/>
        </p:nvSpPr>
        <p:spPr>
          <a:xfrm>
            <a:off x="583675" y="537200"/>
            <a:ext cx="18381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Quicksand"/>
                <a:ea typeface="Quicksand"/>
                <a:cs typeface="Quicksand"/>
                <a:sym typeface="Quicksand"/>
              </a:rPr>
              <a:t>Use connecting cubes to measure the length of each line</a:t>
            </a:r>
            <a:endParaRPr b="1" sz="1200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496" name="Google Shape;496;p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77975" y="1600200"/>
            <a:ext cx="6762750" cy="12573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500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Google Shape;501;p67"/>
          <p:cNvSpPr/>
          <p:nvPr/>
        </p:nvSpPr>
        <p:spPr>
          <a:xfrm>
            <a:off x="450050" y="407200"/>
            <a:ext cx="2143152" cy="1092960"/>
          </a:xfrm>
          <a:prstGeom prst="cloud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2" name="Google Shape;502;p67"/>
          <p:cNvSpPr txBox="1"/>
          <p:nvPr>
            <p:ph type="ctrTitle"/>
          </p:nvPr>
        </p:nvSpPr>
        <p:spPr>
          <a:xfrm>
            <a:off x="583675" y="209550"/>
            <a:ext cx="7293300" cy="714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Measure Lines</a:t>
            </a:r>
            <a:endParaRPr b="0" sz="23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503" name="Google Shape;503;p67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#2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504" name="Google Shape;504;p67"/>
          <p:cNvSpPr txBox="1"/>
          <p:nvPr/>
        </p:nvSpPr>
        <p:spPr>
          <a:xfrm>
            <a:off x="1911425" y="2443200"/>
            <a:ext cx="6129300" cy="265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1. First, find the length of each line on your own.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2. Then compare your thinking with your partner.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*If you and your partner don’t agree on the length, work together to come to an agreement.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3. Write the length of the line in each statement.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505" name="Google Shape;505;p67"/>
          <p:cNvSpPr txBox="1"/>
          <p:nvPr/>
        </p:nvSpPr>
        <p:spPr>
          <a:xfrm>
            <a:off x="583675" y="537200"/>
            <a:ext cx="18381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Quicksand"/>
                <a:ea typeface="Quicksand"/>
                <a:cs typeface="Quicksand"/>
                <a:sym typeface="Quicksand"/>
              </a:rPr>
              <a:t>Use connecting cubes to measure the length of each line</a:t>
            </a:r>
            <a:endParaRPr b="1" sz="1200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506" name="Google Shape;506;p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70549" y="1276100"/>
            <a:ext cx="4592899" cy="129987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510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p68"/>
          <p:cNvSpPr/>
          <p:nvPr/>
        </p:nvSpPr>
        <p:spPr>
          <a:xfrm>
            <a:off x="450050" y="407200"/>
            <a:ext cx="2143152" cy="1092960"/>
          </a:xfrm>
          <a:prstGeom prst="cloud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2" name="Google Shape;512;p68"/>
          <p:cNvSpPr txBox="1"/>
          <p:nvPr>
            <p:ph type="ctrTitle"/>
          </p:nvPr>
        </p:nvSpPr>
        <p:spPr>
          <a:xfrm>
            <a:off x="583675" y="209550"/>
            <a:ext cx="7293300" cy="714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Measure Lines</a:t>
            </a:r>
            <a:endParaRPr b="0" sz="23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513" name="Google Shape;513;p68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#2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514" name="Google Shape;514;p68"/>
          <p:cNvSpPr txBox="1"/>
          <p:nvPr/>
        </p:nvSpPr>
        <p:spPr>
          <a:xfrm>
            <a:off x="1911425" y="2443200"/>
            <a:ext cx="6129300" cy="265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1. First, find the length of each line on your own.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2. Then compare your thinking with your partner.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*If you and your partner don’t agree on the length, work together to come to an agreement.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3. Write the length of the line in each statement.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515" name="Google Shape;515;p68"/>
          <p:cNvSpPr txBox="1"/>
          <p:nvPr/>
        </p:nvSpPr>
        <p:spPr>
          <a:xfrm>
            <a:off x="583675" y="537200"/>
            <a:ext cx="18381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Quicksand"/>
                <a:ea typeface="Quicksand"/>
                <a:cs typeface="Quicksand"/>
                <a:sym typeface="Quicksand"/>
              </a:rPr>
              <a:t>Use connecting cubes to measure the length of each line</a:t>
            </a:r>
            <a:endParaRPr b="1" sz="1200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516" name="Google Shape;516;p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49124" y="1276100"/>
            <a:ext cx="4767925" cy="135347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520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Google Shape;521;p69"/>
          <p:cNvSpPr/>
          <p:nvPr/>
        </p:nvSpPr>
        <p:spPr>
          <a:xfrm>
            <a:off x="450050" y="407200"/>
            <a:ext cx="2143152" cy="1092960"/>
          </a:xfrm>
          <a:prstGeom prst="cloud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2" name="Google Shape;522;p69"/>
          <p:cNvSpPr txBox="1"/>
          <p:nvPr>
            <p:ph type="ctrTitle"/>
          </p:nvPr>
        </p:nvSpPr>
        <p:spPr>
          <a:xfrm>
            <a:off x="583675" y="209550"/>
            <a:ext cx="7293300" cy="714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Measure Lines</a:t>
            </a:r>
            <a:endParaRPr b="0" sz="23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523" name="Google Shape;523;p69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#2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524" name="Google Shape;524;p69"/>
          <p:cNvSpPr txBox="1"/>
          <p:nvPr/>
        </p:nvSpPr>
        <p:spPr>
          <a:xfrm>
            <a:off x="1911425" y="2443200"/>
            <a:ext cx="6129300" cy="265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1. First, find the length of each line on your own.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2. Then compare your thinking with your partner.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*If you and your partner don’t agree on the length, work together to come to an agreement.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3. Write the length of the line in each statement.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525" name="Google Shape;525;p69"/>
          <p:cNvSpPr txBox="1"/>
          <p:nvPr/>
        </p:nvSpPr>
        <p:spPr>
          <a:xfrm>
            <a:off x="583675" y="537200"/>
            <a:ext cx="18381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Quicksand"/>
                <a:ea typeface="Quicksand"/>
                <a:cs typeface="Quicksand"/>
                <a:sym typeface="Quicksand"/>
              </a:rPr>
              <a:t>Use connecting cubes to measure the length of each line</a:t>
            </a:r>
            <a:endParaRPr b="1" sz="1200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526" name="Google Shape;526;p6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95372" y="1662122"/>
            <a:ext cx="6916324" cy="102435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530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p70"/>
          <p:cNvSpPr txBox="1"/>
          <p:nvPr/>
        </p:nvSpPr>
        <p:spPr>
          <a:xfrm>
            <a:off x="7943375" y="220450"/>
            <a:ext cx="10686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Lesson Synthesis</a:t>
            </a:r>
            <a:endParaRPr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532" name="Google Shape;532;p70"/>
          <p:cNvSpPr/>
          <p:nvPr/>
        </p:nvSpPr>
        <p:spPr>
          <a:xfrm flipH="1">
            <a:off x="1296812" y="2391720"/>
            <a:ext cx="2926938" cy="1247527"/>
          </a:xfrm>
          <a:custGeom>
            <a:rect b="b" l="l" r="r" t="t"/>
            <a:pathLst>
              <a:path extrusionOk="0" h="15403" w="16717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3" name="Google Shape;533;p70"/>
          <p:cNvSpPr txBox="1"/>
          <p:nvPr/>
        </p:nvSpPr>
        <p:spPr>
          <a:xfrm>
            <a:off x="1626125" y="2575738"/>
            <a:ext cx="2268300" cy="10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is the length of the pencil? </a:t>
            </a:r>
            <a:endParaRPr/>
          </a:p>
        </p:txBody>
      </p:sp>
      <p:pic>
        <p:nvPicPr>
          <p:cNvPr id="534" name="Google Shape;534;p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23747" y="3168200"/>
            <a:ext cx="1644250" cy="1454825"/>
          </a:xfrm>
          <a:prstGeom prst="rect">
            <a:avLst/>
          </a:prstGeom>
          <a:noFill/>
          <a:ln>
            <a:noFill/>
          </a:ln>
        </p:spPr>
      </p:pic>
      <p:sp>
        <p:nvSpPr>
          <p:cNvPr id="535" name="Google Shape;535;p70"/>
          <p:cNvSpPr/>
          <p:nvPr/>
        </p:nvSpPr>
        <p:spPr>
          <a:xfrm>
            <a:off x="5705912" y="1920670"/>
            <a:ext cx="2926938" cy="1247527"/>
          </a:xfrm>
          <a:custGeom>
            <a:rect b="b" l="l" r="r" t="t"/>
            <a:pathLst>
              <a:path extrusionOk="0" h="15403" w="16717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6" name="Google Shape;536;p70"/>
          <p:cNvSpPr txBox="1"/>
          <p:nvPr/>
        </p:nvSpPr>
        <p:spPr>
          <a:xfrm flipH="1">
            <a:off x="6035225" y="2157870"/>
            <a:ext cx="2268300" cy="64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How do you know?</a:t>
            </a:r>
            <a:endParaRPr sz="1100"/>
          </a:p>
        </p:txBody>
      </p:sp>
      <p:pic>
        <p:nvPicPr>
          <p:cNvPr id="537" name="Google Shape;537;p7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49452" y="579824"/>
            <a:ext cx="3247726" cy="168117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54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p71"/>
          <p:cNvSpPr txBox="1"/>
          <p:nvPr/>
        </p:nvSpPr>
        <p:spPr>
          <a:xfrm>
            <a:off x="7943375" y="220450"/>
            <a:ext cx="10686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Lesson Synthesis</a:t>
            </a:r>
            <a:endParaRPr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543" name="Google Shape;543;p71"/>
          <p:cNvSpPr/>
          <p:nvPr/>
        </p:nvSpPr>
        <p:spPr>
          <a:xfrm flipH="1">
            <a:off x="1296812" y="2391720"/>
            <a:ext cx="2926938" cy="1247527"/>
          </a:xfrm>
          <a:custGeom>
            <a:rect b="b" l="l" r="r" t="t"/>
            <a:pathLst>
              <a:path extrusionOk="0" h="15403" w="16717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4" name="Google Shape;544;p71"/>
          <p:cNvSpPr txBox="1"/>
          <p:nvPr/>
        </p:nvSpPr>
        <p:spPr>
          <a:xfrm>
            <a:off x="1626125" y="2575738"/>
            <a:ext cx="2268300" cy="10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is the length of the pencil? How do you know?</a:t>
            </a:r>
            <a:endParaRPr/>
          </a:p>
        </p:txBody>
      </p:sp>
      <p:pic>
        <p:nvPicPr>
          <p:cNvPr id="545" name="Google Shape;545;p7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23747" y="3168200"/>
            <a:ext cx="1644250" cy="1454825"/>
          </a:xfrm>
          <a:prstGeom prst="rect">
            <a:avLst/>
          </a:prstGeom>
          <a:noFill/>
          <a:ln>
            <a:noFill/>
          </a:ln>
        </p:spPr>
      </p:pic>
      <p:sp>
        <p:nvSpPr>
          <p:cNvPr id="546" name="Google Shape;546;p71"/>
          <p:cNvSpPr/>
          <p:nvPr/>
        </p:nvSpPr>
        <p:spPr>
          <a:xfrm>
            <a:off x="5705912" y="1920670"/>
            <a:ext cx="2926938" cy="1247527"/>
          </a:xfrm>
          <a:custGeom>
            <a:rect b="b" l="l" r="r" t="t"/>
            <a:pathLst>
              <a:path extrusionOk="0" h="15403" w="16717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7" name="Google Shape;547;p71"/>
          <p:cNvSpPr txBox="1"/>
          <p:nvPr/>
        </p:nvSpPr>
        <p:spPr>
          <a:xfrm flipH="1">
            <a:off x="6088800" y="2007845"/>
            <a:ext cx="2268300" cy="64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</a:rPr>
              <a:t>Even if there are extra units, you only count the units that start and end with the object being measured.</a:t>
            </a:r>
            <a:endParaRPr sz="900"/>
          </a:p>
        </p:txBody>
      </p:sp>
      <p:pic>
        <p:nvPicPr>
          <p:cNvPr id="548" name="Google Shape;548;p7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14538" y="527450"/>
            <a:ext cx="5114925" cy="120015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FE2F3"/>
        </a:solidFill>
      </p:bgPr>
    </p:bg>
    <p:spTree>
      <p:nvGrpSpPr>
        <p:cNvPr id="552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Google Shape;553;p72"/>
          <p:cNvSpPr txBox="1"/>
          <p:nvPr>
            <p:ph type="ctrTitle"/>
          </p:nvPr>
        </p:nvSpPr>
        <p:spPr>
          <a:xfrm>
            <a:off x="839550" y="1622300"/>
            <a:ext cx="7464900" cy="920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1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Measure with Paper Clips</a:t>
            </a:r>
            <a:endParaRPr sz="41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554" name="Google Shape;554;p72"/>
          <p:cNvSpPr txBox="1"/>
          <p:nvPr/>
        </p:nvSpPr>
        <p:spPr>
          <a:xfrm>
            <a:off x="3154525" y="2679425"/>
            <a:ext cx="6568500" cy="5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Let’s measure length with new tools.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555" name="Google Shape;555;p72"/>
          <p:cNvSpPr/>
          <p:nvPr/>
        </p:nvSpPr>
        <p:spPr>
          <a:xfrm>
            <a:off x="2668852" y="2679416"/>
            <a:ext cx="387161" cy="402569"/>
          </a:xfrm>
          <a:custGeom>
            <a:rect b="b" l="l" r="r" t="t"/>
            <a:pathLst>
              <a:path extrusionOk="0" h="18420" w="17715">
                <a:moveTo>
                  <a:pt x="14673" y="803"/>
                </a:moveTo>
                <a:lnTo>
                  <a:pt x="14746" y="1022"/>
                </a:lnTo>
                <a:lnTo>
                  <a:pt x="14794" y="1217"/>
                </a:lnTo>
                <a:lnTo>
                  <a:pt x="14843" y="1655"/>
                </a:lnTo>
                <a:lnTo>
                  <a:pt x="14892" y="2141"/>
                </a:lnTo>
                <a:lnTo>
                  <a:pt x="14916" y="2385"/>
                </a:lnTo>
                <a:lnTo>
                  <a:pt x="14940" y="2482"/>
                </a:lnTo>
                <a:lnTo>
                  <a:pt x="15013" y="2604"/>
                </a:lnTo>
                <a:lnTo>
                  <a:pt x="14770" y="2847"/>
                </a:lnTo>
                <a:lnTo>
                  <a:pt x="14697" y="2920"/>
                </a:lnTo>
                <a:lnTo>
                  <a:pt x="14648" y="2628"/>
                </a:lnTo>
                <a:lnTo>
                  <a:pt x="14600" y="2360"/>
                </a:lnTo>
                <a:lnTo>
                  <a:pt x="14527" y="2044"/>
                </a:lnTo>
                <a:lnTo>
                  <a:pt x="14405" y="1776"/>
                </a:lnTo>
                <a:lnTo>
                  <a:pt x="14308" y="1484"/>
                </a:lnTo>
                <a:lnTo>
                  <a:pt x="14210" y="1192"/>
                </a:lnTo>
                <a:lnTo>
                  <a:pt x="14673" y="803"/>
                </a:lnTo>
                <a:close/>
                <a:moveTo>
                  <a:pt x="15695" y="2847"/>
                </a:moveTo>
                <a:lnTo>
                  <a:pt x="16400" y="2871"/>
                </a:lnTo>
                <a:lnTo>
                  <a:pt x="17106" y="2969"/>
                </a:lnTo>
                <a:lnTo>
                  <a:pt x="16984" y="3115"/>
                </a:lnTo>
                <a:lnTo>
                  <a:pt x="16960" y="3090"/>
                </a:lnTo>
                <a:lnTo>
                  <a:pt x="16887" y="3042"/>
                </a:lnTo>
                <a:lnTo>
                  <a:pt x="16790" y="2993"/>
                </a:lnTo>
                <a:lnTo>
                  <a:pt x="16595" y="2969"/>
                </a:lnTo>
                <a:lnTo>
                  <a:pt x="16400" y="2944"/>
                </a:lnTo>
                <a:lnTo>
                  <a:pt x="15914" y="2944"/>
                </a:lnTo>
                <a:lnTo>
                  <a:pt x="15622" y="2920"/>
                </a:lnTo>
                <a:lnTo>
                  <a:pt x="15695" y="2847"/>
                </a:lnTo>
                <a:close/>
                <a:moveTo>
                  <a:pt x="14040" y="1314"/>
                </a:moveTo>
                <a:lnTo>
                  <a:pt x="14040" y="1484"/>
                </a:lnTo>
                <a:lnTo>
                  <a:pt x="14064" y="1655"/>
                </a:lnTo>
                <a:lnTo>
                  <a:pt x="14137" y="2020"/>
                </a:lnTo>
                <a:lnTo>
                  <a:pt x="14283" y="2871"/>
                </a:lnTo>
                <a:lnTo>
                  <a:pt x="14308" y="3066"/>
                </a:lnTo>
                <a:lnTo>
                  <a:pt x="14332" y="3236"/>
                </a:lnTo>
                <a:lnTo>
                  <a:pt x="14162" y="3382"/>
                </a:lnTo>
                <a:lnTo>
                  <a:pt x="14137" y="3139"/>
                </a:lnTo>
                <a:lnTo>
                  <a:pt x="14040" y="2871"/>
                </a:lnTo>
                <a:lnTo>
                  <a:pt x="13870" y="2433"/>
                </a:lnTo>
                <a:lnTo>
                  <a:pt x="13748" y="2068"/>
                </a:lnTo>
                <a:lnTo>
                  <a:pt x="13675" y="1703"/>
                </a:lnTo>
                <a:lnTo>
                  <a:pt x="13651" y="1630"/>
                </a:lnTo>
                <a:lnTo>
                  <a:pt x="13699" y="1582"/>
                </a:lnTo>
                <a:lnTo>
                  <a:pt x="14040" y="1314"/>
                </a:lnTo>
                <a:close/>
                <a:moveTo>
                  <a:pt x="13359" y="1898"/>
                </a:moveTo>
                <a:lnTo>
                  <a:pt x="13432" y="2239"/>
                </a:lnTo>
                <a:lnTo>
                  <a:pt x="13553" y="2677"/>
                </a:lnTo>
                <a:lnTo>
                  <a:pt x="13699" y="3090"/>
                </a:lnTo>
                <a:lnTo>
                  <a:pt x="13772" y="3358"/>
                </a:lnTo>
                <a:lnTo>
                  <a:pt x="13821" y="3480"/>
                </a:lnTo>
                <a:lnTo>
                  <a:pt x="13894" y="3601"/>
                </a:lnTo>
                <a:lnTo>
                  <a:pt x="13724" y="3723"/>
                </a:lnTo>
                <a:lnTo>
                  <a:pt x="13699" y="3577"/>
                </a:lnTo>
                <a:lnTo>
                  <a:pt x="13675" y="3407"/>
                </a:lnTo>
                <a:lnTo>
                  <a:pt x="13578" y="3090"/>
                </a:lnTo>
                <a:lnTo>
                  <a:pt x="13529" y="2798"/>
                </a:lnTo>
                <a:lnTo>
                  <a:pt x="13456" y="2531"/>
                </a:lnTo>
                <a:lnTo>
                  <a:pt x="13383" y="2239"/>
                </a:lnTo>
                <a:lnTo>
                  <a:pt x="13237" y="1995"/>
                </a:lnTo>
                <a:lnTo>
                  <a:pt x="13359" y="1898"/>
                </a:lnTo>
                <a:close/>
                <a:moveTo>
                  <a:pt x="15378" y="3188"/>
                </a:moveTo>
                <a:lnTo>
                  <a:pt x="15500" y="3236"/>
                </a:lnTo>
                <a:lnTo>
                  <a:pt x="15646" y="3261"/>
                </a:lnTo>
                <a:lnTo>
                  <a:pt x="15914" y="3285"/>
                </a:lnTo>
                <a:lnTo>
                  <a:pt x="16790" y="3358"/>
                </a:lnTo>
                <a:lnTo>
                  <a:pt x="16473" y="3723"/>
                </a:lnTo>
                <a:lnTo>
                  <a:pt x="16449" y="3650"/>
                </a:lnTo>
                <a:lnTo>
                  <a:pt x="16425" y="3601"/>
                </a:lnTo>
                <a:lnTo>
                  <a:pt x="16376" y="3553"/>
                </a:lnTo>
                <a:lnTo>
                  <a:pt x="16303" y="3528"/>
                </a:lnTo>
                <a:lnTo>
                  <a:pt x="16084" y="3455"/>
                </a:lnTo>
                <a:lnTo>
                  <a:pt x="15816" y="3431"/>
                </a:lnTo>
                <a:lnTo>
                  <a:pt x="15573" y="3431"/>
                </a:lnTo>
                <a:lnTo>
                  <a:pt x="15330" y="3455"/>
                </a:lnTo>
                <a:lnTo>
                  <a:pt x="15086" y="3455"/>
                </a:lnTo>
                <a:lnTo>
                  <a:pt x="15135" y="3431"/>
                </a:lnTo>
                <a:lnTo>
                  <a:pt x="15378" y="3188"/>
                </a:lnTo>
                <a:close/>
                <a:moveTo>
                  <a:pt x="13067" y="2166"/>
                </a:moveTo>
                <a:lnTo>
                  <a:pt x="13115" y="2628"/>
                </a:lnTo>
                <a:lnTo>
                  <a:pt x="13164" y="3042"/>
                </a:lnTo>
                <a:lnTo>
                  <a:pt x="13188" y="3285"/>
                </a:lnTo>
                <a:lnTo>
                  <a:pt x="13213" y="3553"/>
                </a:lnTo>
                <a:lnTo>
                  <a:pt x="13261" y="3699"/>
                </a:lnTo>
                <a:lnTo>
                  <a:pt x="13286" y="3820"/>
                </a:lnTo>
                <a:lnTo>
                  <a:pt x="13359" y="3942"/>
                </a:lnTo>
                <a:lnTo>
                  <a:pt x="13432" y="4015"/>
                </a:lnTo>
                <a:lnTo>
                  <a:pt x="13213" y="4234"/>
                </a:lnTo>
                <a:lnTo>
                  <a:pt x="13140" y="3845"/>
                </a:lnTo>
                <a:lnTo>
                  <a:pt x="13042" y="3480"/>
                </a:lnTo>
                <a:lnTo>
                  <a:pt x="12994" y="3236"/>
                </a:lnTo>
                <a:lnTo>
                  <a:pt x="12921" y="2969"/>
                </a:lnTo>
                <a:lnTo>
                  <a:pt x="12823" y="2701"/>
                </a:lnTo>
                <a:lnTo>
                  <a:pt x="12702" y="2482"/>
                </a:lnTo>
                <a:lnTo>
                  <a:pt x="12872" y="2336"/>
                </a:lnTo>
                <a:lnTo>
                  <a:pt x="13067" y="2166"/>
                </a:lnTo>
                <a:close/>
                <a:moveTo>
                  <a:pt x="14648" y="3796"/>
                </a:moveTo>
                <a:lnTo>
                  <a:pt x="14819" y="3869"/>
                </a:lnTo>
                <a:lnTo>
                  <a:pt x="15013" y="3893"/>
                </a:lnTo>
                <a:lnTo>
                  <a:pt x="15232" y="3918"/>
                </a:lnTo>
                <a:lnTo>
                  <a:pt x="16035" y="3918"/>
                </a:lnTo>
                <a:lnTo>
                  <a:pt x="16181" y="3966"/>
                </a:lnTo>
                <a:lnTo>
                  <a:pt x="16230" y="3966"/>
                </a:lnTo>
                <a:lnTo>
                  <a:pt x="16011" y="4185"/>
                </a:lnTo>
                <a:lnTo>
                  <a:pt x="15938" y="4258"/>
                </a:lnTo>
                <a:lnTo>
                  <a:pt x="15816" y="4210"/>
                </a:lnTo>
                <a:lnTo>
                  <a:pt x="15695" y="4161"/>
                </a:lnTo>
                <a:lnTo>
                  <a:pt x="15403" y="4137"/>
                </a:lnTo>
                <a:lnTo>
                  <a:pt x="14916" y="4137"/>
                </a:lnTo>
                <a:lnTo>
                  <a:pt x="14600" y="4112"/>
                </a:lnTo>
                <a:lnTo>
                  <a:pt x="14259" y="4112"/>
                </a:lnTo>
                <a:lnTo>
                  <a:pt x="14648" y="3796"/>
                </a:lnTo>
                <a:close/>
                <a:moveTo>
                  <a:pt x="13943" y="4404"/>
                </a:moveTo>
                <a:lnTo>
                  <a:pt x="14283" y="4453"/>
                </a:lnTo>
                <a:lnTo>
                  <a:pt x="14648" y="4502"/>
                </a:lnTo>
                <a:lnTo>
                  <a:pt x="15354" y="4550"/>
                </a:lnTo>
                <a:lnTo>
                  <a:pt x="15524" y="4575"/>
                </a:lnTo>
                <a:lnTo>
                  <a:pt x="15330" y="4745"/>
                </a:lnTo>
                <a:lnTo>
                  <a:pt x="15184" y="4915"/>
                </a:lnTo>
                <a:lnTo>
                  <a:pt x="14697" y="4818"/>
                </a:lnTo>
                <a:lnTo>
                  <a:pt x="14186" y="4745"/>
                </a:lnTo>
                <a:lnTo>
                  <a:pt x="13699" y="4672"/>
                </a:lnTo>
                <a:lnTo>
                  <a:pt x="13797" y="4550"/>
                </a:lnTo>
                <a:lnTo>
                  <a:pt x="13943" y="4404"/>
                </a:lnTo>
                <a:close/>
                <a:moveTo>
                  <a:pt x="14721" y="0"/>
                </a:moveTo>
                <a:lnTo>
                  <a:pt x="14673" y="24"/>
                </a:lnTo>
                <a:lnTo>
                  <a:pt x="14600" y="49"/>
                </a:lnTo>
                <a:lnTo>
                  <a:pt x="14551" y="97"/>
                </a:lnTo>
                <a:lnTo>
                  <a:pt x="14235" y="389"/>
                </a:lnTo>
                <a:lnTo>
                  <a:pt x="13894" y="681"/>
                </a:lnTo>
                <a:lnTo>
                  <a:pt x="13213" y="1217"/>
                </a:lnTo>
                <a:lnTo>
                  <a:pt x="12921" y="1460"/>
                </a:lnTo>
                <a:lnTo>
                  <a:pt x="12775" y="1606"/>
                </a:lnTo>
                <a:lnTo>
                  <a:pt x="12629" y="1752"/>
                </a:lnTo>
                <a:lnTo>
                  <a:pt x="12507" y="1922"/>
                </a:lnTo>
                <a:lnTo>
                  <a:pt x="12385" y="2093"/>
                </a:lnTo>
                <a:lnTo>
                  <a:pt x="12337" y="2263"/>
                </a:lnTo>
                <a:lnTo>
                  <a:pt x="12312" y="2458"/>
                </a:lnTo>
                <a:lnTo>
                  <a:pt x="12337" y="2506"/>
                </a:lnTo>
                <a:lnTo>
                  <a:pt x="12312" y="2531"/>
                </a:lnTo>
                <a:lnTo>
                  <a:pt x="12337" y="2774"/>
                </a:lnTo>
                <a:lnTo>
                  <a:pt x="12385" y="3017"/>
                </a:lnTo>
                <a:lnTo>
                  <a:pt x="12507" y="3504"/>
                </a:lnTo>
                <a:lnTo>
                  <a:pt x="12531" y="3796"/>
                </a:lnTo>
                <a:lnTo>
                  <a:pt x="12580" y="4137"/>
                </a:lnTo>
                <a:lnTo>
                  <a:pt x="12629" y="4453"/>
                </a:lnTo>
                <a:lnTo>
                  <a:pt x="12677" y="4599"/>
                </a:lnTo>
                <a:lnTo>
                  <a:pt x="12750" y="4745"/>
                </a:lnTo>
                <a:lnTo>
                  <a:pt x="12288" y="5256"/>
                </a:lnTo>
                <a:lnTo>
                  <a:pt x="11972" y="5621"/>
                </a:lnTo>
                <a:lnTo>
                  <a:pt x="11631" y="5961"/>
                </a:lnTo>
                <a:lnTo>
                  <a:pt x="10925" y="6643"/>
                </a:lnTo>
                <a:lnTo>
                  <a:pt x="10220" y="7300"/>
                </a:lnTo>
                <a:lnTo>
                  <a:pt x="9490" y="7981"/>
                </a:lnTo>
                <a:lnTo>
                  <a:pt x="9125" y="8370"/>
                </a:lnTo>
                <a:lnTo>
                  <a:pt x="8760" y="8760"/>
                </a:lnTo>
                <a:lnTo>
                  <a:pt x="8371" y="9149"/>
                </a:lnTo>
                <a:lnTo>
                  <a:pt x="8006" y="9538"/>
                </a:lnTo>
                <a:lnTo>
                  <a:pt x="7884" y="9490"/>
                </a:lnTo>
                <a:lnTo>
                  <a:pt x="7665" y="9490"/>
                </a:lnTo>
                <a:lnTo>
                  <a:pt x="7568" y="9514"/>
                </a:lnTo>
                <a:lnTo>
                  <a:pt x="7422" y="9538"/>
                </a:lnTo>
                <a:lnTo>
                  <a:pt x="7276" y="9587"/>
                </a:lnTo>
                <a:lnTo>
                  <a:pt x="7154" y="9684"/>
                </a:lnTo>
                <a:lnTo>
                  <a:pt x="7057" y="9830"/>
                </a:lnTo>
                <a:lnTo>
                  <a:pt x="6984" y="9976"/>
                </a:lnTo>
                <a:lnTo>
                  <a:pt x="6935" y="10147"/>
                </a:lnTo>
                <a:lnTo>
                  <a:pt x="6959" y="10317"/>
                </a:lnTo>
                <a:lnTo>
                  <a:pt x="7008" y="10487"/>
                </a:lnTo>
                <a:lnTo>
                  <a:pt x="7105" y="10633"/>
                </a:lnTo>
                <a:lnTo>
                  <a:pt x="7251" y="10755"/>
                </a:lnTo>
                <a:lnTo>
                  <a:pt x="7397" y="10828"/>
                </a:lnTo>
                <a:lnTo>
                  <a:pt x="7568" y="10877"/>
                </a:lnTo>
                <a:lnTo>
                  <a:pt x="7738" y="10901"/>
                </a:lnTo>
                <a:lnTo>
                  <a:pt x="7884" y="10877"/>
                </a:lnTo>
                <a:lnTo>
                  <a:pt x="8006" y="10804"/>
                </a:lnTo>
                <a:lnTo>
                  <a:pt x="8127" y="10731"/>
                </a:lnTo>
                <a:lnTo>
                  <a:pt x="8225" y="10633"/>
                </a:lnTo>
                <a:lnTo>
                  <a:pt x="8298" y="10512"/>
                </a:lnTo>
                <a:lnTo>
                  <a:pt x="8346" y="10390"/>
                </a:lnTo>
                <a:lnTo>
                  <a:pt x="8371" y="10244"/>
                </a:lnTo>
                <a:lnTo>
                  <a:pt x="8371" y="10098"/>
                </a:lnTo>
                <a:lnTo>
                  <a:pt x="8371" y="10049"/>
                </a:lnTo>
                <a:lnTo>
                  <a:pt x="8711" y="9733"/>
                </a:lnTo>
                <a:lnTo>
                  <a:pt x="9003" y="9392"/>
                </a:lnTo>
                <a:lnTo>
                  <a:pt x="9295" y="9052"/>
                </a:lnTo>
                <a:lnTo>
                  <a:pt x="9587" y="8760"/>
                </a:lnTo>
                <a:lnTo>
                  <a:pt x="10317" y="8054"/>
                </a:lnTo>
                <a:lnTo>
                  <a:pt x="11047" y="7373"/>
                </a:lnTo>
                <a:lnTo>
                  <a:pt x="11777" y="6691"/>
                </a:lnTo>
                <a:lnTo>
                  <a:pt x="12507" y="5986"/>
                </a:lnTo>
                <a:lnTo>
                  <a:pt x="12896" y="5548"/>
                </a:lnTo>
                <a:lnTo>
                  <a:pt x="13310" y="5086"/>
                </a:lnTo>
                <a:lnTo>
                  <a:pt x="13529" y="5159"/>
                </a:lnTo>
                <a:lnTo>
                  <a:pt x="13748" y="5207"/>
                </a:lnTo>
                <a:lnTo>
                  <a:pt x="14186" y="5280"/>
                </a:lnTo>
                <a:lnTo>
                  <a:pt x="14648" y="5353"/>
                </a:lnTo>
                <a:lnTo>
                  <a:pt x="15086" y="5426"/>
                </a:lnTo>
                <a:lnTo>
                  <a:pt x="15184" y="5426"/>
                </a:lnTo>
                <a:lnTo>
                  <a:pt x="15281" y="5402"/>
                </a:lnTo>
                <a:lnTo>
                  <a:pt x="15354" y="5353"/>
                </a:lnTo>
                <a:lnTo>
                  <a:pt x="15403" y="5280"/>
                </a:lnTo>
                <a:lnTo>
                  <a:pt x="15524" y="5207"/>
                </a:lnTo>
                <a:lnTo>
                  <a:pt x="15670" y="5134"/>
                </a:lnTo>
                <a:lnTo>
                  <a:pt x="15938" y="4940"/>
                </a:lnTo>
                <a:lnTo>
                  <a:pt x="16352" y="4526"/>
                </a:lnTo>
                <a:lnTo>
                  <a:pt x="16692" y="4210"/>
                </a:lnTo>
                <a:lnTo>
                  <a:pt x="17009" y="3869"/>
                </a:lnTo>
                <a:lnTo>
                  <a:pt x="17325" y="3504"/>
                </a:lnTo>
                <a:lnTo>
                  <a:pt x="17617" y="3115"/>
                </a:lnTo>
                <a:lnTo>
                  <a:pt x="17641" y="3066"/>
                </a:lnTo>
                <a:lnTo>
                  <a:pt x="17666" y="3017"/>
                </a:lnTo>
                <a:lnTo>
                  <a:pt x="17641" y="2896"/>
                </a:lnTo>
                <a:lnTo>
                  <a:pt x="17690" y="2774"/>
                </a:lnTo>
                <a:lnTo>
                  <a:pt x="17714" y="2701"/>
                </a:lnTo>
                <a:lnTo>
                  <a:pt x="17690" y="2652"/>
                </a:lnTo>
                <a:lnTo>
                  <a:pt x="17690" y="2579"/>
                </a:lnTo>
                <a:lnTo>
                  <a:pt x="17641" y="2531"/>
                </a:lnTo>
                <a:lnTo>
                  <a:pt x="17593" y="2506"/>
                </a:lnTo>
                <a:lnTo>
                  <a:pt x="17495" y="2482"/>
                </a:lnTo>
                <a:lnTo>
                  <a:pt x="16838" y="2360"/>
                </a:lnTo>
                <a:lnTo>
                  <a:pt x="16473" y="2312"/>
                </a:lnTo>
                <a:lnTo>
                  <a:pt x="16108" y="2287"/>
                </a:lnTo>
                <a:lnTo>
                  <a:pt x="16303" y="2068"/>
                </a:lnTo>
                <a:lnTo>
                  <a:pt x="16522" y="1801"/>
                </a:lnTo>
                <a:lnTo>
                  <a:pt x="16790" y="1582"/>
                </a:lnTo>
                <a:lnTo>
                  <a:pt x="17033" y="1338"/>
                </a:lnTo>
                <a:lnTo>
                  <a:pt x="17276" y="1095"/>
                </a:lnTo>
                <a:lnTo>
                  <a:pt x="17325" y="1022"/>
                </a:lnTo>
                <a:lnTo>
                  <a:pt x="17374" y="949"/>
                </a:lnTo>
                <a:lnTo>
                  <a:pt x="17374" y="876"/>
                </a:lnTo>
                <a:lnTo>
                  <a:pt x="17374" y="803"/>
                </a:lnTo>
                <a:lnTo>
                  <a:pt x="17325" y="681"/>
                </a:lnTo>
                <a:lnTo>
                  <a:pt x="17252" y="560"/>
                </a:lnTo>
                <a:lnTo>
                  <a:pt x="17155" y="487"/>
                </a:lnTo>
                <a:lnTo>
                  <a:pt x="17009" y="438"/>
                </a:lnTo>
                <a:lnTo>
                  <a:pt x="16960" y="462"/>
                </a:lnTo>
                <a:lnTo>
                  <a:pt x="16887" y="462"/>
                </a:lnTo>
                <a:lnTo>
                  <a:pt x="16838" y="511"/>
                </a:lnTo>
                <a:lnTo>
                  <a:pt x="16765" y="560"/>
                </a:lnTo>
                <a:lnTo>
                  <a:pt x="16571" y="803"/>
                </a:lnTo>
                <a:lnTo>
                  <a:pt x="16352" y="1022"/>
                </a:lnTo>
                <a:lnTo>
                  <a:pt x="16133" y="1241"/>
                </a:lnTo>
                <a:lnTo>
                  <a:pt x="15914" y="1460"/>
                </a:lnTo>
                <a:lnTo>
                  <a:pt x="15500" y="1971"/>
                </a:lnTo>
                <a:lnTo>
                  <a:pt x="15427" y="1436"/>
                </a:lnTo>
                <a:lnTo>
                  <a:pt x="15354" y="1095"/>
                </a:lnTo>
                <a:lnTo>
                  <a:pt x="15281" y="779"/>
                </a:lnTo>
                <a:lnTo>
                  <a:pt x="15184" y="462"/>
                </a:lnTo>
                <a:lnTo>
                  <a:pt x="15111" y="292"/>
                </a:lnTo>
                <a:lnTo>
                  <a:pt x="15013" y="146"/>
                </a:lnTo>
                <a:lnTo>
                  <a:pt x="14965" y="97"/>
                </a:lnTo>
                <a:lnTo>
                  <a:pt x="14916" y="49"/>
                </a:lnTo>
                <a:lnTo>
                  <a:pt x="14794" y="24"/>
                </a:lnTo>
                <a:lnTo>
                  <a:pt x="14721" y="0"/>
                </a:lnTo>
                <a:close/>
                <a:moveTo>
                  <a:pt x="7543" y="6691"/>
                </a:moveTo>
                <a:lnTo>
                  <a:pt x="7203" y="6716"/>
                </a:lnTo>
                <a:lnTo>
                  <a:pt x="6886" y="6789"/>
                </a:lnTo>
                <a:lnTo>
                  <a:pt x="6570" y="6862"/>
                </a:lnTo>
                <a:lnTo>
                  <a:pt x="6254" y="6983"/>
                </a:lnTo>
                <a:lnTo>
                  <a:pt x="5962" y="7105"/>
                </a:lnTo>
                <a:lnTo>
                  <a:pt x="5670" y="7275"/>
                </a:lnTo>
                <a:lnTo>
                  <a:pt x="5402" y="7470"/>
                </a:lnTo>
                <a:lnTo>
                  <a:pt x="5159" y="7713"/>
                </a:lnTo>
                <a:lnTo>
                  <a:pt x="4940" y="7957"/>
                </a:lnTo>
                <a:lnTo>
                  <a:pt x="4745" y="8249"/>
                </a:lnTo>
                <a:lnTo>
                  <a:pt x="4599" y="8565"/>
                </a:lnTo>
                <a:lnTo>
                  <a:pt x="4477" y="8857"/>
                </a:lnTo>
                <a:lnTo>
                  <a:pt x="4380" y="9149"/>
                </a:lnTo>
                <a:lnTo>
                  <a:pt x="4307" y="9441"/>
                </a:lnTo>
                <a:lnTo>
                  <a:pt x="4258" y="9733"/>
                </a:lnTo>
                <a:lnTo>
                  <a:pt x="4234" y="10025"/>
                </a:lnTo>
                <a:lnTo>
                  <a:pt x="4234" y="10317"/>
                </a:lnTo>
                <a:lnTo>
                  <a:pt x="4258" y="10609"/>
                </a:lnTo>
                <a:lnTo>
                  <a:pt x="4307" y="10901"/>
                </a:lnTo>
                <a:lnTo>
                  <a:pt x="4356" y="11193"/>
                </a:lnTo>
                <a:lnTo>
                  <a:pt x="4453" y="11461"/>
                </a:lnTo>
                <a:lnTo>
                  <a:pt x="4550" y="11728"/>
                </a:lnTo>
                <a:lnTo>
                  <a:pt x="4696" y="11996"/>
                </a:lnTo>
                <a:lnTo>
                  <a:pt x="4842" y="12239"/>
                </a:lnTo>
                <a:lnTo>
                  <a:pt x="5013" y="12458"/>
                </a:lnTo>
                <a:lnTo>
                  <a:pt x="5207" y="12677"/>
                </a:lnTo>
                <a:lnTo>
                  <a:pt x="5426" y="12872"/>
                </a:lnTo>
                <a:lnTo>
                  <a:pt x="5670" y="13067"/>
                </a:lnTo>
                <a:lnTo>
                  <a:pt x="5913" y="13213"/>
                </a:lnTo>
                <a:lnTo>
                  <a:pt x="6181" y="13334"/>
                </a:lnTo>
                <a:lnTo>
                  <a:pt x="6473" y="13456"/>
                </a:lnTo>
                <a:lnTo>
                  <a:pt x="6740" y="13529"/>
                </a:lnTo>
                <a:lnTo>
                  <a:pt x="7032" y="13602"/>
                </a:lnTo>
                <a:lnTo>
                  <a:pt x="7324" y="13650"/>
                </a:lnTo>
                <a:lnTo>
                  <a:pt x="7933" y="13650"/>
                </a:lnTo>
                <a:lnTo>
                  <a:pt x="8225" y="13626"/>
                </a:lnTo>
                <a:lnTo>
                  <a:pt x="8541" y="13577"/>
                </a:lnTo>
                <a:lnTo>
                  <a:pt x="8833" y="13505"/>
                </a:lnTo>
                <a:lnTo>
                  <a:pt x="9125" y="13407"/>
                </a:lnTo>
                <a:lnTo>
                  <a:pt x="9393" y="13310"/>
                </a:lnTo>
                <a:lnTo>
                  <a:pt x="9660" y="13164"/>
                </a:lnTo>
                <a:lnTo>
                  <a:pt x="9903" y="12994"/>
                </a:lnTo>
                <a:lnTo>
                  <a:pt x="10147" y="12823"/>
                </a:lnTo>
                <a:lnTo>
                  <a:pt x="10390" y="12604"/>
                </a:lnTo>
                <a:lnTo>
                  <a:pt x="10585" y="12361"/>
                </a:lnTo>
                <a:lnTo>
                  <a:pt x="10779" y="12118"/>
                </a:lnTo>
                <a:lnTo>
                  <a:pt x="10925" y="11826"/>
                </a:lnTo>
                <a:lnTo>
                  <a:pt x="11071" y="11558"/>
                </a:lnTo>
                <a:lnTo>
                  <a:pt x="11193" y="11242"/>
                </a:lnTo>
                <a:lnTo>
                  <a:pt x="11266" y="10950"/>
                </a:lnTo>
                <a:lnTo>
                  <a:pt x="11339" y="10633"/>
                </a:lnTo>
                <a:lnTo>
                  <a:pt x="11388" y="10317"/>
                </a:lnTo>
                <a:lnTo>
                  <a:pt x="11388" y="9976"/>
                </a:lnTo>
                <a:lnTo>
                  <a:pt x="11363" y="9660"/>
                </a:lnTo>
                <a:lnTo>
                  <a:pt x="11315" y="9368"/>
                </a:lnTo>
                <a:lnTo>
                  <a:pt x="11242" y="9052"/>
                </a:lnTo>
                <a:lnTo>
                  <a:pt x="11120" y="8760"/>
                </a:lnTo>
                <a:lnTo>
                  <a:pt x="10974" y="8492"/>
                </a:lnTo>
                <a:lnTo>
                  <a:pt x="10147" y="9295"/>
                </a:lnTo>
                <a:lnTo>
                  <a:pt x="9733" y="9733"/>
                </a:lnTo>
                <a:lnTo>
                  <a:pt x="9636" y="9855"/>
                </a:lnTo>
                <a:lnTo>
                  <a:pt x="9636" y="9879"/>
                </a:lnTo>
                <a:lnTo>
                  <a:pt x="9636" y="10244"/>
                </a:lnTo>
                <a:lnTo>
                  <a:pt x="9587" y="10609"/>
                </a:lnTo>
                <a:lnTo>
                  <a:pt x="9539" y="10779"/>
                </a:lnTo>
                <a:lnTo>
                  <a:pt x="9466" y="10950"/>
                </a:lnTo>
                <a:lnTo>
                  <a:pt x="9393" y="11096"/>
                </a:lnTo>
                <a:lnTo>
                  <a:pt x="9295" y="11242"/>
                </a:lnTo>
                <a:lnTo>
                  <a:pt x="9149" y="11363"/>
                </a:lnTo>
                <a:lnTo>
                  <a:pt x="9003" y="11485"/>
                </a:lnTo>
                <a:lnTo>
                  <a:pt x="8882" y="11582"/>
                </a:lnTo>
                <a:lnTo>
                  <a:pt x="8736" y="11655"/>
                </a:lnTo>
                <a:lnTo>
                  <a:pt x="8590" y="11704"/>
                </a:lnTo>
                <a:lnTo>
                  <a:pt x="8444" y="11728"/>
                </a:lnTo>
                <a:lnTo>
                  <a:pt x="8127" y="11777"/>
                </a:lnTo>
                <a:lnTo>
                  <a:pt x="7811" y="11777"/>
                </a:lnTo>
                <a:lnTo>
                  <a:pt x="7470" y="11728"/>
                </a:lnTo>
                <a:lnTo>
                  <a:pt x="7178" y="11631"/>
                </a:lnTo>
                <a:lnTo>
                  <a:pt x="6886" y="11509"/>
                </a:lnTo>
                <a:lnTo>
                  <a:pt x="6643" y="11339"/>
                </a:lnTo>
                <a:lnTo>
                  <a:pt x="6521" y="11217"/>
                </a:lnTo>
                <a:lnTo>
                  <a:pt x="6400" y="11096"/>
                </a:lnTo>
                <a:lnTo>
                  <a:pt x="6327" y="10974"/>
                </a:lnTo>
                <a:lnTo>
                  <a:pt x="6254" y="10852"/>
                </a:lnTo>
                <a:lnTo>
                  <a:pt x="6132" y="10560"/>
                </a:lnTo>
                <a:lnTo>
                  <a:pt x="6059" y="10244"/>
                </a:lnTo>
                <a:lnTo>
                  <a:pt x="6059" y="9928"/>
                </a:lnTo>
                <a:lnTo>
                  <a:pt x="6083" y="9636"/>
                </a:lnTo>
                <a:lnTo>
                  <a:pt x="6181" y="9319"/>
                </a:lnTo>
                <a:lnTo>
                  <a:pt x="6302" y="9052"/>
                </a:lnTo>
                <a:lnTo>
                  <a:pt x="6400" y="8906"/>
                </a:lnTo>
                <a:lnTo>
                  <a:pt x="6497" y="8808"/>
                </a:lnTo>
                <a:lnTo>
                  <a:pt x="6594" y="8687"/>
                </a:lnTo>
                <a:lnTo>
                  <a:pt x="6716" y="8614"/>
                </a:lnTo>
                <a:lnTo>
                  <a:pt x="6984" y="8468"/>
                </a:lnTo>
                <a:lnTo>
                  <a:pt x="7276" y="8370"/>
                </a:lnTo>
                <a:lnTo>
                  <a:pt x="7495" y="8322"/>
                </a:lnTo>
                <a:lnTo>
                  <a:pt x="7689" y="8322"/>
                </a:lnTo>
                <a:lnTo>
                  <a:pt x="8054" y="8370"/>
                </a:lnTo>
                <a:lnTo>
                  <a:pt x="8200" y="8200"/>
                </a:lnTo>
                <a:lnTo>
                  <a:pt x="8565" y="7811"/>
                </a:lnTo>
                <a:lnTo>
                  <a:pt x="8955" y="7421"/>
                </a:lnTo>
                <a:lnTo>
                  <a:pt x="9344" y="7032"/>
                </a:lnTo>
                <a:lnTo>
                  <a:pt x="9295" y="6983"/>
                </a:lnTo>
                <a:lnTo>
                  <a:pt x="9247" y="6959"/>
                </a:lnTo>
                <a:lnTo>
                  <a:pt x="8906" y="6862"/>
                </a:lnTo>
                <a:lnTo>
                  <a:pt x="8565" y="6764"/>
                </a:lnTo>
                <a:lnTo>
                  <a:pt x="8225" y="6716"/>
                </a:lnTo>
                <a:lnTo>
                  <a:pt x="7884" y="6691"/>
                </a:lnTo>
                <a:close/>
                <a:moveTo>
                  <a:pt x="13407" y="15621"/>
                </a:moveTo>
                <a:lnTo>
                  <a:pt x="13505" y="15694"/>
                </a:lnTo>
                <a:lnTo>
                  <a:pt x="13310" y="15865"/>
                </a:lnTo>
                <a:lnTo>
                  <a:pt x="13213" y="15962"/>
                </a:lnTo>
                <a:lnTo>
                  <a:pt x="13115" y="16059"/>
                </a:lnTo>
                <a:lnTo>
                  <a:pt x="12969" y="16278"/>
                </a:lnTo>
                <a:lnTo>
                  <a:pt x="12969" y="16303"/>
                </a:lnTo>
                <a:lnTo>
                  <a:pt x="12969" y="16351"/>
                </a:lnTo>
                <a:lnTo>
                  <a:pt x="12994" y="16400"/>
                </a:lnTo>
                <a:lnTo>
                  <a:pt x="13067" y="16424"/>
                </a:lnTo>
                <a:lnTo>
                  <a:pt x="13115" y="16424"/>
                </a:lnTo>
                <a:lnTo>
                  <a:pt x="13140" y="16400"/>
                </a:lnTo>
                <a:lnTo>
                  <a:pt x="13237" y="16327"/>
                </a:lnTo>
                <a:lnTo>
                  <a:pt x="13334" y="16254"/>
                </a:lnTo>
                <a:lnTo>
                  <a:pt x="13553" y="16132"/>
                </a:lnTo>
                <a:lnTo>
                  <a:pt x="13699" y="16035"/>
                </a:lnTo>
                <a:lnTo>
                  <a:pt x="13845" y="15938"/>
                </a:lnTo>
                <a:lnTo>
                  <a:pt x="13918" y="15986"/>
                </a:lnTo>
                <a:lnTo>
                  <a:pt x="13772" y="16132"/>
                </a:lnTo>
                <a:lnTo>
                  <a:pt x="13651" y="16254"/>
                </a:lnTo>
                <a:lnTo>
                  <a:pt x="13553" y="16351"/>
                </a:lnTo>
                <a:lnTo>
                  <a:pt x="13456" y="16497"/>
                </a:lnTo>
                <a:lnTo>
                  <a:pt x="13407" y="16570"/>
                </a:lnTo>
                <a:lnTo>
                  <a:pt x="13383" y="16643"/>
                </a:lnTo>
                <a:lnTo>
                  <a:pt x="13383" y="16692"/>
                </a:lnTo>
                <a:lnTo>
                  <a:pt x="13432" y="16741"/>
                </a:lnTo>
                <a:lnTo>
                  <a:pt x="13553" y="16741"/>
                </a:lnTo>
                <a:lnTo>
                  <a:pt x="13675" y="16668"/>
                </a:lnTo>
                <a:lnTo>
                  <a:pt x="13870" y="16497"/>
                </a:lnTo>
                <a:lnTo>
                  <a:pt x="14137" y="16278"/>
                </a:lnTo>
                <a:lnTo>
                  <a:pt x="14186" y="16230"/>
                </a:lnTo>
                <a:lnTo>
                  <a:pt x="14283" y="16351"/>
                </a:lnTo>
                <a:lnTo>
                  <a:pt x="13967" y="16643"/>
                </a:lnTo>
                <a:lnTo>
                  <a:pt x="13821" y="16862"/>
                </a:lnTo>
                <a:lnTo>
                  <a:pt x="13675" y="17057"/>
                </a:lnTo>
                <a:lnTo>
                  <a:pt x="13675" y="17106"/>
                </a:lnTo>
                <a:lnTo>
                  <a:pt x="13724" y="17106"/>
                </a:lnTo>
                <a:lnTo>
                  <a:pt x="13967" y="16984"/>
                </a:lnTo>
                <a:lnTo>
                  <a:pt x="14210" y="16887"/>
                </a:lnTo>
                <a:lnTo>
                  <a:pt x="14381" y="16789"/>
                </a:lnTo>
                <a:lnTo>
                  <a:pt x="14527" y="16668"/>
                </a:lnTo>
                <a:lnTo>
                  <a:pt x="14600" y="16765"/>
                </a:lnTo>
                <a:lnTo>
                  <a:pt x="14575" y="16789"/>
                </a:lnTo>
                <a:lnTo>
                  <a:pt x="14259" y="17033"/>
                </a:lnTo>
                <a:lnTo>
                  <a:pt x="14113" y="17154"/>
                </a:lnTo>
                <a:lnTo>
                  <a:pt x="13991" y="17300"/>
                </a:lnTo>
                <a:lnTo>
                  <a:pt x="13991" y="17349"/>
                </a:lnTo>
                <a:lnTo>
                  <a:pt x="14016" y="17349"/>
                </a:lnTo>
                <a:lnTo>
                  <a:pt x="14210" y="17300"/>
                </a:lnTo>
                <a:lnTo>
                  <a:pt x="14356" y="17252"/>
                </a:lnTo>
                <a:lnTo>
                  <a:pt x="14551" y="17154"/>
                </a:lnTo>
                <a:lnTo>
                  <a:pt x="14721" y="17057"/>
                </a:lnTo>
                <a:lnTo>
                  <a:pt x="14746" y="17203"/>
                </a:lnTo>
                <a:lnTo>
                  <a:pt x="14624" y="17252"/>
                </a:lnTo>
                <a:lnTo>
                  <a:pt x="14478" y="17300"/>
                </a:lnTo>
                <a:lnTo>
                  <a:pt x="14332" y="17373"/>
                </a:lnTo>
                <a:lnTo>
                  <a:pt x="14259" y="17422"/>
                </a:lnTo>
                <a:lnTo>
                  <a:pt x="14186" y="17471"/>
                </a:lnTo>
                <a:lnTo>
                  <a:pt x="14137" y="17544"/>
                </a:lnTo>
                <a:lnTo>
                  <a:pt x="14162" y="17641"/>
                </a:lnTo>
                <a:lnTo>
                  <a:pt x="14210" y="17690"/>
                </a:lnTo>
                <a:lnTo>
                  <a:pt x="14283" y="17714"/>
                </a:lnTo>
                <a:lnTo>
                  <a:pt x="14429" y="17714"/>
                </a:lnTo>
                <a:lnTo>
                  <a:pt x="14575" y="17665"/>
                </a:lnTo>
                <a:lnTo>
                  <a:pt x="14697" y="17617"/>
                </a:lnTo>
                <a:lnTo>
                  <a:pt x="14697" y="17641"/>
                </a:lnTo>
                <a:lnTo>
                  <a:pt x="14600" y="17738"/>
                </a:lnTo>
                <a:lnTo>
                  <a:pt x="14502" y="17811"/>
                </a:lnTo>
                <a:lnTo>
                  <a:pt x="14405" y="17860"/>
                </a:lnTo>
                <a:lnTo>
                  <a:pt x="14283" y="17884"/>
                </a:lnTo>
                <a:lnTo>
                  <a:pt x="14162" y="17909"/>
                </a:lnTo>
                <a:lnTo>
                  <a:pt x="14040" y="17884"/>
                </a:lnTo>
                <a:lnTo>
                  <a:pt x="13772" y="17836"/>
                </a:lnTo>
                <a:lnTo>
                  <a:pt x="13529" y="17738"/>
                </a:lnTo>
                <a:lnTo>
                  <a:pt x="13261" y="17592"/>
                </a:lnTo>
                <a:lnTo>
                  <a:pt x="13067" y="17471"/>
                </a:lnTo>
                <a:lnTo>
                  <a:pt x="12896" y="17349"/>
                </a:lnTo>
                <a:lnTo>
                  <a:pt x="12726" y="17179"/>
                </a:lnTo>
                <a:lnTo>
                  <a:pt x="12556" y="16984"/>
                </a:lnTo>
                <a:lnTo>
                  <a:pt x="12337" y="16765"/>
                </a:lnTo>
                <a:lnTo>
                  <a:pt x="12239" y="16692"/>
                </a:lnTo>
                <a:lnTo>
                  <a:pt x="12118" y="16668"/>
                </a:lnTo>
                <a:lnTo>
                  <a:pt x="12458" y="16424"/>
                </a:lnTo>
                <a:lnTo>
                  <a:pt x="12799" y="16181"/>
                </a:lnTo>
                <a:lnTo>
                  <a:pt x="13115" y="15913"/>
                </a:lnTo>
                <a:lnTo>
                  <a:pt x="13407" y="15621"/>
                </a:lnTo>
                <a:close/>
                <a:moveTo>
                  <a:pt x="2287" y="15548"/>
                </a:moveTo>
                <a:lnTo>
                  <a:pt x="2579" y="15840"/>
                </a:lnTo>
                <a:lnTo>
                  <a:pt x="2871" y="16084"/>
                </a:lnTo>
                <a:lnTo>
                  <a:pt x="3188" y="16351"/>
                </a:lnTo>
                <a:lnTo>
                  <a:pt x="3504" y="16570"/>
                </a:lnTo>
                <a:lnTo>
                  <a:pt x="3382" y="16765"/>
                </a:lnTo>
                <a:lnTo>
                  <a:pt x="3358" y="16741"/>
                </a:lnTo>
                <a:lnTo>
                  <a:pt x="3309" y="16668"/>
                </a:lnTo>
                <a:lnTo>
                  <a:pt x="3261" y="16619"/>
                </a:lnTo>
                <a:lnTo>
                  <a:pt x="3115" y="16522"/>
                </a:lnTo>
                <a:lnTo>
                  <a:pt x="2944" y="16449"/>
                </a:lnTo>
                <a:lnTo>
                  <a:pt x="2823" y="16351"/>
                </a:lnTo>
                <a:lnTo>
                  <a:pt x="2774" y="16351"/>
                </a:lnTo>
                <a:lnTo>
                  <a:pt x="2774" y="16376"/>
                </a:lnTo>
                <a:lnTo>
                  <a:pt x="2823" y="16522"/>
                </a:lnTo>
                <a:lnTo>
                  <a:pt x="2944" y="16668"/>
                </a:lnTo>
                <a:lnTo>
                  <a:pt x="2969" y="16692"/>
                </a:lnTo>
                <a:lnTo>
                  <a:pt x="2725" y="16546"/>
                </a:lnTo>
                <a:lnTo>
                  <a:pt x="2604" y="16497"/>
                </a:lnTo>
                <a:lnTo>
                  <a:pt x="2458" y="16473"/>
                </a:lnTo>
                <a:lnTo>
                  <a:pt x="2433" y="16473"/>
                </a:lnTo>
                <a:lnTo>
                  <a:pt x="2433" y="16522"/>
                </a:lnTo>
                <a:lnTo>
                  <a:pt x="2482" y="16619"/>
                </a:lnTo>
                <a:lnTo>
                  <a:pt x="2555" y="16692"/>
                </a:lnTo>
                <a:lnTo>
                  <a:pt x="2725" y="16862"/>
                </a:lnTo>
                <a:lnTo>
                  <a:pt x="2896" y="17008"/>
                </a:lnTo>
                <a:lnTo>
                  <a:pt x="3090" y="17130"/>
                </a:lnTo>
                <a:lnTo>
                  <a:pt x="2920" y="17300"/>
                </a:lnTo>
                <a:lnTo>
                  <a:pt x="2871" y="17276"/>
                </a:lnTo>
                <a:lnTo>
                  <a:pt x="2774" y="17203"/>
                </a:lnTo>
                <a:lnTo>
                  <a:pt x="2701" y="17106"/>
                </a:lnTo>
                <a:lnTo>
                  <a:pt x="2604" y="17008"/>
                </a:lnTo>
                <a:lnTo>
                  <a:pt x="2506" y="16935"/>
                </a:lnTo>
                <a:lnTo>
                  <a:pt x="2385" y="16887"/>
                </a:lnTo>
                <a:lnTo>
                  <a:pt x="2336" y="16862"/>
                </a:lnTo>
                <a:lnTo>
                  <a:pt x="2263" y="16887"/>
                </a:lnTo>
                <a:lnTo>
                  <a:pt x="2239" y="16911"/>
                </a:lnTo>
                <a:lnTo>
                  <a:pt x="2239" y="16960"/>
                </a:lnTo>
                <a:lnTo>
                  <a:pt x="2287" y="17057"/>
                </a:lnTo>
                <a:lnTo>
                  <a:pt x="2336" y="17179"/>
                </a:lnTo>
                <a:lnTo>
                  <a:pt x="2433" y="17300"/>
                </a:lnTo>
                <a:lnTo>
                  <a:pt x="2506" y="17422"/>
                </a:lnTo>
                <a:lnTo>
                  <a:pt x="2652" y="17544"/>
                </a:lnTo>
                <a:lnTo>
                  <a:pt x="2531" y="17617"/>
                </a:lnTo>
                <a:lnTo>
                  <a:pt x="2336" y="17519"/>
                </a:lnTo>
                <a:lnTo>
                  <a:pt x="2166" y="17398"/>
                </a:lnTo>
                <a:lnTo>
                  <a:pt x="2068" y="17325"/>
                </a:lnTo>
                <a:lnTo>
                  <a:pt x="1995" y="17300"/>
                </a:lnTo>
                <a:lnTo>
                  <a:pt x="1898" y="17252"/>
                </a:lnTo>
                <a:lnTo>
                  <a:pt x="1777" y="17227"/>
                </a:lnTo>
                <a:lnTo>
                  <a:pt x="1752" y="17252"/>
                </a:lnTo>
                <a:lnTo>
                  <a:pt x="1728" y="17276"/>
                </a:lnTo>
                <a:lnTo>
                  <a:pt x="1777" y="17398"/>
                </a:lnTo>
                <a:lnTo>
                  <a:pt x="1825" y="17519"/>
                </a:lnTo>
                <a:lnTo>
                  <a:pt x="1898" y="17641"/>
                </a:lnTo>
                <a:lnTo>
                  <a:pt x="1995" y="17738"/>
                </a:lnTo>
                <a:lnTo>
                  <a:pt x="2117" y="17860"/>
                </a:lnTo>
                <a:lnTo>
                  <a:pt x="1874" y="17763"/>
                </a:lnTo>
                <a:lnTo>
                  <a:pt x="1679" y="17665"/>
                </a:lnTo>
                <a:lnTo>
                  <a:pt x="1582" y="17617"/>
                </a:lnTo>
                <a:lnTo>
                  <a:pt x="1485" y="17592"/>
                </a:lnTo>
                <a:lnTo>
                  <a:pt x="1436" y="17592"/>
                </a:lnTo>
                <a:lnTo>
                  <a:pt x="1363" y="17641"/>
                </a:lnTo>
                <a:lnTo>
                  <a:pt x="1339" y="17690"/>
                </a:lnTo>
                <a:lnTo>
                  <a:pt x="1339" y="17738"/>
                </a:lnTo>
                <a:lnTo>
                  <a:pt x="1412" y="17860"/>
                </a:lnTo>
                <a:lnTo>
                  <a:pt x="1509" y="17957"/>
                </a:lnTo>
                <a:lnTo>
                  <a:pt x="1363" y="17909"/>
                </a:lnTo>
                <a:lnTo>
                  <a:pt x="1266" y="17836"/>
                </a:lnTo>
                <a:lnTo>
                  <a:pt x="1168" y="17738"/>
                </a:lnTo>
                <a:lnTo>
                  <a:pt x="1095" y="17592"/>
                </a:lnTo>
                <a:lnTo>
                  <a:pt x="1071" y="17422"/>
                </a:lnTo>
                <a:lnTo>
                  <a:pt x="1095" y="17227"/>
                </a:lnTo>
                <a:lnTo>
                  <a:pt x="1144" y="17057"/>
                </a:lnTo>
                <a:lnTo>
                  <a:pt x="1217" y="16887"/>
                </a:lnTo>
                <a:lnTo>
                  <a:pt x="1436" y="16522"/>
                </a:lnTo>
                <a:lnTo>
                  <a:pt x="1631" y="16254"/>
                </a:lnTo>
                <a:lnTo>
                  <a:pt x="1777" y="16059"/>
                </a:lnTo>
                <a:lnTo>
                  <a:pt x="1947" y="15889"/>
                </a:lnTo>
                <a:lnTo>
                  <a:pt x="2117" y="15719"/>
                </a:lnTo>
                <a:lnTo>
                  <a:pt x="2287" y="15548"/>
                </a:lnTo>
                <a:close/>
                <a:moveTo>
                  <a:pt x="7689" y="2336"/>
                </a:moveTo>
                <a:lnTo>
                  <a:pt x="7203" y="2360"/>
                </a:lnTo>
                <a:lnTo>
                  <a:pt x="6716" y="2409"/>
                </a:lnTo>
                <a:lnTo>
                  <a:pt x="6205" y="2482"/>
                </a:lnTo>
                <a:lnTo>
                  <a:pt x="5718" y="2604"/>
                </a:lnTo>
                <a:lnTo>
                  <a:pt x="5256" y="2725"/>
                </a:lnTo>
                <a:lnTo>
                  <a:pt x="4794" y="2896"/>
                </a:lnTo>
                <a:lnTo>
                  <a:pt x="4404" y="3066"/>
                </a:lnTo>
                <a:lnTo>
                  <a:pt x="4015" y="3261"/>
                </a:lnTo>
                <a:lnTo>
                  <a:pt x="3626" y="3480"/>
                </a:lnTo>
                <a:lnTo>
                  <a:pt x="3261" y="3723"/>
                </a:lnTo>
                <a:lnTo>
                  <a:pt x="2896" y="3966"/>
                </a:lnTo>
                <a:lnTo>
                  <a:pt x="2555" y="4258"/>
                </a:lnTo>
                <a:lnTo>
                  <a:pt x="2214" y="4526"/>
                </a:lnTo>
                <a:lnTo>
                  <a:pt x="1923" y="4842"/>
                </a:lnTo>
                <a:lnTo>
                  <a:pt x="1655" y="5134"/>
                </a:lnTo>
                <a:lnTo>
                  <a:pt x="1412" y="5451"/>
                </a:lnTo>
                <a:lnTo>
                  <a:pt x="1217" y="5791"/>
                </a:lnTo>
                <a:lnTo>
                  <a:pt x="1071" y="6156"/>
                </a:lnTo>
                <a:lnTo>
                  <a:pt x="657" y="7105"/>
                </a:lnTo>
                <a:lnTo>
                  <a:pt x="463" y="7592"/>
                </a:lnTo>
                <a:lnTo>
                  <a:pt x="292" y="8078"/>
                </a:lnTo>
                <a:lnTo>
                  <a:pt x="171" y="8565"/>
                </a:lnTo>
                <a:lnTo>
                  <a:pt x="73" y="9052"/>
                </a:lnTo>
                <a:lnTo>
                  <a:pt x="25" y="9563"/>
                </a:lnTo>
                <a:lnTo>
                  <a:pt x="0" y="10074"/>
                </a:lnTo>
                <a:lnTo>
                  <a:pt x="25" y="10585"/>
                </a:lnTo>
                <a:lnTo>
                  <a:pt x="49" y="11096"/>
                </a:lnTo>
                <a:lnTo>
                  <a:pt x="122" y="11607"/>
                </a:lnTo>
                <a:lnTo>
                  <a:pt x="195" y="12093"/>
                </a:lnTo>
                <a:lnTo>
                  <a:pt x="268" y="12531"/>
                </a:lnTo>
                <a:lnTo>
                  <a:pt x="414" y="12945"/>
                </a:lnTo>
                <a:lnTo>
                  <a:pt x="584" y="13359"/>
                </a:lnTo>
                <a:lnTo>
                  <a:pt x="779" y="13723"/>
                </a:lnTo>
                <a:lnTo>
                  <a:pt x="1022" y="14088"/>
                </a:lnTo>
                <a:lnTo>
                  <a:pt x="1290" y="14453"/>
                </a:lnTo>
                <a:lnTo>
                  <a:pt x="1558" y="14794"/>
                </a:lnTo>
                <a:lnTo>
                  <a:pt x="1850" y="15135"/>
                </a:lnTo>
                <a:lnTo>
                  <a:pt x="1995" y="15281"/>
                </a:lnTo>
                <a:lnTo>
                  <a:pt x="1850" y="15378"/>
                </a:lnTo>
                <a:lnTo>
                  <a:pt x="1704" y="15500"/>
                </a:lnTo>
                <a:lnTo>
                  <a:pt x="1582" y="15621"/>
                </a:lnTo>
                <a:lnTo>
                  <a:pt x="1460" y="15767"/>
                </a:lnTo>
                <a:lnTo>
                  <a:pt x="1217" y="16084"/>
                </a:lnTo>
                <a:lnTo>
                  <a:pt x="1047" y="16351"/>
                </a:lnTo>
                <a:lnTo>
                  <a:pt x="925" y="16546"/>
                </a:lnTo>
                <a:lnTo>
                  <a:pt x="828" y="16741"/>
                </a:lnTo>
                <a:lnTo>
                  <a:pt x="730" y="16960"/>
                </a:lnTo>
                <a:lnTo>
                  <a:pt x="682" y="17179"/>
                </a:lnTo>
                <a:lnTo>
                  <a:pt x="633" y="17398"/>
                </a:lnTo>
                <a:lnTo>
                  <a:pt x="657" y="17617"/>
                </a:lnTo>
                <a:lnTo>
                  <a:pt x="706" y="17836"/>
                </a:lnTo>
                <a:lnTo>
                  <a:pt x="828" y="18055"/>
                </a:lnTo>
                <a:lnTo>
                  <a:pt x="901" y="18152"/>
                </a:lnTo>
                <a:lnTo>
                  <a:pt x="974" y="18225"/>
                </a:lnTo>
                <a:lnTo>
                  <a:pt x="1144" y="18322"/>
                </a:lnTo>
                <a:lnTo>
                  <a:pt x="1339" y="18395"/>
                </a:lnTo>
                <a:lnTo>
                  <a:pt x="1558" y="18420"/>
                </a:lnTo>
                <a:lnTo>
                  <a:pt x="1777" y="18420"/>
                </a:lnTo>
                <a:lnTo>
                  <a:pt x="1995" y="18371"/>
                </a:lnTo>
                <a:lnTo>
                  <a:pt x="2190" y="18322"/>
                </a:lnTo>
                <a:lnTo>
                  <a:pt x="2385" y="18249"/>
                </a:lnTo>
                <a:lnTo>
                  <a:pt x="2604" y="18128"/>
                </a:lnTo>
                <a:lnTo>
                  <a:pt x="2823" y="18006"/>
                </a:lnTo>
                <a:lnTo>
                  <a:pt x="3042" y="17836"/>
                </a:lnTo>
                <a:lnTo>
                  <a:pt x="3236" y="17665"/>
                </a:lnTo>
                <a:lnTo>
                  <a:pt x="3431" y="17471"/>
                </a:lnTo>
                <a:lnTo>
                  <a:pt x="3601" y="17276"/>
                </a:lnTo>
                <a:lnTo>
                  <a:pt x="3893" y="16838"/>
                </a:lnTo>
                <a:lnTo>
                  <a:pt x="4258" y="17081"/>
                </a:lnTo>
                <a:lnTo>
                  <a:pt x="4648" y="17276"/>
                </a:lnTo>
                <a:lnTo>
                  <a:pt x="4867" y="17398"/>
                </a:lnTo>
                <a:lnTo>
                  <a:pt x="5110" y="17495"/>
                </a:lnTo>
                <a:lnTo>
                  <a:pt x="5353" y="17568"/>
                </a:lnTo>
                <a:lnTo>
                  <a:pt x="5597" y="17641"/>
                </a:lnTo>
                <a:lnTo>
                  <a:pt x="6083" y="17738"/>
                </a:lnTo>
                <a:lnTo>
                  <a:pt x="6594" y="17811"/>
                </a:lnTo>
                <a:lnTo>
                  <a:pt x="7057" y="17884"/>
                </a:lnTo>
                <a:lnTo>
                  <a:pt x="7519" y="17909"/>
                </a:lnTo>
                <a:lnTo>
                  <a:pt x="8006" y="17909"/>
                </a:lnTo>
                <a:lnTo>
                  <a:pt x="8492" y="17860"/>
                </a:lnTo>
                <a:lnTo>
                  <a:pt x="8541" y="17884"/>
                </a:lnTo>
                <a:lnTo>
                  <a:pt x="8590" y="17860"/>
                </a:lnTo>
                <a:lnTo>
                  <a:pt x="8736" y="17811"/>
                </a:lnTo>
                <a:lnTo>
                  <a:pt x="8906" y="17787"/>
                </a:lnTo>
                <a:lnTo>
                  <a:pt x="9222" y="17738"/>
                </a:lnTo>
                <a:lnTo>
                  <a:pt x="9514" y="17690"/>
                </a:lnTo>
                <a:lnTo>
                  <a:pt x="9782" y="17592"/>
                </a:lnTo>
                <a:lnTo>
                  <a:pt x="10317" y="17398"/>
                </a:lnTo>
                <a:lnTo>
                  <a:pt x="11120" y="17130"/>
                </a:lnTo>
                <a:lnTo>
                  <a:pt x="11509" y="16984"/>
                </a:lnTo>
                <a:lnTo>
                  <a:pt x="11899" y="16789"/>
                </a:lnTo>
                <a:lnTo>
                  <a:pt x="11899" y="16814"/>
                </a:lnTo>
                <a:lnTo>
                  <a:pt x="11996" y="17033"/>
                </a:lnTo>
                <a:lnTo>
                  <a:pt x="12118" y="17227"/>
                </a:lnTo>
                <a:lnTo>
                  <a:pt x="12288" y="17446"/>
                </a:lnTo>
                <a:lnTo>
                  <a:pt x="12483" y="17641"/>
                </a:lnTo>
                <a:lnTo>
                  <a:pt x="12702" y="17811"/>
                </a:lnTo>
                <a:lnTo>
                  <a:pt x="12921" y="17957"/>
                </a:lnTo>
                <a:lnTo>
                  <a:pt x="13115" y="18079"/>
                </a:lnTo>
                <a:lnTo>
                  <a:pt x="13334" y="18176"/>
                </a:lnTo>
                <a:lnTo>
                  <a:pt x="13529" y="18249"/>
                </a:lnTo>
                <a:lnTo>
                  <a:pt x="13748" y="18298"/>
                </a:lnTo>
                <a:lnTo>
                  <a:pt x="13991" y="18347"/>
                </a:lnTo>
                <a:lnTo>
                  <a:pt x="14259" y="18347"/>
                </a:lnTo>
                <a:lnTo>
                  <a:pt x="14478" y="18322"/>
                </a:lnTo>
                <a:lnTo>
                  <a:pt x="14721" y="18249"/>
                </a:lnTo>
                <a:lnTo>
                  <a:pt x="14819" y="18176"/>
                </a:lnTo>
                <a:lnTo>
                  <a:pt x="14892" y="18103"/>
                </a:lnTo>
                <a:lnTo>
                  <a:pt x="14989" y="18030"/>
                </a:lnTo>
                <a:lnTo>
                  <a:pt x="15038" y="17933"/>
                </a:lnTo>
                <a:lnTo>
                  <a:pt x="15135" y="17763"/>
                </a:lnTo>
                <a:lnTo>
                  <a:pt x="15159" y="17568"/>
                </a:lnTo>
                <a:lnTo>
                  <a:pt x="15184" y="17373"/>
                </a:lnTo>
                <a:lnTo>
                  <a:pt x="15159" y="17203"/>
                </a:lnTo>
                <a:lnTo>
                  <a:pt x="15111" y="17008"/>
                </a:lnTo>
                <a:lnTo>
                  <a:pt x="15062" y="16838"/>
                </a:lnTo>
                <a:lnTo>
                  <a:pt x="14965" y="16643"/>
                </a:lnTo>
                <a:lnTo>
                  <a:pt x="14867" y="16473"/>
                </a:lnTo>
                <a:lnTo>
                  <a:pt x="14600" y="16132"/>
                </a:lnTo>
                <a:lnTo>
                  <a:pt x="14308" y="15792"/>
                </a:lnTo>
                <a:lnTo>
                  <a:pt x="13991" y="15524"/>
                </a:lnTo>
                <a:lnTo>
                  <a:pt x="13675" y="15281"/>
                </a:lnTo>
                <a:lnTo>
                  <a:pt x="13967" y="14916"/>
                </a:lnTo>
                <a:lnTo>
                  <a:pt x="14235" y="14551"/>
                </a:lnTo>
                <a:lnTo>
                  <a:pt x="14478" y="14137"/>
                </a:lnTo>
                <a:lnTo>
                  <a:pt x="14673" y="13748"/>
                </a:lnTo>
                <a:lnTo>
                  <a:pt x="14916" y="13237"/>
                </a:lnTo>
                <a:lnTo>
                  <a:pt x="15111" y="12677"/>
                </a:lnTo>
                <a:lnTo>
                  <a:pt x="15257" y="12118"/>
                </a:lnTo>
                <a:lnTo>
                  <a:pt x="15378" y="11534"/>
                </a:lnTo>
                <a:lnTo>
                  <a:pt x="15476" y="10950"/>
                </a:lnTo>
                <a:lnTo>
                  <a:pt x="15524" y="10366"/>
                </a:lnTo>
                <a:lnTo>
                  <a:pt x="15549" y="9782"/>
                </a:lnTo>
                <a:lnTo>
                  <a:pt x="15549" y="9222"/>
                </a:lnTo>
                <a:lnTo>
                  <a:pt x="15524" y="8979"/>
                </a:lnTo>
                <a:lnTo>
                  <a:pt x="15476" y="8735"/>
                </a:lnTo>
                <a:lnTo>
                  <a:pt x="15354" y="8249"/>
                </a:lnTo>
                <a:lnTo>
                  <a:pt x="15208" y="7786"/>
                </a:lnTo>
                <a:lnTo>
                  <a:pt x="15038" y="7348"/>
                </a:lnTo>
                <a:lnTo>
                  <a:pt x="14867" y="6910"/>
                </a:lnTo>
                <a:lnTo>
                  <a:pt x="14794" y="6691"/>
                </a:lnTo>
                <a:lnTo>
                  <a:pt x="14697" y="6472"/>
                </a:lnTo>
                <a:lnTo>
                  <a:pt x="14575" y="6278"/>
                </a:lnTo>
                <a:lnTo>
                  <a:pt x="14429" y="6107"/>
                </a:lnTo>
                <a:lnTo>
                  <a:pt x="14381" y="6107"/>
                </a:lnTo>
                <a:lnTo>
                  <a:pt x="13991" y="6034"/>
                </a:lnTo>
                <a:lnTo>
                  <a:pt x="13578" y="5961"/>
                </a:lnTo>
                <a:lnTo>
                  <a:pt x="13042" y="6521"/>
                </a:lnTo>
                <a:lnTo>
                  <a:pt x="12458" y="7105"/>
                </a:lnTo>
                <a:lnTo>
                  <a:pt x="12580" y="7202"/>
                </a:lnTo>
                <a:lnTo>
                  <a:pt x="12702" y="7324"/>
                </a:lnTo>
                <a:lnTo>
                  <a:pt x="12799" y="7470"/>
                </a:lnTo>
                <a:lnTo>
                  <a:pt x="12872" y="7616"/>
                </a:lnTo>
                <a:lnTo>
                  <a:pt x="13018" y="7957"/>
                </a:lnTo>
                <a:lnTo>
                  <a:pt x="13140" y="8249"/>
                </a:lnTo>
                <a:lnTo>
                  <a:pt x="13213" y="8468"/>
                </a:lnTo>
                <a:lnTo>
                  <a:pt x="13286" y="8687"/>
                </a:lnTo>
                <a:lnTo>
                  <a:pt x="13383" y="9173"/>
                </a:lnTo>
                <a:lnTo>
                  <a:pt x="13407" y="9684"/>
                </a:lnTo>
                <a:lnTo>
                  <a:pt x="13407" y="10147"/>
                </a:lnTo>
                <a:lnTo>
                  <a:pt x="13383" y="10585"/>
                </a:lnTo>
                <a:lnTo>
                  <a:pt x="13310" y="11023"/>
                </a:lnTo>
                <a:lnTo>
                  <a:pt x="13188" y="11436"/>
                </a:lnTo>
                <a:lnTo>
                  <a:pt x="13042" y="11850"/>
                </a:lnTo>
                <a:lnTo>
                  <a:pt x="12872" y="12264"/>
                </a:lnTo>
                <a:lnTo>
                  <a:pt x="12677" y="12653"/>
                </a:lnTo>
                <a:lnTo>
                  <a:pt x="12458" y="13018"/>
                </a:lnTo>
                <a:lnTo>
                  <a:pt x="12239" y="13383"/>
                </a:lnTo>
                <a:lnTo>
                  <a:pt x="11923" y="13748"/>
                </a:lnTo>
                <a:lnTo>
                  <a:pt x="11582" y="14088"/>
                </a:lnTo>
                <a:lnTo>
                  <a:pt x="11217" y="14380"/>
                </a:lnTo>
                <a:lnTo>
                  <a:pt x="10828" y="14648"/>
                </a:lnTo>
                <a:lnTo>
                  <a:pt x="10414" y="14867"/>
                </a:lnTo>
                <a:lnTo>
                  <a:pt x="9976" y="15062"/>
                </a:lnTo>
                <a:lnTo>
                  <a:pt x="9539" y="15256"/>
                </a:lnTo>
                <a:lnTo>
                  <a:pt x="9101" y="15427"/>
                </a:lnTo>
                <a:lnTo>
                  <a:pt x="8809" y="15524"/>
                </a:lnTo>
                <a:lnTo>
                  <a:pt x="8517" y="15597"/>
                </a:lnTo>
                <a:lnTo>
                  <a:pt x="8225" y="15646"/>
                </a:lnTo>
                <a:lnTo>
                  <a:pt x="7957" y="15670"/>
                </a:lnTo>
                <a:lnTo>
                  <a:pt x="7397" y="15670"/>
                </a:lnTo>
                <a:lnTo>
                  <a:pt x="7130" y="15646"/>
                </a:lnTo>
                <a:lnTo>
                  <a:pt x="6862" y="15597"/>
                </a:lnTo>
                <a:lnTo>
                  <a:pt x="6594" y="15548"/>
                </a:lnTo>
                <a:lnTo>
                  <a:pt x="6327" y="15475"/>
                </a:lnTo>
                <a:lnTo>
                  <a:pt x="5816" y="15281"/>
                </a:lnTo>
                <a:lnTo>
                  <a:pt x="5280" y="15062"/>
                </a:lnTo>
                <a:lnTo>
                  <a:pt x="4769" y="14770"/>
                </a:lnTo>
                <a:lnTo>
                  <a:pt x="4015" y="14307"/>
                </a:lnTo>
                <a:lnTo>
                  <a:pt x="3918" y="14259"/>
                </a:lnTo>
                <a:lnTo>
                  <a:pt x="3820" y="14161"/>
                </a:lnTo>
                <a:lnTo>
                  <a:pt x="3674" y="13991"/>
                </a:lnTo>
                <a:lnTo>
                  <a:pt x="3382" y="13602"/>
                </a:lnTo>
                <a:lnTo>
                  <a:pt x="3066" y="13164"/>
                </a:lnTo>
                <a:lnTo>
                  <a:pt x="2774" y="12726"/>
                </a:lnTo>
                <a:lnTo>
                  <a:pt x="2652" y="12483"/>
                </a:lnTo>
                <a:lnTo>
                  <a:pt x="2555" y="12239"/>
                </a:lnTo>
                <a:lnTo>
                  <a:pt x="2458" y="11972"/>
                </a:lnTo>
                <a:lnTo>
                  <a:pt x="2360" y="11728"/>
                </a:lnTo>
                <a:lnTo>
                  <a:pt x="2263" y="11242"/>
                </a:lnTo>
                <a:lnTo>
                  <a:pt x="2214" y="10731"/>
                </a:lnTo>
                <a:lnTo>
                  <a:pt x="2214" y="10220"/>
                </a:lnTo>
                <a:lnTo>
                  <a:pt x="2239" y="9684"/>
                </a:lnTo>
                <a:lnTo>
                  <a:pt x="2336" y="9149"/>
                </a:lnTo>
                <a:lnTo>
                  <a:pt x="2433" y="8662"/>
                </a:lnTo>
                <a:lnTo>
                  <a:pt x="2604" y="8151"/>
                </a:lnTo>
                <a:lnTo>
                  <a:pt x="2774" y="7713"/>
                </a:lnTo>
                <a:lnTo>
                  <a:pt x="2969" y="7324"/>
                </a:lnTo>
                <a:lnTo>
                  <a:pt x="3188" y="6959"/>
                </a:lnTo>
                <a:lnTo>
                  <a:pt x="3431" y="6618"/>
                </a:lnTo>
                <a:lnTo>
                  <a:pt x="3699" y="6302"/>
                </a:lnTo>
                <a:lnTo>
                  <a:pt x="4015" y="6010"/>
                </a:lnTo>
                <a:lnTo>
                  <a:pt x="4331" y="5742"/>
                </a:lnTo>
                <a:lnTo>
                  <a:pt x="4648" y="5499"/>
                </a:lnTo>
                <a:lnTo>
                  <a:pt x="5013" y="5280"/>
                </a:lnTo>
                <a:lnTo>
                  <a:pt x="5378" y="5086"/>
                </a:lnTo>
                <a:lnTo>
                  <a:pt x="5767" y="4915"/>
                </a:lnTo>
                <a:lnTo>
                  <a:pt x="6156" y="4794"/>
                </a:lnTo>
                <a:lnTo>
                  <a:pt x="6570" y="4672"/>
                </a:lnTo>
                <a:lnTo>
                  <a:pt x="6984" y="4599"/>
                </a:lnTo>
                <a:lnTo>
                  <a:pt x="7397" y="4550"/>
                </a:lnTo>
                <a:lnTo>
                  <a:pt x="7811" y="4526"/>
                </a:lnTo>
                <a:lnTo>
                  <a:pt x="8225" y="4526"/>
                </a:lnTo>
                <a:lnTo>
                  <a:pt x="8614" y="4575"/>
                </a:lnTo>
                <a:lnTo>
                  <a:pt x="8979" y="4623"/>
                </a:lnTo>
                <a:lnTo>
                  <a:pt x="9344" y="4696"/>
                </a:lnTo>
                <a:lnTo>
                  <a:pt x="9685" y="4794"/>
                </a:lnTo>
                <a:lnTo>
                  <a:pt x="10049" y="4940"/>
                </a:lnTo>
                <a:lnTo>
                  <a:pt x="10390" y="5086"/>
                </a:lnTo>
                <a:lnTo>
                  <a:pt x="10706" y="5280"/>
                </a:lnTo>
                <a:lnTo>
                  <a:pt x="10998" y="5499"/>
                </a:lnTo>
                <a:lnTo>
                  <a:pt x="11363" y="5134"/>
                </a:lnTo>
                <a:lnTo>
                  <a:pt x="11704" y="4745"/>
                </a:lnTo>
                <a:lnTo>
                  <a:pt x="11874" y="4575"/>
                </a:lnTo>
                <a:lnTo>
                  <a:pt x="11801" y="4258"/>
                </a:lnTo>
                <a:lnTo>
                  <a:pt x="11777" y="3942"/>
                </a:lnTo>
                <a:lnTo>
                  <a:pt x="11728" y="3650"/>
                </a:lnTo>
                <a:lnTo>
                  <a:pt x="11680" y="3382"/>
                </a:lnTo>
                <a:lnTo>
                  <a:pt x="11169" y="3042"/>
                </a:lnTo>
                <a:lnTo>
                  <a:pt x="10925" y="2871"/>
                </a:lnTo>
                <a:lnTo>
                  <a:pt x="10633" y="2750"/>
                </a:lnTo>
                <a:lnTo>
                  <a:pt x="10147" y="2579"/>
                </a:lnTo>
                <a:lnTo>
                  <a:pt x="9685" y="2458"/>
                </a:lnTo>
                <a:lnTo>
                  <a:pt x="9174" y="2385"/>
                </a:lnTo>
                <a:lnTo>
                  <a:pt x="8687" y="2336"/>
                </a:lnTo>
                <a:close/>
              </a:path>
            </a:pathLst>
          </a:custGeom>
          <a:solidFill>
            <a:srgbClr val="98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6" name="Google Shape;556;p72"/>
          <p:cNvSpPr txBox="1"/>
          <p:nvPr/>
        </p:nvSpPr>
        <p:spPr>
          <a:xfrm>
            <a:off x="0" y="4834325"/>
            <a:ext cx="36651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1.MD.A.2, 1.NBT.C.4</a:t>
            </a:r>
            <a:endParaRPr sz="11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557" name="Google Shape;557;p72"/>
          <p:cNvSpPr txBox="1"/>
          <p:nvPr/>
        </p:nvSpPr>
        <p:spPr>
          <a:xfrm>
            <a:off x="7724775" y="-54275"/>
            <a:ext cx="1373400" cy="146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>
                <a:solidFill>
                  <a:schemeClr val="dk2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6</a:t>
            </a:r>
            <a:endParaRPr sz="8000">
              <a:solidFill>
                <a:schemeClr val="dk2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0">
              <a:solidFill>
                <a:schemeClr val="dk2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56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p73"/>
          <p:cNvSpPr/>
          <p:nvPr/>
        </p:nvSpPr>
        <p:spPr>
          <a:xfrm rot="-567788">
            <a:off x="679914" y="1635171"/>
            <a:ext cx="2514547" cy="1285078"/>
          </a:xfrm>
          <a:prstGeom prst="clou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3" name="Google Shape;563;p73"/>
          <p:cNvSpPr txBox="1"/>
          <p:nvPr>
            <p:ph type="ctrTitle"/>
          </p:nvPr>
        </p:nvSpPr>
        <p:spPr>
          <a:xfrm>
            <a:off x="749550" y="335250"/>
            <a:ext cx="7200900" cy="71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Number Talk: Use Tens to Add</a:t>
            </a:r>
            <a:endParaRPr b="0" sz="28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564" name="Google Shape;564;p73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565" name="Google Shape;565;p73"/>
          <p:cNvSpPr txBox="1"/>
          <p:nvPr/>
        </p:nvSpPr>
        <p:spPr>
          <a:xfrm rot="-622673">
            <a:off x="1040263" y="1697806"/>
            <a:ext cx="1746979" cy="87869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2"/>
                </a:solidFill>
                <a:latin typeface="Caveat Brush"/>
                <a:ea typeface="Caveat Brush"/>
                <a:cs typeface="Caveat Brush"/>
                <a:sym typeface="Caveat Brush"/>
              </a:rPr>
              <a:t>Find the value of each expression mentally.</a:t>
            </a:r>
            <a:endParaRPr sz="1900">
              <a:solidFill>
                <a:schemeClr val="dk2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pic>
        <p:nvPicPr>
          <p:cNvPr id="566" name="Google Shape;566;p7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78300" y="2068125"/>
            <a:ext cx="2560450" cy="1232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570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Google Shape;571;p74"/>
          <p:cNvSpPr/>
          <p:nvPr/>
        </p:nvSpPr>
        <p:spPr>
          <a:xfrm rot="-567788">
            <a:off x="679914" y="1635171"/>
            <a:ext cx="2514547" cy="1285078"/>
          </a:xfrm>
          <a:prstGeom prst="clou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2" name="Google Shape;572;p74"/>
          <p:cNvSpPr txBox="1"/>
          <p:nvPr>
            <p:ph type="ctrTitle"/>
          </p:nvPr>
        </p:nvSpPr>
        <p:spPr>
          <a:xfrm>
            <a:off x="749550" y="335250"/>
            <a:ext cx="7200900" cy="71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Number Talk: Use Tens to Add</a:t>
            </a:r>
            <a:endParaRPr b="0" sz="28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573" name="Google Shape;573;p74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574" name="Google Shape;574;p74"/>
          <p:cNvSpPr txBox="1"/>
          <p:nvPr/>
        </p:nvSpPr>
        <p:spPr>
          <a:xfrm rot="-622673">
            <a:off x="1040263" y="1697806"/>
            <a:ext cx="1746979" cy="87869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2"/>
                </a:solidFill>
                <a:latin typeface="Caveat Brush"/>
                <a:ea typeface="Caveat Brush"/>
                <a:cs typeface="Caveat Brush"/>
                <a:sym typeface="Caveat Brush"/>
              </a:rPr>
              <a:t>Find the value of each expression mentally.</a:t>
            </a:r>
            <a:endParaRPr sz="1900">
              <a:solidFill>
                <a:schemeClr val="dk2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pic>
        <p:nvPicPr>
          <p:cNvPr id="575" name="Google Shape;575;p7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85451" y="2374175"/>
            <a:ext cx="2181225" cy="1209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579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Google Shape;580;p75"/>
          <p:cNvSpPr/>
          <p:nvPr/>
        </p:nvSpPr>
        <p:spPr>
          <a:xfrm rot="-567788">
            <a:off x="679914" y="1635171"/>
            <a:ext cx="2514547" cy="1285078"/>
          </a:xfrm>
          <a:prstGeom prst="clou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1" name="Google Shape;581;p75"/>
          <p:cNvSpPr txBox="1"/>
          <p:nvPr>
            <p:ph type="ctrTitle"/>
          </p:nvPr>
        </p:nvSpPr>
        <p:spPr>
          <a:xfrm>
            <a:off x="749550" y="335250"/>
            <a:ext cx="7200900" cy="71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Number Talk: Use Tens to Add</a:t>
            </a:r>
            <a:endParaRPr b="0" sz="28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582" name="Google Shape;582;p75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583" name="Google Shape;583;p75"/>
          <p:cNvSpPr txBox="1"/>
          <p:nvPr/>
        </p:nvSpPr>
        <p:spPr>
          <a:xfrm rot="-622673">
            <a:off x="1040263" y="1697806"/>
            <a:ext cx="1746979" cy="87869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2"/>
                </a:solidFill>
                <a:latin typeface="Caveat Brush"/>
                <a:ea typeface="Caveat Brush"/>
                <a:cs typeface="Caveat Brush"/>
                <a:sym typeface="Caveat Brush"/>
              </a:rPr>
              <a:t>Find the value of each expression mentally.</a:t>
            </a:r>
            <a:endParaRPr sz="1900">
              <a:solidFill>
                <a:schemeClr val="dk2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pic>
        <p:nvPicPr>
          <p:cNvPr id="584" name="Google Shape;584;p7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67550" y="1970175"/>
            <a:ext cx="2691575" cy="12031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588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p76"/>
          <p:cNvSpPr/>
          <p:nvPr/>
        </p:nvSpPr>
        <p:spPr>
          <a:xfrm rot="-567788">
            <a:off x="679914" y="1635171"/>
            <a:ext cx="2514547" cy="1285078"/>
          </a:xfrm>
          <a:prstGeom prst="clou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0" name="Google Shape;590;p76"/>
          <p:cNvSpPr txBox="1"/>
          <p:nvPr>
            <p:ph type="ctrTitle"/>
          </p:nvPr>
        </p:nvSpPr>
        <p:spPr>
          <a:xfrm>
            <a:off x="749550" y="335250"/>
            <a:ext cx="7200900" cy="71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Number Talk: Use Tens to Add</a:t>
            </a:r>
            <a:endParaRPr b="0" sz="28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591" name="Google Shape;591;p76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592" name="Google Shape;592;p76"/>
          <p:cNvSpPr txBox="1"/>
          <p:nvPr/>
        </p:nvSpPr>
        <p:spPr>
          <a:xfrm rot="-622673">
            <a:off x="1040263" y="1697806"/>
            <a:ext cx="1746979" cy="87869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2"/>
                </a:solidFill>
                <a:latin typeface="Caveat Brush"/>
                <a:ea typeface="Caveat Brush"/>
                <a:cs typeface="Caveat Brush"/>
                <a:sym typeface="Caveat Brush"/>
              </a:rPr>
              <a:t>Find the value of each expression mentally.</a:t>
            </a:r>
            <a:endParaRPr sz="1900">
              <a:solidFill>
                <a:schemeClr val="dk2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pic>
        <p:nvPicPr>
          <p:cNvPr id="593" name="Google Shape;593;p7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88950" y="1927825"/>
            <a:ext cx="3133300" cy="1287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597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p77"/>
          <p:cNvSpPr txBox="1"/>
          <p:nvPr>
            <p:ph type="ctrTitle"/>
          </p:nvPr>
        </p:nvSpPr>
        <p:spPr>
          <a:xfrm>
            <a:off x="672375" y="349450"/>
            <a:ext cx="7410000" cy="6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Measure with Paper Clips </a:t>
            </a:r>
            <a:endParaRPr b="0" sz="29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599" name="Google Shape;599;p77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#1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600" name="Google Shape;600;p77"/>
          <p:cNvSpPr txBox="1"/>
          <p:nvPr/>
        </p:nvSpPr>
        <p:spPr>
          <a:xfrm>
            <a:off x="521300" y="1375200"/>
            <a:ext cx="4836600" cy="73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We have been measuring length with connecting cubes. Now we are going to use a different unit.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Quicksand"/>
              <a:buChar char="●"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Measure this line using paper clips.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Quicksand"/>
              <a:buChar char="●"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When each partner has measured, compare your thinking with your partner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601" name="Google Shape;601;p7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53200" y="1271875"/>
            <a:ext cx="2530425" cy="3208771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02" name="Google Shape;602;p7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74125" y="2946800"/>
            <a:ext cx="1456075" cy="144342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606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Google Shape;607;p78"/>
          <p:cNvSpPr txBox="1"/>
          <p:nvPr>
            <p:ph type="ctrTitle"/>
          </p:nvPr>
        </p:nvSpPr>
        <p:spPr>
          <a:xfrm>
            <a:off x="672375" y="349450"/>
            <a:ext cx="7410000" cy="6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Measure with Paper Clips </a:t>
            </a:r>
            <a:endParaRPr b="0" sz="29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608" name="Google Shape;608;p78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#2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609" name="Google Shape;609;p78"/>
          <p:cNvSpPr txBox="1"/>
          <p:nvPr/>
        </p:nvSpPr>
        <p:spPr>
          <a:xfrm>
            <a:off x="672375" y="1793100"/>
            <a:ext cx="3807900" cy="73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Quicksand"/>
                <a:ea typeface="Quicksand"/>
                <a:cs typeface="Quicksand"/>
                <a:sym typeface="Quicksand"/>
              </a:rPr>
              <a:t>Do you agree or disagree with each student. </a:t>
            </a:r>
            <a:endParaRPr sz="20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Quicksand"/>
                <a:ea typeface="Quicksand"/>
                <a:cs typeface="Quicksand"/>
                <a:sym typeface="Quicksand"/>
              </a:rPr>
              <a:t>Explain why you agree or disagree.</a:t>
            </a:r>
            <a:endParaRPr sz="2000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610" name="Google Shape;610;p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9100" y="1389750"/>
            <a:ext cx="3916751" cy="257502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614" name="Shape 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" name="Google Shape;615;p79"/>
          <p:cNvSpPr txBox="1"/>
          <p:nvPr>
            <p:ph type="ctrTitle"/>
          </p:nvPr>
        </p:nvSpPr>
        <p:spPr>
          <a:xfrm>
            <a:off x="672375" y="349450"/>
            <a:ext cx="7410000" cy="6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Measure with Paper Clips </a:t>
            </a:r>
            <a:endParaRPr b="0" sz="29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616" name="Google Shape;616;p79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#2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617" name="Google Shape;617;p79"/>
          <p:cNvSpPr txBox="1"/>
          <p:nvPr/>
        </p:nvSpPr>
        <p:spPr>
          <a:xfrm>
            <a:off x="672375" y="1793100"/>
            <a:ext cx="3807900" cy="73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Quicksand"/>
                <a:ea typeface="Quicksand"/>
                <a:cs typeface="Quicksand"/>
                <a:sym typeface="Quicksand"/>
              </a:rPr>
              <a:t>Do you agree or disagree with each student. </a:t>
            </a:r>
            <a:endParaRPr sz="20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Quicksand"/>
                <a:ea typeface="Quicksand"/>
                <a:cs typeface="Quicksand"/>
                <a:sym typeface="Quicksand"/>
              </a:rPr>
              <a:t>Explain why you agree or disagree.</a:t>
            </a:r>
            <a:endParaRPr sz="2000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618" name="Google Shape;618;p7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46950" y="1282600"/>
            <a:ext cx="4011075" cy="308937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622" name="Shape 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" name="Google Shape;623;p80"/>
          <p:cNvSpPr txBox="1"/>
          <p:nvPr>
            <p:ph type="ctrTitle"/>
          </p:nvPr>
        </p:nvSpPr>
        <p:spPr>
          <a:xfrm>
            <a:off x="672375" y="349450"/>
            <a:ext cx="7410000" cy="6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Measure with Paper Clips </a:t>
            </a:r>
            <a:endParaRPr b="0" sz="29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624" name="Google Shape;624;p80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#2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625" name="Google Shape;625;p80"/>
          <p:cNvSpPr txBox="1"/>
          <p:nvPr/>
        </p:nvSpPr>
        <p:spPr>
          <a:xfrm>
            <a:off x="672375" y="1793100"/>
            <a:ext cx="3807900" cy="73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Quicksand"/>
                <a:ea typeface="Quicksand"/>
                <a:cs typeface="Quicksand"/>
                <a:sym typeface="Quicksand"/>
              </a:rPr>
              <a:t>Do you agree or disagree with each student. </a:t>
            </a:r>
            <a:endParaRPr sz="20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Quicksand"/>
                <a:ea typeface="Quicksand"/>
                <a:cs typeface="Quicksand"/>
                <a:sym typeface="Quicksand"/>
              </a:rPr>
              <a:t>Explain why you agree or disagree.</a:t>
            </a:r>
            <a:endParaRPr sz="2000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626" name="Google Shape;626;p8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9100" y="1314725"/>
            <a:ext cx="4000225" cy="30358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630" name="Shape 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Google Shape;631;p81"/>
          <p:cNvSpPr txBox="1"/>
          <p:nvPr>
            <p:ph type="ctrTitle"/>
          </p:nvPr>
        </p:nvSpPr>
        <p:spPr>
          <a:xfrm>
            <a:off x="672375" y="349450"/>
            <a:ext cx="7410000" cy="6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Measure Lengths of Lines</a:t>
            </a:r>
            <a:endParaRPr b="0" sz="29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632" name="Google Shape;632;p81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#3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633" name="Google Shape;633;p81"/>
          <p:cNvSpPr txBox="1"/>
          <p:nvPr/>
        </p:nvSpPr>
        <p:spPr>
          <a:xfrm>
            <a:off x="765975" y="1108750"/>
            <a:ext cx="7222800" cy="73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Quicksand"/>
                <a:ea typeface="Quicksand"/>
                <a:cs typeface="Quicksand"/>
                <a:sym typeface="Quicksand"/>
              </a:rPr>
              <a:t>Use paper clips to measure each line. </a:t>
            </a:r>
            <a:endParaRPr sz="20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634" name="Google Shape;634;p81"/>
          <p:cNvSpPr txBox="1"/>
          <p:nvPr/>
        </p:nvSpPr>
        <p:spPr>
          <a:xfrm>
            <a:off x="546500" y="1724675"/>
            <a:ext cx="3986100" cy="159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Quicksand"/>
                <a:ea typeface="Quicksand"/>
                <a:cs typeface="Quicksand"/>
                <a:sym typeface="Quicksand"/>
              </a:rPr>
              <a:t>1. The length of Line A is____ paper clips.</a:t>
            </a:r>
            <a:endParaRPr sz="15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500">
                <a:latin typeface="Quicksand"/>
                <a:ea typeface="Quicksand"/>
                <a:cs typeface="Quicksand"/>
                <a:sym typeface="Quicksand"/>
              </a:rPr>
              <a:t>2. The length of Line B is ____ paper clips.</a:t>
            </a:r>
            <a:endParaRPr sz="15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200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" sz="1500">
                <a:latin typeface="Quicksand"/>
                <a:ea typeface="Quicksand"/>
                <a:cs typeface="Quicksand"/>
                <a:sym typeface="Quicksand"/>
              </a:rPr>
              <a:t>3. The length of Line C is ____ paper clips.</a:t>
            </a:r>
            <a:endParaRPr sz="15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635" name="Google Shape;635;p81"/>
          <p:cNvSpPr txBox="1"/>
          <p:nvPr/>
        </p:nvSpPr>
        <p:spPr>
          <a:xfrm>
            <a:off x="4532600" y="1671100"/>
            <a:ext cx="3986100" cy="159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Quicksand"/>
                <a:ea typeface="Quicksand"/>
                <a:cs typeface="Quicksand"/>
                <a:sym typeface="Quicksand"/>
              </a:rPr>
              <a:t>4. The length of Line D is ____ paper clips. </a:t>
            </a:r>
            <a:endParaRPr sz="15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500">
                <a:latin typeface="Quicksand"/>
                <a:ea typeface="Quicksand"/>
                <a:cs typeface="Quicksand"/>
                <a:sym typeface="Quicksand"/>
              </a:rPr>
              <a:t>5. The length of Line E is ____ paper clips. </a:t>
            </a:r>
            <a:endParaRPr sz="15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200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" sz="1500">
                <a:latin typeface="Quicksand"/>
                <a:ea typeface="Quicksand"/>
                <a:cs typeface="Quicksand"/>
                <a:sym typeface="Quicksand"/>
              </a:rPr>
              <a:t>6. The length of Line F is ____ paper clips. </a:t>
            </a:r>
            <a:endParaRPr sz="1500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636" name="Google Shape;636;p8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31371" y="3406100"/>
            <a:ext cx="2180025" cy="1249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640" name="Shape 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1" name="Google Shape;641;p82"/>
          <p:cNvSpPr txBox="1"/>
          <p:nvPr/>
        </p:nvSpPr>
        <p:spPr>
          <a:xfrm>
            <a:off x="7943375" y="220450"/>
            <a:ext cx="10686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Lesson Synthesis</a:t>
            </a:r>
            <a:endParaRPr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642" name="Google Shape;642;p8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10275" y="2983425"/>
            <a:ext cx="1717075" cy="1519274"/>
          </a:xfrm>
          <a:prstGeom prst="rect">
            <a:avLst/>
          </a:prstGeom>
          <a:noFill/>
          <a:ln>
            <a:noFill/>
          </a:ln>
        </p:spPr>
      </p:pic>
      <p:sp>
        <p:nvSpPr>
          <p:cNvPr id="643" name="Google Shape;643;p82"/>
          <p:cNvSpPr txBox="1"/>
          <p:nvPr/>
        </p:nvSpPr>
        <p:spPr>
          <a:xfrm>
            <a:off x="728825" y="489450"/>
            <a:ext cx="7121700" cy="77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latin typeface="Hepta Slab"/>
                <a:ea typeface="Hepta Slab"/>
                <a:cs typeface="Hepta Slab"/>
                <a:sym typeface="Hepta Slab"/>
              </a:rPr>
              <a:t>Today we learned more about how to measure length using paper clips. </a:t>
            </a:r>
            <a:endParaRPr sz="2700"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644" name="Google Shape;644;p82"/>
          <p:cNvSpPr/>
          <p:nvPr/>
        </p:nvSpPr>
        <p:spPr>
          <a:xfrm flipH="1">
            <a:off x="827200" y="1877375"/>
            <a:ext cx="3791875" cy="1583775"/>
          </a:xfrm>
          <a:custGeom>
            <a:rect b="b" l="l" r="r" t="t"/>
            <a:pathLst>
              <a:path extrusionOk="0" h="15403" w="16717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5" name="Google Shape;645;p82"/>
          <p:cNvSpPr txBox="1"/>
          <p:nvPr/>
        </p:nvSpPr>
        <p:spPr>
          <a:xfrm>
            <a:off x="1310350" y="2061400"/>
            <a:ext cx="2782800" cy="10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advice would you give to someone who has never measured before?</a:t>
            </a:r>
            <a:endParaRPr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FE2F3"/>
        </a:solidFill>
      </p:bgPr>
    </p:bg>
    <p:spTree>
      <p:nvGrpSpPr>
        <p:cNvPr id="649" name="Shape 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0" name="Google Shape;650;p83"/>
          <p:cNvSpPr txBox="1"/>
          <p:nvPr>
            <p:ph type="ctrTitle"/>
          </p:nvPr>
        </p:nvSpPr>
        <p:spPr>
          <a:xfrm>
            <a:off x="1440900" y="1522075"/>
            <a:ext cx="6262200" cy="1209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Measure Length with Different Units</a:t>
            </a:r>
            <a:endParaRPr sz="44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651" name="Google Shape;651;p83"/>
          <p:cNvSpPr txBox="1"/>
          <p:nvPr/>
        </p:nvSpPr>
        <p:spPr>
          <a:xfrm>
            <a:off x="2425325" y="2842725"/>
            <a:ext cx="6309000" cy="5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Let’s measure the same object using different units.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652" name="Google Shape;652;p83"/>
          <p:cNvSpPr/>
          <p:nvPr/>
        </p:nvSpPr>
        <p:spPr>
          <a:xfrm>
            <a:off x="1951252" y="2828441"/>
            <a:ext cx="387161" cy="402569"/>
          </a:xfrm>
          <a:custGeom>
            <a:rect b="b" l="l" r="r" t="t"/>
            <a:pathLst>
              <a:path extrusionOk="0" h="18420" w="17715">
                <a:moveTo>
                  <a:pt x="14673" y="803"/>
                </a:moveTo>
                <a:lnTo>
                  <a:pt x="14746" y="1022"/>
                </a:lnTo>
                <a:lnTo>
                  <a:pt x="14794" y="1217"/>
                </a:lnTo>
                <a:lnTo>
                  <a:pt x="14843" y="1655"/>
                </a:lnTo>
                <a:lnTo>
                  <a:pt x="14892" y="2141"/>
                </a:lnTo>
                <a:lnTo>
                  <a:pt x="14916" y="2385"/>
                </a:lnTo>
                <a:lnTo>
                  <a:pt x="14940" y="2482"/>
                </a:lnTo>
                <a:lnTo>
                  <a:pt x="15013" y="2604"/>
                </a:lnTo>
                <a:lnTo>
                  <a:pt x="14770" y="2847"/>
                </a:lnTo>
                <a:lnTo>
                  <a:pt x="14697" y="2920"/>
                </a:lnTo>
                <a:lnTo>
                  <a:pt x="14648" y="2628"/>
                </a:lnTo>
                <a:lnTo>
                  <a:pt x="14600" y="2360"/>
                </a:lnTo>
                <a:lnTo>
                  <a:pt x="14527" y="2044"/>
                </a:lnTo>
                <a:lnTo>
                  <a:pt x="14405" y="1776"/>
                </a:lnTo>
                <a:lnTo>
                  <a:pt x="14308" y="1484"/>
                </a:lnTo>
                <a:lnTo>
                  <a:pt x="14210" y="1192"/>
                </a:lnTo>
                <a:lnTo>
                  <a:pt x="14673" y="803"/>
                </a:lnTo>
                <a:close/>
                <a:moveTo>
                  <a:pt x="15695" y="2847"/>
                </a:moveTo>
                <a:lnTo>
                  <a:pt x="16400" y="2871"/>
                </a:lnTo>
                <a:lnTo>
                  <a:pt x="17106" y="2969"/>
                </a:lnTo>
                <a:lnTo>
                  <a:pt x="16984" y="3115"/>
                </a:lnTo>
                <a:lnTo>
                  <a:pt x="16960" y="3090"/>
                </a:lnTo>
                <a:lnTo>
                  <a:pt x="16887" y="3042"/>
                </a:lnTo>
                <a:lnTo>
                  <a:pt x="16790" y="2993"/>
                </a:lnTo>
                <a:lnTo>
                  <a:pt x="16595" y="2969"/>
                </a:lnTo>
                <a:lnTo>
                  <a:pt x="16400" y="2944"/>
                </a:lnTo>
                <a:lnTo>
                  <a:pt x="15914" y="2944"/>
                </a:lnTo>
                <a:lnTo>
                  <a:pt x="15622" y="2920"/>
                </a:lnTo>
                <a:lnTo>
                  <a:pt x="15695" y="2847"/>
                </a:lnTo>
                <a:close/>
                <a:moveTo>
                  <a:pt x="14040" y="1314"/>
                </a:moveTo>
                <a:lnTo>
                  <a:pt x="14040" y="1484"/>
                </a:lnTo>
                <a:lnTo>
                  <a:pt x="14064" y="1655"/>
                </a:lnTo>
                <a:lnTo>
                  <a:pt x="14137" y="2020"/>
                </a:lnTo>
                <a:lnTo>
                  <a:pt x="14283" y="2871"/>
                </a:lnTo>
                <a:lnTo>
                  <a:pt x="14308" y="3066"/>
                </a:lnTo>
                <a:lnTo>
                  <a:pt x="14332" y="3236"/>
                </a:lnTo>
                <a:lnTo>
                  <a:pt x="14162" y="3382"/>
                </a:lnTo>
                <a:lnTo>
                  <a:pt x="14137" y="3139"/>
                </a:lnTo>
                <a:lnTo>
                  <a:pt x="14040" y="2871"/>
                </a:lnTo>
                <a:lnTo>
                  <a:pt x="13870" y="2433"/>
                </a:lnTo>
                <a:lnTo>
                  <a:pt x="13748" y="2068"/>
                </a:lnTo>
                <a:lnTo>
                  <a:pt x="13675" y="1703"/>
                </a:lnTo>
                <a:lnTo>
                  <a:pt x="13651" y="1630"/>
                </a:lnTo>
                <a:lnTo>
                  <a:pt x="13699" y="1582"/>
                </a:lnTo>
                <a:lnTo>
                  <a:pt x="14040" y="1314"/>
                </a:lnTo>
                <a:close/>
                <a:moveTo>
                  <a:pt x="13359" y="1898"/>
                </a:moveTo>
                <a:lnTo>
                  <a:pt x="13432" y="2239"/>
                </a:lnTo>
                <a:lnTo>
                  <a:pt x="13553" y="2677"/>
                </a:lnTo>
                <a:lnTo>
                  <a:pt x="13699" y="3090"/>
                </a:lnTo>
                <a:lnTo>
                  <a:pt x="13772" y="3358"/>
                </a:lnTo>
                <a:lnTo>
                  <a:pt x="13821" y="3480"/>
                </a:lnTo>
                <a:lnTo>
                  <a:pt x="13894" y="3601"/>
                </a:lnTo>
                <a:lnTo>
                  <a:pt x="13724" y="3723"/>
                </a:lnTo>
                <a:lnTo>
                  <a:pt x="13699" y="3577"/>
                </a:lnTo>
                <a:lnTo>
                  <a:pt x="13675" y="3407"/>
                </a:lnTo>
                <a:lnTo>
                  <a:pt x="13578" y="3090"/>
                </a:lnTo>
                <a:lnTo>
                  <a:pt x="13529" y="2798"/>
                </a:lnTo>
                <a:lnTo>
                  <a:pt x="13456" y="2531"/>
                </a:lnTo>
                <a:lnTo>
                  <a:pt x="13383" y="2239"/>
                </a:lnTo>
                <a:lnTo>
                  <a:pt x="13237" y="1995"/>
                </a:lnTo>
                <a:lnTo>
                  <a:pt x="13359" y="1898"/>
                </a:lnTo>
                <a:close/>
                <a:moveTo>
                  <a:pt x="15378" y="3188"/>
                </a:moveTo>
                <a:lnTo>
                  <a:pt x="15500" y="3236"/>
                </a:lnTo>
                <a:lnTo>
                  <a:pt x="15646" y="3261"/>
                </a:lnTo>
                <a:lnTo>
                  <a:pt x="15914" y="3285"/>
                </a:lnTo>
                <a:lnTo>
                  <a:pt x="16790" y="3358"/>
                </a:lnTo>
                <a:lnTo>
                  <a:pt x="16473" y="3723"/>
                </a:lnTo>
                <a:lnTo>
                  <a:pt x="16449" y="3650"/>
                </a:lnTo>
                <a:lnTo>
                  <a:pt x="16425" y="3601"/>
                </a:lnTo>
                <a:lnTo>
                  <a:pt x="16376" y="3553"/>
                </a:lnTo>
                <a:lnTo>
                  <a:pt x="16303" y="3528"/>
                </a:lnTo>
                <a:lnTo>
                  <a:pt x="16084" y="3455"/>
                </a:lnTo>
                <a:lnTo>
                  <a:pt x="15816" y="3431"/>
                </a:lnTo>
                <a:lnTo>
                  <a:pt x="15573" y="3431"/>
                </a:lnTo>
                <a:lnTo>
                  <a:pt x="15330" y="3455"/>
                </a:lnTo>
                <a:lnTo>
                  <a:pt x="15086" y="3455"/>
                </a:lnTo>
                <a:lnTo>
                  <a:pt x="15135" y="3431"/>
                </a:lnTo>
                <a:lnTo>
                  <a:pt x="15378" y="3188"/>
                </a:lnTo>
                <a:close/>
                <a:moveTo>
                  <a:pt x="13067" y="2166"/>
                </a:moveTo>
                <a:lnTo>
                  <a:pt x="13115" y="2628"/>
                </a:lnTo>
                <a:lnTo>
                  <a:pt x="13164" y="3042"/>
                </a:lnTo>
                <a:lnTo>
                  <a:pt x="13188" y="3285"/>
                </a:lnTo>
                <a:lnTo>
                  <a:pt x="13213" y="3553"/>
                </a:lnTo>
                <a:lnTo>
                  <a:pt x="13261" y="3699"/>
                </a:lnTo>
                <a:lnTo>
                  <a:pt x="13286" y="3820"/>
                </a:lnTo>
                <a:lnTo>
                  <a:pt x="13359" y="3942"/>
                </a:lnTo>
                <a:lnTo>
                  <a:pt x="13432" y="4015"/>
                </a:lnTo>
                <a:lnTo>
                  <a:pt x="13213" y="4234"/>
                </a:lnTo>
                <a:lnTo>
                  <a:pt x="13140" y="3845"/>
                </a:lnTo>
                <a:lnTo>
                  <a:pt x="13042" y="3480"/>
                </a:lnTo>
                <a:lnTo>
                  <a:pt x="12994" y="3236"/>
                </a:lnTo>
                <a:lnTo>
                  <a:pt x="12921" y="2969"/>
                </a:lnTo>
                <a:lnTo>
                  <a:pt x="12823" y="2701"/>
                </a:lnTo>
                <a:lnTo>
                  <a:pt x="12702" y="2482"/>
                </a:lnTo>
                <a:lnTo>
                  <a:pt x="12872" y="2336"/>
                </a:lnTo>
                <a:lnTo>
                  <a:pt x="13067" y="2166"/>
                </a:lnTo>
                <a:close/>
                <a:moveTo>
                  <a:pt x="14648" y="3796"/>
                </a:moveTo>
                <a:lnTo>
                  <a:pt x="14819" y="3869"/>
                </a:lnTo>
                <a:lnTo>
                  <a:pt x="15013" y="3893"/>
                </a:lnTo>
                <a:lnTo>
                  <a:pt x="15232" y="3918"/>
                </a:lnTo>
                <a:lnTo>
                  <a:pt x="16035" y="3918"/>
                </a:lnTo>
                <a:lnTo>
                  <a:pt x="16181" y="3966"/>
                </a:lnTo>
                <a:lnTo>
                  <a:pt x="16230" y="3966"/>
                </a:lnTo>
                <a:lnTo>
                  <a:pt x="16011" y="4185"/>
                </a:lnTo>
                <a:lnTo>
                  <a:pt x="15938" y="4258"/>
                </a:lnTo>
                <a:lnTo>
                  <a:pt x="15816" y="4210"/>
                </a:lnTo>
                <a:lnTo>
                  <a:pt x="15695" y="4161"/>
                </a:lnTo>
                <a:lnTo>
                  <a:pt x="15403" y="4137"/>
                </a:lnTo>
                <a:lnTo>
                  <a:pt x="14916" y="4137"/>
                </a:lnTo>
                <a:lnTo>
                  <a:pt x="14600" y="4112"/>
                </a:lnTo>
                <a:lnTo>
                  <a:pt x="14259" y="4112"/>
                </a:lnTo>
                <a:lnTo>
                  <a:pt x="14648" y="3796"/>
                </a:lnTo>
                <a:close/>
                <a:moveTo>
                  <a:pt x="13943" y="4404"/>
                </a:moveTo>
                <a:lnTo>
                  <a:pt x="14283" y="4453"/>
                </a:lnTo>
                <a:lnTo>
                  <a:pt x="14648" y="4502"/>
                </a:lnTo>
                <a:lnTo>
                  <a:pt x="15354" y="4550"/>
                </a:lnTo>
                <a:lnTo>
                  <a:pt x="15524" y="4575"/>
                </a:lnTo>
                <a:lnTo>
                  <a:pt x="15330" y="4745"/>
                </a:lnTo>
                <a:lnTo>
                  <a:pt x="15184" y="4915"/>
                </a:lnTo>
                <a:lnTo>
                  <a:pt x="14697" y="4818"/>
                </a:lnTo>
                <a:lnTo>
                  <a:pt x="14186" y="4745"/>
                </a:lnTo>
                <a:lnTo>
                  <a:pt x="13699" y="4672"/>
                </a:lnTo>
                <a:lnTo>
                  <a:pt x="13797" y="4550"/>
                </a:lnTo>
                <a:lnTo>
                  <a:pt x="13943" y="4404"/>
                </a:lnTo>
                <a:close/>
                <a:moveTo>
                  <a:pt x="14721" y="0"/>
                </a:moveTo>
                <a:lnTo>
                  <a:pt x="14673" y="24"/>
                </a:lnTo>
                <a:lnTo>
                  <a:pt x="14600" y="49"/>
                </a:lnTo>
                <a:lnTo>
                  <a:pt x="14551" y="97"/>
                </a:lnTo>
                <a:lnTo>
                  <a:pt x="14235" y="389"/>
                </a:lnTo>
                <a:lnTo>
                  <a:pt x="13894" y="681"/>
                </a:lnTo>
                <a:lnTo>
                  <a:pt x="13213" y="1217"/>
                </a:lnTo>
                <a:lnTo>
                  <a:pt x="12921" y="1460"/>
                </a:lnTo>
                <a:lnTo>
                  <a:pt x="12775" y="1606"/>
                </a:lnTo>
                <a:lnTo>
                  <a:pt x="12629" y="1752"/>
                </a:lnTo>
                <a:lnTo>
                  <a:pt x="12507" y="1922"/>
                </a:lnTo>
                <a:lnTo>
                  <a:pt x="12385" y="2093"/>
                </a:lnTo>
                <a:lnTo>
                  <a:pt x="12337" y="2263"/>
                </a:lnTo>
                <a:lnTo>
                  <a:pt x="12312" y="2458"/>
                </a:lnTo>
                <a:lnTo>
                  <a:pt x="12337" y="2506"/>
                </a:lnTo>
                <a:lnTo>
                  <a:pt x="12312" y="2531"/>
                </a:lnTo>
                <a:lnTo>
                  <a:pt x="12337" y="2774"/>
                </a:lnTo>
                <a:lnTo>
                  <a:pt x="12385" y="3017"/>
                </a:lnTo>
                <a:lnTo>
                  <a:pt x="12507" y="3504"/>
                </a:lnTo>
                <a:lnTo>
                  <a:pt x="12531" y="3796"/>
                </a:lnTo>
                <a:lnTo>
                  <a:pt x="12580" y="4137"/>
                </a:lnTo>
                <a:lnTo>
                  <a:pt x="12629" y="4453"/>
                </a:lnTo>
                <a:lnTo>
                  <a:pt x="12677" y="4599"/>
                </a:lnTo>
                <a:lnTo>
                  <a:pt x="12750" y="4745"/>
                </a:lnTo>
                <a:lnTo>
                  <a:pt x="12288" y="5256"/>
                </a:lnTo>
                <a:lnTo>
                  <a:pt x="11972" y="5621"/>
                </a:lnTo>
                <a:lnTo>
                  <a:pt x="11631" y="5961"/>
                </a:lnTo>
                <a:lnTo>
                  <a:pt x="10925" y="6643"/>
                </a:lnTo>
                <a:lnTo>
                  <a:pt x="10220" y="7300"/>
                </a:lnTo>
                <a:lnTo>
                  <a:pt x="9490" y="7981"/>
                </a:lnTo>
                <a:lnTo>
                  <a:pt x="9125" y="8370"/>
                </a:lnTo>
                <a:lnTo>
                  <a:pt x="8760" y="8760"/>
                </a:lnTo>
                <a:lnTo>
                  <a:pt x="8371" y="9149"/>
                </a:lnTo>
                <a:lnTo>
                  <a:pt x="8006" y="9538"/>
                </a:lnTo>
                <a:lnTo>
                  <a:pt x="7884" y="9490"/>
                </a:lnTo>
                <a:lnTo>
                  <a:pt x="7665" y="9490"/>
                </a:lnTo>
                <a:lnTo>
                  <a:pt x="7568" y="9514"/>
                </a:lnTo>
                <a:lnTo>
                  <a:pt x="7422" y="9538"/>
                </a:lnTo>
                <a:lnTo>
                  <a:pt x="7276" y="9587"/>
                </a:lnTo>
                <a:lnTo>
                  <a:pt x="7154" y="9684"/>
                </a:lnTo>
                <a:lnTo>
                  <a:pt x="7057" y="9830"/>
                </a:lnTo>
                <a:lnTo>
                  <a:pt x="6984" y="9976"/>
                </a:lnTo>
                <a:lnTo>
                  <a:pt x="6935" y="10147"/>
                </a:lnTo>
                <a:lnTo>
                  <a:pt x="6959" y="10317"/>
                </a:lnTo>
                <a:lnTo>
                  <a:pt x="7008" y="10487"/>
                </a:lnTo>
                <a:lnTo>
                  <a:pt x="7105" y="10633"/>
                </a:lnTo>
                <a:lnTo>
                  <a:pt x="7251" y="10755"/>
                </a:lnTo>
                <a:lnTo>
                  <a:pt x="7397" y="10828"/>
                </a:lnTo>
                <a:lnTo>
                  <a:pt x="7568" y="10877"/>
                </a:lnTo>
                <a:lnTo>
                  <a:pt x="7738" y="10901"/>
                </a:lnTo>
                <a:lnTo>
                  <a:pt x="7884" y="10877"/>
                </a:lnTo>
                <a:lnTo>
                  <a:pt x="8006" y="10804"/>
                </a:lnTo>
                <a:lnTo>
                  <a:pt x="8127" y="10731"/>
                </a:lnTo>
                <a:lnTo>
                  <a:pt x="8225" y="10633"/>
                </a:lnTo>
                <a:lnTo>
                  <a:pt x="8298" y="10512"/>
                </a:lnTo>
                <a:lnTo>
                  <a:pt x="8346" y="10390"/>
                </a:lnTo>
                <a:lnTo>
                  <a:pt x="8371" y="10244"/>
                </a:lnTo>
                <a:lnTo>
                  <a:pt x="8371" y="10098"/>
                </a:lnTo>
                <a:lnTo>
                  <a:pt x="8371" y="10049"/>
                </a:lnTo>
                <a:lnTo>
                  <a:pt x="8711" y="9733"/>
                </a:lnTo>
                <a:lnTo>
                  <a:pt x="9003" y="9392"/>
                </a:lnTo>
                <a:lnTo>
                  <a:pt x="9295" y="9052"/>
                </a:lnTo>
                <a:lnTo>
                  <a:pt x="9587" y="8760"/>
                </a:lnTo>
                <a:lnTo>
                  <a:pt x="10317" y="8054"/>
                </a:lnTo>
                <a:lnTo>
                  <a:pt x="11047" y="7373"/>
                </a:lnTo>
                <a:lnTo>
                  <a:pt x="11777" y="6691"/>
                </a:lnTo>
                <a:lnTo>
                  <a:pt x="12507" y="5986"/>
                </a:lnTo>
                <a:lnTo>
                  <a:pt x="12896" y="5548"/>
                </a:lnTo>
                <a:lnTo>
                  <a:pt x="13310" y="5086"/>
                </a:lnTo>
                <a:lnTo>
                  <a:pt x="13529" y="5159"/>
                </a:lnTo>
                <a:lnTo>
                  <a:pt x="13748" y="5207"/>
                </a:lnTo>
                <a:lnTo>
                  <a:pt x="14186" y="5280"/>
                </a:lnTo>
                <a:lnTo>
                  <a:pt x="14648" y="5353"/>
                </a:lnTo>
                <a:lnTo>
                  <a:pt x="15086" y="5426"/>
                </a:lnTo>
                <a:lnTo>
                  <a:pt x="15184" y="5426"/>
                </a:lnTo>
                <a:lnTo>
                  <a:pt x="15281" y="5402"/>
                </a:lnTo>
                <a:lnTo>
                  <a:pt x="15354" y="5353"/>
                </a:lnTo>
                <a:lnTo>
                  <a:pt x="15403" y="5280"/>
                </a:lnTo>
                <a:lnTo>
                  <a:pt x="15524" y="5207"/>
                </a:lnTo>
                <a:lnTo>
                  <a:pt x="15670" y="5134"/>
                </a:lnTo>
                <a:lnTo>
                  <a:pt x="15938" y="4940"/>
                </a:lnTo>
                <a:lnTo>
                  <a:pt x="16352" y="4526"/>
                </a:lnTo>
                <a:lnTo>
                  <a:pt x="16692" y="4210"/>
                </a:lnTo>
                <a:lnTo>
                  <a:pt x="17009" y="3869"/>
                </a:lnTo>
                <a:lnTo>
                  <a:pt x="17325" y="3504"/>
                </a:lnTo>
                <a:lnTo>
                  <a:pt x="17617" y="3115"/>
                </a:lnTo>
                <a:lnTo>
                  <a:pt x="17641" y="3066"/>
                </a:lnTo>
                <a:lnTo>
                  <a:pt x="17666" y="3017"/>
                </a:lnTo>
                <a:lnTo>
                  <a:pt x="17641" y="2896"/>
                </a:lnTo>
                <a:lnTo>
                  <a:pt x="17690" y="2774"/>
                </a:lnTo>
                <a:lnTo>
                  <a:pt x="17714" y="2701"/>
                </a:lnTo>
                <a:lnTo>
                  <a:pt x="17690" y="2652"/>
                </a:lnTo>
                <a:lnTo>
                  <a:pt x="17690" y="2579"/>
                </a:lnTo>
                <a:lnTo>
                  <a:pt x="17641" y="2531"/>
                </a:lnTo>
                <a:lnTo>
                  <a:pt x="17593" y="2506"/>
                </a:lnTo>
                <a:lnTo>
                  <a:pt x="17495" y="2482"/>
                </a:lnTo>
                <a:lnTo>
                  <a:pt x="16838" y="2360"/>
                </a:lnTo>
                <a:lnTo>
                  <a:pt x="16473" y="2312"/>
                </a:lnTo>
                <a:lnTo>
                  <a:pt x="16108" y="2287"/>
                </a:lnTo>
                <a:lnTo>
                  <a:pt x="16303" y="2068"/>
                </a:lnTo>
                <a:lnTo>
                  <a:pt x="16522" y="1801"/>
                </a:lnTo>
                <a:lnTo>
                  <a:pt x="16790" y="1582"/>
                </a:lnTo>
                <a:lnTo>
                  <a:pt x="17033" y="1338"/>
                </a:lnTo>
                <a:lnTo>
                  <a:pt x="17276" y="1095"/>
                </a:lnTo>
                <a:lnTo>
                  <a:pt x="17325" y="1022"/>
                </a:lnTo>
                <a:lnTo>
                  <a:pt x="17374" y="949"/>
                </a:lnTo>
                <a:lnTo>
                  <a:pt x="17374" y="876"/>
                </a:lnTo>
                <a:lnTo>
                  <a:pt x="17374" y="803"/>
                </a:lnTo>
                <a:lnTo>
                  <a:pt x="17325" y="681"/>
                </a:lnTo>
                <a:lnTo>
                  <a:pt x="17252" y="560"/>
                </a:lnTo>
                <a:lnTo>
                  <a:pt x="17155" y="487"/>
                </a:lnTo>
                <a:lnTo>
                  <a:pt x="17009" y="438"/>
                </a:lnTo>
                <a:lnTo>
                  <a:pt x="16960" y="462"/>
                </a:lnTo>
                <a:lnTo>
                  <a:pt x="16887" y="462"/>
                </a:lnTo>
                <a:lnTo>
                  <a:pt x="16838" y="511"/>
                </a:lnTo>
                <a:lnTo>
                  <a:pt x="16765" y="560"/>
                </a:lnTo>
                <a:lnTo>
                  <a:pt x="16571" y="803"/>
                </a:lnTo>
                <a:lnTo>
                  <a:pt x="16352" y="1022"/>
                </a:lnTo>
                <a:lnTo>
                  <a:pt x="16133" y="1241"/>
                </a:lnTo>
                <a:lnTo>
                  <a:pt x="15914" y="1460"/>
                </a:lnTo>
                <a:lnTo>
                  <a:pt x="15500" y="1971"/>
                </a:lnTo>
                <a:lnTo>
                  <a:pt x="15427" y="1436"/>
                </a:lnTo>
                <a:lnTo>
                  <a:pt x="15354" y="1095"/>
                </a:lnTo>
                <a:lnTo>
                  <a:pt x="15281" y="779"/>
                </a:lnTo>
                <a:lnTo>
                  <a:pt x="15184" y="462"/>
                </a:lnTo>
                <a:lnTo>
                  <a:pt x="15111" y="292"/>
                </a:lnTo>
                <a:lnTo>
                  <a:pt x="15013" y="146"/>
                </a:lnTo>
                <a:lnTo>
                  <a:pt x="14965" y="97"/>
                </a:lnTo>
                <a:lnTo>
                  <a:pt x="14916" y="49"/>
                </a:lnTo>
                <a:lnTo>
                  <a:pt x="14794" y="24"/>
                </a:lnTo>
                <a:lnTo>
                  <a:pt x="14721" y="0"/>
                </a:lnTo>
                <a:close/>
                <a:moveTo>
                  <a:pt x="7543" y="6691"/>
                </a:moveTo>
                <a:lnTo>
                  <a:pt x="7203" y="6716"/>
                </a:lnTo>
                <a:lnTo>
                  <a:pt x="6886" y="6789"/>
                </a:lnTo>
                <a:lnTo>
                  <a:pt x="6570" y="6862"/>
                </a:lnTo>
                <a:lnTo>
                  <a:pt x="6254" y="6983"/>
                </a:lnTo>
                <a:lnTo>
                  <a:pt x="5962" y="7105"/>
                </a:lnTo>
                <a:lnTo>
                  <a:pt x="5670" y="7275"/>
                </a:lnTo>
                <a:lnTo>
                  <a:pt x="5402" y="7470"/>
                </a:lnTo>
                <a:lnTo>
                  <a:pt x="5159" y="7713"/>
                </a:lnTo>
                <a:lnTo>
                  <a:pt x="4940" y="7957"/>
                </a:lnTo>
                <a:lnTo>
                  <a:pt x="4745" y="8249"/>
                </a:lnTo>
                <a:lnTo>
                  <a:pt x="4599" y="8565"/>
                </a:lnTo>
                <a:lnTo>
                  <a:pt x="4477" y="8857"/>
                </a:lnTo>
                <a:lnTo>
                  <a:pt x="4380" y="9149"/>
                </a:lnTo>
                <a:lnTo>
                  <a:pt x="4307" y="9441"/>
                </a:lnTo>
                <a:lnTo>
                  <a:pt x="4258" y="9733"/>
                </a:lnTo>
                <a:lnTo>
                  <a:pt x="4234" y="10025"/>
                </a:lnTo>
                <a:lnTo>
                  <a:pt x="4234" y="10317"/>
                </a:lnTo>
                <a:lnTo>
                  <a:pt x="4258" y="10609"/>
                </a:lnTo>
                <a:lnTo>
                  <a:pt x="4307" y="10901"/>
                </a:lnTo>
                <a:lnTo>
                  <a:pt x="4356" y="11193"/>
                </a:lnTo>
                <a:lnTo>
                  <a:pt x="4453" y="11461"/>
                </a:lnTo>
                <a:lnTo>
                  <a:pt x="4550" y="11728"/>
                </a:lnTo>
                <a:lnTo>
                  <a:pt x="4696" y="11996"/>
                </a:lnTo>
                <a:lnTo>
                  <a:pt x="4842" y="12239"/>
                </a:lnTo>
                <a:lnTo>
                  <a:pt x="5013" y="12458"/>
                </a:lnTo>
                <a:lnTo>
                  <a:pt x="5207" y="12677"/>
                </a:lnTo>
                <a:lnTo>
                  <a:pt x="5426" y="12872"/>
                </a:lnTo>
                <a:lnTo>
                  <a:pt x="5670" y="13067"/>
                </a:lnTo>
                <a:lnTo>
                  <a:pt x="5913" y="13213"/>
                </a:lnTo>
                <a:lnTo>
                  <a:pt x="6181" y="13334"/>
                </a:lnTo>
                <a:lnTo>
                  <a:pt x="6473" y="13456"/>
                </a:lnTo>
                <a:lnTo>
                  <a:pt x="6740" y="13529"/>
                </a:lnTo>
                <a:lnTo>
                  <a:pt x="7032" y="13602"/>
                </a:lnTo>
                <a:lnTo>
                  <a:pt x="7324" y="13650"/>
                </a:lnTo>
                <a:lnTo>
                  <a:pt x="7933" y="13650"/>
                </a:lnTo>
                <a:lnTo>
                  <a:pt x="8225" y="13626"/>
                </a:lnTo>
                <a:lnTo>
                  <a:pt x="8541" y="13577"/>
                </a:lnTo>
                <a:lnTo>
                  <a:pt x="8833" y="13505"/>
                </a:lnTo>
                <a:lnTo>
                  <a:pt x="9125" y="13407"/>
                </a:lnTo>
                <a:lnTo>
                  <a:pt x="9393" y="13310"/>
                </a:lnTo>
                <a:lnTo>
                  <a:pt x="9660" y="13164"/>
                </a:lnTo>
                <a:lnTo>
                  <a:pt x="9903" y="12994"/>
                </a:lnTo>
                <a:lnTo>
                  <a:pt x="10147" y="12823"/>
                </a:lnTo>
                <a:lnTo>
                  <a:pt x="10390" y="12604"/>
                </a:lnTo>
                <a:lnTo>
                  <a:pt x="10585" y="12361"/>
                </a:lnTo>
                <a:lnTo>
                  <a:pt x="10779" y="12118"/>
                </a:lnTo>
                <a:lnTo>
                  <a:pt x="10925" y="11826"/>
                </a:lnTo>
                <a:lnTo>
                  <a:pt x="11071" y="11558"/>
                </a:lnTo>
                <a:lnTo>
                  <a:pt x="11193" y="11242"/>
                </a:lnTo>
                <a:lnTo>
                  <a:pt x="11266" y="10950"/>
                </a:lnTo>
                <a:lnTo>
                  <a:pt x="11339" y="10633"/>
                </a:lnTo>
                <a:lnTo>
                  <a:pt x="11388" y="10317"/>
                </a:lnTo>
                <a:lnTo>
                  <a:pt x="11388" y="9976"/>
                </a:lnTo>
                <a:lnTo>
                  <a:pt x="11363" y="9660"/>
                </a:lnTo>
                <a:lnTo>
                  <a:pt x="11315" y="9368"/>
                </a:lnTo>
                <a:lnTo>
                  <a:pt x="11242" y="9052"/>
                </a:lnTo>
                <a:lnTo>
                  <a:pt x="11120" y="8760"/>
                </a:lnTo>
                <a:lnTo>
                  <a:pt x="10974" y="8492"/>
                </a:lnTo>
                <a:lnTo>
                  <a:pt x="10147" y="9295"/>
                </a:lnTo>
                <a:lnTo>
                  <a:pt x="9733" y="9733"/>
                </a:lnTo>
                <a:lnTo>
                  <a:pt x="9636" y="9855"/>
                </a:lnTo>
                <a:lnTo>
                  <a:pt x="9636" y="9879"/>
                </a:lnTo>
                <a:lnTo>
                  <a:pt x="9636" y="10244"/>
                </a:lnTo>
                <a:lnTo>
                  <a:pt x="9587" y="10609"/>
                </a:lnTo>
                <a:lnTo>
                  <a:pt x="9539" y="10779"/>
                </a:lnTo>
                <a:lnTo>
                  <a:pt x="9466" y="10950"/>
                </a:lnTo>
                <a:lnTo>
                  <a:pt x="9393" y="11096"/>
                </a:lnTo>
                <a:lnTo>
                  <a:pt x="9295" y="11242"/>
                </a:lnTo>
                <a:lnTo>
                  <a:pt x="9149" y="11363"/>
                </a:lnTo>
                <a:lnTo>
                  <a:pt x="9003" y="11485"/>
                </a:lnTo>
                <a:lnTo>
                  <a:pt x="8882" y="11582"/>
                </a:lnTo>
                <a:lnTo>
                  <a:pt x="8736" y="11655"/>
                </a:lnTo>
                <a:lnTo>
                  <a:pt x="8590" y="11704"/>
                </a:lnTo>
                <a:lnTo>
                  <a:pt x="8444" y="11728"/>
                </a:lnTo>
                <a:lnTo>
                  <a:pt x="8127" y="11777"/>
                </a:lnTo>
                <a:lnTo>
                  <a:pt x="7811" y="11777"/>
                </a:lnTo>
                <a:lnTo>
                  <a:pt x="7470" y="11728"/>
                </a:lnTo>
                <a:lnTo>
                  <a:pt x="7178" y="11631"/>
                </a:lnTo>
                <a:lnTo>
                  <a:pt x="6886" y="11509"/>
                </a:lnTo>
                <a:lnTo>
                  <a:pt x="6643" y="11339"/>
                </a:lnTo>
                <a:lnTo>
                  <a:pt x="6521" y="11217"/>
                </a:lnTo>
                <a:lnTo>
                  <a:pt x="6400" y="11096"/>
                </a:lnTo>
                <a:lnTo>
                  <a:pt x="6327" y="10974"/>
                </a:lnTo>
                <a:lnTo>
                  <a:pt x="6254" y="10852"/>
                </a:lnTo>
                <a:lnTo>
                  <a:pt x="6132" y="10560"/>
                </a:lnTo>
                <a:lnTo>
                  <a:pt x="6059" y="10244"/>
                </a:lnTo>
                <a:lnTo>
                  <a:pt x="6059" y="9928"/>
                </a:lnTo>
                <a:lnTo>
                  <a:pt x="6083" y="9636"/>
                </a:lnTo>
                <a:lnTo>
                  <a:pt x="6181" y="9319"/>
                </a:lnTo>
                <a:lnTo>
                  <a:pt x="6302" y="9052"/>
                </a:lnTo>
                <a:lnTo>
                  <a:pt x="6400" y="8906"/>
                </a:lnTo>
                <a:lnTo>
                  <a:pt x="6497" y="8808"/>
                </a:lnTo>
                <a:lnTo>
                  <a:pt x="6594" y="8687"/>
                </a:lnTo>
                <a:lnTo>
                  <a:pt x="6716" y="8614"/>
                </a:lnTo>
                <a:lnTo>
                  <a:pt x="6984" y="8468"/>
                </a:lnTo>
                <a:lnTo>
                  <a:pt x="7276" y="8370"/>
                </a:lnTo>
                <a:lnTo>
                  <a:pt x="7495" y="8322"/>
                </a:lnTo>
                <a:lnTo>
                  <a:pt x="7689" y="8322"/>
                </a:lnTo>
                <a:lnTo>
                  <a:pt x="8054" y="8370"/>
                </a:lnTo>
                <a:lnTo>
                  <a:pt x="8200" y="8200"/>
                </a:lnTo>
                <a:lnTo>
                  <a:pt x="8565" y="7811"/>
                </a:lnTo>
                <a:lnTo>
                  <a:pt x="8955" y="7421"/>
                </a:lnTo>
                <a:lnTo>
                  <a:pt x="9344" y="7032"/>
                </a:lnTo>
                <a:lnTo>
                  <a:pt x="9295" y="6983"/>
                </a:lnTo>
                <a:lnTo>
                  <a:pt x="9247" y="6959"/>
                </a:lnTo>
                <a:lnTo>
                  <a:pt x="8906" y="6862"/>
                </a:lnTo>
                <a:lnTo>
                  <a:pt x="8565" y="6764"/>
                </a:lnTo>
                <a:lnTo>
                  <a:pt x="8225" y="6716"/>
                </a:lnTo>
                <a:lnTo>
                  <a:pt x="7884" y="6691"/>
                </a:lnTo>
                <a:close/>
                <a:moveTo>
                  <a:pt x="13407" y="15621"/>
                </a:moveTo>
                <a:lnTo>
                  <a:pt x="13505" y="15694"/>
                </a:lnTo>
                <a:lnTo>
                  <a:pt x="13310" y="15865"/>
                </a:lnTo>
                <a:lnTo>
                  <a:pt x="13213" y="15962"/>
                </a:lnTo>
                <a:lnTo>
                  <a:pt x="13115" y="16059"/>
                </a:lnTo>
                <a:lnTo>
                  <a:pt x="12969" y="16278"/>
                </a:lnTo>
                <a:lnTo>
                  <a:pt x="12969" y="16303"/>
                </a:lnTo>
                <a:lnTo>
                  <a:pt x="12969" y="16351"/>
                </a:lnTo>
                <a:lnTo>
                  <a:pt x="12994" y="16400"/>
                </a:lnTo>
                <a:lnTo>
                  <a:pt x="13067" y="16424"/>
                </a:lnTo>
                <a:lnTo>
                  <a:pt x="13115" y="16424"/>
                </a:lnTo>
                <a:lnTo>
                  <a:pt x="13140" y="16400"/>
                </a:lnTo>
                <a:lnTo>
                  <a:pt x="13237" y="16327"/>
                </a:lnTo>
                <a:lnTo>
                  <a:pt x="13334" y="16254"/>
                </a:lnTo>
                <a:lnTo>
                  <a:pt x="13553" y="16132"/>
                </a:lnTo>
                <a:lnTo>
                  <a:pt x="13699" y="16035"/>
                </a:lnTo>
                <a:lnTo>
                  <a:pt x="13845" y="15938"/>
                </a:lnTo>
                <a:lnTo>
                  <a:pt x="13918" y="15986"/>
                </a:lnTo>
                <a:lnTo>
                  <a:pt x="13772" y="16132"/>
                </a:lnTo>
                <a:lnTo>
                  <a:pt x="13651" y="16254"/>
                </a:lnTo>
                <a:lnTo>
                  <a:pt x="13553" y="16351"/>
                </a:lnTo>
                <a:lnTo>
                  <a:pt x="13456" y="16497"/>
                </a:lnTo>
                <a:lnTo>
                  <a:pt x="13407" y="16570"/>
                </a:lnTo>
                <a:lnTo>
                  <a:pt x="13383" y="16643"/>
                </a:lnTo>
                <a:lnTo>
                  <a:pt x="13383" y="16692"/>
                </a:lnTo>
                <a:lnTo>
                  <a:pt x="13432" y="16741"/>
                </a:lnTo>
                <a:lnTo>
                  <a:pt x="13553" y="16741"/>
                </a:lnTo>
                <a:lnTo>
                  <a:pt x="13675" y="16668"/>
                </a:lnTo>
                <a:lnTo>
                  <a:pt x="13870" y="16497"/>
                </a:lnTo>
                <a:lnTo>
                  <a:pt x="14137" y="16278"/>
                </a:lnTo>
                <a:lnTo>
                  <a:pt x="14186" y="16230"/>
                </a:lnTo>
                <a:lnTo>
                  <a:pt x="14283" y="16351"/>
                </a:lnTo>
                <a:lnTo>
                  <a:pt x="13967" y="16643"/>
                </a:lnTo>
                <a:lnTo>
                  <a:pt x="13821" y="16862"/>
                </a:lnTo>
                <a:lnTo>
                  <a:pt x="13675" y="17057"/>
                </a:lnTo>
                <a:lnTo>
                  <a:pt x="13675" y="17106"/>
                </a:lnTo>
                <a:lnTo>
                  <a:pt x="13724" y="17106"/>
                </a:lnTo>
                <a:lnTo>
                  <a:pt x="13967" y="16984"/>
                </a:lnTo>
                <a:lnTo>
                  <a:pt x="14210" y="16887"/>
                </a:lnTo>
                <a:lnTo>
                  <a:pt x="14381" y="16789"/>
                </a:lnTo>
                <a:lnTo>
                  <a:pt x="14527" y="16668"/>
                </a:lnTo>
                <a:lnTo>
                  <a:pt x="14600" y="16765"/>
                </a:lnTo>
                <a:lnTo>
                  <a:pt x="14575" y="16789"/>
                </a:lnTo>
                <a:lnTo>
                  <a:pt x="14259" y="17033"/>
                </a:lnTo>
                <a:lnTo>
                  <a:pt x="14113" y="17154"/>
                </a:lnTo>
                <a:lnTo>
                  <a:pt x="13991" y="17300"/>
                </a:lnTo>
                <a:lnTo>
                  <a:pt x="13991" y="17349"/>
                </a:lnTo>
                <a:lnTo>
                  <a:pt x="14016" y="17349"/>
                </a:lnTo>
                <a:lnTo>
                  <a:pt x="14210" y="17300"/>
                </a:lnTo>
                <a:lnTo>
                  <a:pt x="14356" y="17252"/>
                </a:lnTo>
                <a:lnTo>
                  <a:pt x="14551" y="17154"/>
                </a:lnTo>
                <a:lnTo>
                  <a:pt x="14721" y="17057"/>
                </a:lnTo>
                <a:lnTo>
                  <a:pt x="14746" y="17203"/>
                </a:lnTo>
                <a:lnTo>
                  <a:pt x="14624" y="17252"/>
                </a:lnTo>
                <a:lnTo>
                  <a:pt x="14478" y="17300"/>
                </a:lnTo>
                <a:lnTo>
                  <a:pt x="14332" y="17373"/>
                </a:lnTo>
                <a:lnTo>
                  <a:pt x="14259" y="17422"/>
                </a:lnTo>
                <a:lnTo>
                  <a:pt x="14186" y="17471"/>
                </a:lnTo>
                <a:lnTo>
                  <a:pt x="14137" y="17544"/>
                </a:lnTo>
                <a:lnTo>
                  <a:pt x="14162" y="17641"/>
                </a:lnTo>
                <a:lnTo>
                  <a:pt x="14210" y="17690"/>
                </a:lnTo>
                <a:lnTo>
                  <a:pt x="14283" y="17714"/>
                </a:lnTo>
                <a:lnTo>
                  <a:pt x="14429" y="17714"/>
                </a:lnTo>
                <a:lnTo>
                  <a:pt x="14575" y="17665"/>
                </a:lnTo>
                <a:lnTo>
                  <a:pt x="14697" y="17617"/>
                </a:lnTo>
                <a:lnTo>
                  <a:pt x="14697" y="17641"/>
                </a:lnTo>
                <a:lnTo>
                  <a:pt x="14600" y="17738"/>
                </a:lnTo>
                <a:lnTo>
                  <a:pt x="14502" y="17811"/>
                </a:lnTo>
                <a:lnTo>
                  <a:pt x="14405" y="17860"/>
                </a:lnTo>
                <a:lnTo>
                  <a:pt x="14283" y="17884"/>
                </a:lnTo>
                <a:lnTo>
                  <a:pt x="14162" y="17909"/>
                </a:lnTo>
                <a:lnTo>
                  <a:pt x="14040" y="17884"/>
                </a:lnTo>
                <a:lnTo>
                  <a:pt x="13772" y="17836"/>
                </a:lnTo>
                <a:lnTo>
                  <a:pt x="13529" y="17738"/>
                </a:lnTo>
                <a:lnTo>
                  <a:pt x="13261" y="17592"/>
                </a:lnTo>
                <a:lnTo>
                  <a:pt x="13067" y="17471"/>
                </a:lnTo>
                <a:lnTo>
                  <a:pt x="12896" y="17349"/>
                </a:lnTo>
                <a:lnTo>
                  <a:pt x="12726" y="17179"/>
                </a:lnTo>
                <a:lnTo>
                  <a:pt x="12556" y="16984"/>
                </a:lnTo>
                <a:lnTo>
                  <a:pt x="12337" y="16765"/>
                </a:lnTo>
                <a:lnTo>
                  <a:pt x="12239" y="16692"/>
                </a:lnTo>
                <a:lnTo>
                  <a:pt x="12118" y="16668"/>
                </a:lnTo>
                <a:lnTo>
                  <a:pt x="12458" y="16424"/>
                </a:lnTo>
                <a:lnTo>
                  <a:pt x="12799" y="16181"/>
                </a:lnTo>
                <a:lnTo>
                  <a:pt x="13115" y="15913"/>
                </a:lnTo>
                <a:lnTo>
                  <a:pt x="13407" y="15621"/>
                </a:lnTo>
                <a:close/>
                <a:moveTo>
                  <a:pt x="2287" y="15548"/>
                </a:moveTo>
                <a:lnTo>
                  <a:pt x="2579" y="15840"/>
                </a:lnTo>
                <a:lnTo>
                  <a:pt x="2871" y="16084"/>
                </a:lnTo>
                <a:lnTo>
                  <a:pt x="3188" y="16351"/>
                </a:lnTo>
                <a:lnTo>
                  <a:pt x="3504" y="16570"/>
                </a:lnTo>
                <a:lnTo>
                  <a:pt x="3382" y="16765"/>
                </a:lnTo>
                <a:lnTo>
                  <a:pt x="3358" y="16741"/>
                </a:lnTo>
                <a:lnTo>
                  <a:pt x="3309" y="16668"/>
                </a:lnTo>
                <a:lnTo>
                  <a:pt x="3261" y="16619"/>
                </a:lnTo>
                <a:lnTo>
                  <a:pt x="3115" y="16522"/>
                </a:lnTo>
                <a:lnTo>
                  <a:pt x="2944" y="16449"/>
                </a:lnTo>
                <a:lnTo>
                  <a:pt x="2823" y="16351"/>
                </a:lnTo>
                <a:lnTo>
                  <a:pt x="2774" y="16351"/>
                </a:lnTo>
                <a:lnTo>
                  <a:pt x="2774" y="16376"/>
                </a:lnTo>
                <a:lnTo>
                  <a:pt x="2823" y="16522"/>
                </a:lnTo>
                <a:lnTo>
                  <a:pt x="2944" y="16668"/>
                </a:lnTo>
                <a:lnTo>
                  <a:pt x="2969" y="16692"/>
                </a:lnTo>
                <a:lnTo>
                  <a:pt x="2725" y="16546"/>
                </a:lnTo>
                <a:lnTo>
                  <a:pt x="2604" y="16497"/>
                </a:lnTo>
                <a:lnTo>
                  <a:pt x="2458" y="16473"/>
                </a:lnTo>
                <a:lnTo>
                  <a:pt x="2433" y="16473"/>
                </a:lnTo>
                <a:lnTo>
                  <a:pt x="2433" y="16522"/>
                </a:lnTo>
                <a:lnTo>
                  <a:pt x="2482" y="16619"/>
                </a:lnTo>
                <a:lnTo>
                  <a:pt x="2555" y="16692"/>
                </a:lnTo>
                <a:lnTo>
                  <a:pt x="2725" y="16862"/>
                </a:lnTo>
                <a:lnTo>
                  <a:pt x="2896" y="17008"/>
                </a:lnTo>
                <a:lnTo>
                  <a:pt x="3090" y="17130"/>
                </a:lnTo>
                <a:lnTo>
                  <a:pt x="2920" y="17300"/>
                </a:lnTo>
                <a:lnTo>
                  <a:pt x="2871" y="17276"/>
                </a:lnTo>
                <a:lnTo>
                  <a:pt x="2774" y="17203"/>
                </a:lnTo>
                <a:lnTo>
                  <a:pt x="2701" y="17106"/>
                </a:lnTo>
                <a:lnTo>
                  <a:pt x="2604" y="17008"/>
                </a:lnTo>
                <a:lnTo>
                  <a:pt x="2506" y="16935"/>
                </a:lnTo>
                <a:lnTo>
                  <a:pt x="2385" y="16887"/>
                </a:lnTo>
                <a:lnTo>
                  <a:pt x="2336" y="16862"/>
                </a:lnTo>
                <a:lnTo>
                  <a:pt x="2263" y="16887"/>
                </a:lnTo>
                <a:lnTo>
                  <a:pt x="2239" y="16911"/>
                </a:lnTo>
                <a:lnTo>
                  <a:pt x="2239" y="16960"/>
                </a:lnTo>
                <a:lnTo>
                  <a:pt x="2287" y="17057"/>
                </a:lnTo>
                <a:lnTo>
                  <a:pt x="2336" y="17179"/>
                </a:lnTo>
                <a:lnTo>
                  <a:pt x="2433" y="17300"/>
                </a:lnTo>
                <a:lnTo>
                  <a:pt x="2506" y="17422"/>
                </a:lnTo>
                <a:lnTo>
                  <a:pt x="2652" y="17544"/>
                </a:lnTo>
                <a:lnTo>
                  <a:pt x="2531" y="17617"/>
                </a:lnTo>
                <a:lnTo>
                  <a:pt x="2336" y="17519"/>
                </a:lnTo>
                <a:lnTo>
                  <a:pt x="2166" y="17398"/>
                </a:lnTo>
                <a:lnTo>
                  <a:pt x="2068" y="17325"/>
                </a:lnTo>
                <a:lnTo>
                  <a:pt x="1995" y="17300"/>
                </a:lnTo>
                <a:lnTo>
                  <a:pt x="1898" y="17252"/>
                </a:lnTo>
                <a:lnTo>
                  <a:pt x="1777" y="17227"/>
                </a:lnTo>
                <a:lnTo>
                  <a:pt x="1752" y="17252"/>
                </a:lnTo>
                <a:lnTo>
                  <a:pt x="1728" y="17276"/>
                </a:lnTo>
                <a:lnTo>
                  <a:pt x="1777" y="17398"/>
                </a:lnTo>
                <a:lnTo>
                  <a:pt x="1825" y="17519"/>
                </a:lnTo>
                <a:lnTo>
                  <a:pt x="1898" y="17641"/>
                </a:lnTo>
                <a:lnTo>
                  <a:pt x="1995" y="17738"/>
                </a:lnTo>
                <a:lnTo>
                  <a:pt x="2117" y="17860"/>
                </a:lnTo>
                <a:lnTo>
                  <a:pt x="1874" y="17763"/>
                </a:lnTo>
                <a:lnTo>
                  <a:pt x="1679" y="17665"/>
                </a:lnTo>
                <a:lnTo>
                  <a:pt x="1582" y="17617"/>
                </a:lnTo>
                <a:lnTo>
                  <a:pt x="1485" y="17592"/>
                </a:lnTo>
                <a:lnTo>
                  <a:pt x="1436" y="17592"/>
                </a:lnTo>
                <a:lnTo>
                  <a:pt x="1363" y="17641"/>
                </a:lnTo>
                <a:lnTo>
                  <a:pt x="1339" y="17690"/>
                </a:lnTo>
                <a:lnTo>
                  <a:pt x="1339" y="17738"/>
                </a:lnTo>
                <a:lnTo>
                  <a:pt x="1412" y="17860"/>
                </a:lnTo>
                <a:lnTo>
                  <a:pt x="1509" y="17957"/>
                </a:lnTo>
                <a:lnTo>
                  <a:pt x="1363" y="17909"/>
                </a:lnTo>
                <a:lnTo>
                  <a:pt x="1266" y="17836"/>
                </a:lnTo>
                <a:lnTo>
                  <a:pt x="1168" y="17738"/>
                </a:lnTo>
                <a:lnTo>
                  <a:pt x="1095" y="17592"/>
                </a:lnTo>
                <a:lnTo>
                  <a:pt x="1071" y="17422"/>
                </a:lnTo>
                <a:lnTo>
                  <a:pt x="1095" y="17227"/>
                </a:lnTo>
                <a:lnTo>
                  <a:pt x="1144" y="17057"/>
                </a:lnTo>
                <a:lnTo>
                  <a:pt x="1217" y="16887"/>
                </a:lnTo>
                <a:lnTo>
                  <a:pt x="1436" y="16522"/>
                </a:lnTo>
                <a:lnTo>
                  <a:pt x="1631" y="16254"/>
                </a:lnTo>
                <a:lnTo>
                  <a:pt x="1777" y="16059"/>
                </a:lnTo>
                <a:lnTo>
                  <a:pt x="1947" y="15889"/>
                </a:lnTo>
                <a:lnTo>
                  <a:pt x="2117" y="15719"/>
                </a:lnTo>
                <a:lnTo>
                  <a:pt x="2287" y="15548"/>
                </a:lnTo>
                <a:close/>
                <a:moveTo>
                  <a:pt x="7689" y="2336"/>
                </a:moveTo>
                <a:lnTo>
                  <a:pt x="7203" y="2360"/>
                </a:lnTo>
                <a:lnTo>
                  <a:pt x="6716" y="2409"/>
                </a:lnTo>
                <a:lnTo>
                  <a:pt x="6205" y="2482"/>
                </a:lnTo>
                <a:lnTo>
                  <a:pt x="5718" y="2604"/>
                </a:lnTo>
                <a:lnTo>
                  <a:pt x="5256" y="2725"/>
                </a:lnTo>
                <a:lnTo>
                  <a:pt x="4794" y="2896"/>
                </a:lnTo>
                <a:lnTo>
                  <a:pt x="4404" y="3066"/>
                </a:lnTo>
                <a:lnTo>
                  <a:pt x="4015" y="3261"/>
                </a:lnTo>
                <a:lnTo>
                  <a:pt x="3626" y="3480"/>
                </a:lnTo>
                <a:lnTo>
                  <a:pt x="3261" y="3723"/>
                </a:lnTo>
                <a:lnTo>
                  <a:pt x="2896" y="3966"/>
                </a:lnTo>
                <a:lnTo>
                  <a:pt x="2555" y="4258"/>
                </a:lnTo>
                <a:lnTo>
                  <a:pt x="2214" y="4526"/>
                </a:lnTo>
                <a:lnTo>
                  <a:pt x="1923" y="4842"/>
                </a:lnTo>
                <a:lnTo>
                  <a:pt x="1655" y="5134"/>
                </a:lnTo>
                <a:lnTo>
                  <a:pt x="1412" y="5451"/>
                </a:lnTo>
                <a:lnTo>
                  <a:pt x="1217" y="5791"/>
                </a:lnTo>
                <a:lnTo>
                  <a:pt x="1071" y="6156"/>
                </a:lnTo>
                <a:lnTo>
                  <a:pt x="657" y="7105"/>
                </a:lnTo>
                <a:lnTo>
                  <a:pt x="463" y="7592"/>
                </a:lnTo>
                <a:lnTo>
                  <a:pt x="292" y="8078"/>
                </a:lnTo>
                <a:lnTo>
                  <a:pt x="171" y="8565"/>
                </a:lnTo>
                <a:lnTo>
                  <a:pt x="73" y="9052"/>
                </a:lnTo>
                <a:lnTo>
                  <a:pt x="25" y="9563"/>
                </a:lnTo>
                <a:lnTo>
                  <a:pt x="0" y="10074"/>
                </a:lnTo>
                <a:lnTo>
                  <a:pt x="25" y="10585"/>
                </a:lnTo>
                <a:lnTo>
                  <a:pt x="49" y="11096"/>
                </a:lnTo>
                <a:lnTo>
                  <a:pt x="122" y="11607"/>
                </a:lnTo>
                <a:lnTo>
                  <a:pt x="195" y="12093"/>
                </a:lnTo>
                <a:lnTo>
                  <a:pt x="268" y="12531"/>
                </a:lnTo>
                <a:lnTo>
                  <a:pt x="414" y="12945"/>
                </a:lnTo>
                <a:lnTo>
                  <a:pt x="584" y="13359"/>
                </a:lnTo>
                <a:lnTo>
                  <a:pt x="779" y="13723"/>
                </a:lnTo>
                <a:lnTo>
                  <a:pt x="1022" y="14088"/>
                </a:lnTo>
                <a:lnTo>
                  <a:pt x="1290" y="14453"/>
                </a:lnTo>
                <a:lnTo>
                  <a:pt x="1558" y="14794"/>
                </a:lnTo>
                <a:lnTo>
                  <a:pt x="1850" y="15135"/>
                </a:lnTo>
                <a:lnTo>
                  <a:pt x="1995" y="15281"/>
                </a:lnTo>
                <a:lnTo>
                  <a:pt x="1850" y="15378"/>
                </a:lnTo>
                <a:lnTo>
                  <a:pt x="1704" y="15500"/>
                </a:lnTo>
                <a:lnTo>
                  <a:pt x="1582" y="15621"/>
                </a:lnTo>
                <a:lnTo>
                  <a:pt x="1460" y="15767"/>
                </a:lnTo>
                <a:lnTo>
                  <a:pt x="1217" y="16084"/>
                </a:lnTo>
                <a:lnTo>
                  <a:pt x="1047" y="16351"/>
                </a:lnTo>
                <a:lnTo>
                  <a:pt x="925" y="16546"/>
                </a:lnTo>
                <a:lnTo>
                  <a:pt x="828" y="16741"/>
                </a:lnTo>
                <a:lnTo>
                  <a:pt x="730" y="16960"/>
                </a:lnTo>
                <a:lnTo>
                  <a:pt x="682" y="17179"/>
                </a:lnTo>
                <a:lnTo>
                  <a:pt x="633" y="17398"/>
                </a:lnTo>
                <a:lnTo>
                  <a:pt x="657" y="17617"/>
                </a:lnTo>
                <a:lnTo>
                  <a:pt x="706" y="17836"/>
                </a:lnTo>
                <a:lnTo>
                  <a:pt x="828" y="18055"/>
                </a:lnTo>
                <a:lnTo>
                  <a:pt x="901" y="18152"/>
                </a:lnTo>
                <a:lnTo>
                  <a:pt x="974" y="18225"/>
                </a:lnTo>
                <a:lnTo>
                  <a:pt x="1144" y="18322"/>
                </a:lnTo>
                <a:lnTo>
                  <a:pt x="1339" y="18395"/>
                </a:lnTo>
                <a:lnTo>
                  <a:pt x="1558" y="18420"/>
                </a:lnTo>
                <a:lnTo>
                  <a:pt x="1777" y="18420"/>
                </a:lnTo>
                <a:lnTo>
                  <a:pt x="1995" y="18371"/>
                </a:lnTo>
                <a:lnTo>
                  <a:pt x="2190" y="18322"/>
                </a:lnTo>
                <a:lnTo>
                  <a:pt x="2385" y="18249"/>
                </a:lnTo>
                <a:lnTo>
                  <a:pt x="2604" y="18128"/>
                </a:lnTo>
                <a:lnTo>
                  <a:pt x="2823" y="18006"/>
                </a:lnTo>
                <a:lnTo>
                  <a:pt x="3042" y="17836"/>
                </a:lnTo>
                <a:lnTo>
                  <a:pt x="3236" y="17665"/>
                </a:lnTo>
                <a:lnTo>
                  <a:pt x="3431" y="17471"/>
                </a:lnTo>
                <a:lnTo>
                  <a:pt x="3601" y="17276"/>
                </a:lnTo>
                <a:lnTo>
                  <a:pt x="3893" y="16838"/>
                </a:lnTo>
                <a:lnTo>
                  <a:pt x="4258" y="17081"/>
                </a:lnTo>
                <a:lnTo>
                  <a:pt x="4648" y="17276"/>
                </a:lnTo>
                <a:lnTo>
                  <a:pt x="4867" y="17398"/>
                </a:lnTo>
                <a:lnTo>
                  <a:pt x="5110" y="17495"/>
                </a:lnTo>
                <a:lnTo>
                  <a:pt x="5353" y="17568"/>
                </a:lnTo>
                <a:lnTo>
                  <a:pt x="5597" y="17641"/>
                </a:lnTo>
                <a:lnTo>
                  <a:pt x="6083" y="17738"/>
                </a:lnTo>
                <a:lnTo>
                  <a:pt x="6594" y="17811"/>
                </a:lnTo>
                <a:lnTo>
                  <a:pt x="7057" y="17884"/>
                </a:lnTo>
                <a:lnTo>
                  <a:pt x="7519" y="17909"/>
                </a:lnTo>
                <a:lnTo>
                  <a:pt x="8006" y="17909"/>
                </a:lnTo>
                <a:lnTo>
                  <a:pt x="8492" y="17860"/>
                </a:lnTo>
                <a:lnTo>
                  <a:pt x="8541" y="17884"/>
                </a:lnTo>
                <a:lnTo>
                  <a:pt x="8590" y="17860"/>
                </a:lnTo>
                <a:lnTo>
                  <a:pt x="8736" y="17811"/>
                </a:lnTo>
                <a:lnTo>
                  <a:pt x="8906" y="17787"/>
                </a:lnTo>
                <a:lnTo>
                  <a:pt x="9222" y="17738"/>
                </a:lnTo>
                <a:lnTo>
                  <a:pt x="9514" y="17690"/>
                </a:lnTo>
                <a:lnTo>
                  <a:pt x="9782" y="17592"/>
                </a:lnTo>
                <a:lnTo>
                  <a:pt x="10317" y="17398"/>
                </a:lnTo>
                <a:lnTo>
                  <a:pt x="11120" y="17130"/>
                </a:lnTo>
                <a:lnTo>
                  <a:pt x="11509" y="16984"/>
                </a:lnTo>
                <a:lnTo>
                  <a:pt x="11899" y="16789"/>
                </a:lnTo>
                <a:lnTo>
                  <a:pt x="11899" y="16814"/>
                </a:lnTo>
                <a:lnTo>
                  <a:pt x="11996" y="17033"/>
                </a:lnTo>
                <a:lnTo>
                  <a:pt x="12118" y="17227"/>
                </a:lnTo>
                <a:lnTo>
                  <a:pt x="12288" y="17446"/>
                </a:lnTo>
                <a:lnTo>
                  <a:pt x="12483" y="17641"/>
                </a:lnTo>
                <a:lnTo>
                  <a:pt x="12702" y="17811"/>
                </a:lnTo>
                <a:lnTo>
                  <a:pt x="12921" y="17957"/>
                </a:lnTo>
                <a:lnTo>
                  <a:pt x="13115" y="18079"/>
                </a:lnTo>
                <a:lnTo>
                  <a:pt x="13334" y="18176"/>
                </a:lnTo>
                <a:lnTo>
                  <a:pt x="13529" y="18249"/>
                </a:lnTo>
                <a:lnTo>
                  <a:pt x="13748" y="18298"/>
                </a:lnTo>
                <a:lnTo>
                  <a:pt x="13991" y="18347"/>
                </a:lnTo>
                <a:lnTo>
                  <a:pt x="14259" y="18347"/>
                </a:lnTo>
                <a:lnTo>
                  <a:pt x="14478" y="18322"/>
                </a:lnTo>
                <a:lnTo>
                  <a:pt x="14721" y="18249"/>
                </a:lnTo>
                <a:lnTo>
                  <a:pt x="14819" y="18176"/>
                </a:lnTo>
                <a:lnTo>
                  <a:pt x="14892" y="18103"/>
                </a:lnTo>
                <a:lnTo>
                  <a:pt x="14989" y="18030"/>
                </a:lnTo>
                <a:lnTo>
                  <a:pt x="15038" y="17933"/>
                </a:lnTo>
                <a:lnTo>
                  <a:pt x="15135" y="17763"/>
                </a:lnTo>
                <a:lnTo>
                  <a:pt x="15159" y="17568"/>
                </a:lnTo>
                <a:lnTo>
                  <a:pt x="15184" y="17373"/>
                </a:lnTo>
                <a:lnTo>
                  <a:pt x="15159" y="17203"/>
                </a:lnTo>
                <a:lnTo>
                  <a:pt x="15111" y="17008"/>
                </a:lnTo>
                <a:lnTo>
                  <a:pt x="15062" y="16838"/>
                </a:lnTo>
                <a:lnTo>
                  <a:pt x="14965" y="16643"/>
                </a:lnTo>
                <a:lnTo>
                  <a:pt x="14867" y="16473"/>
                </a:lnTo>
                <a:lnTo>
                  <a:pt x="14600" y="16132"/>
                </a:lnTo>
                <a:lnTo>
                  <a:pt x="14308" y="15792"/>
                </a:lnTo>
                <a:lnTo>
                  <a:pt x="13991" y="15524"/>
                </a:lnTo>
                <a:lnTo>
                  <a:pt x="13675" y="15281"/>
                </a:lnTo>
                <a:lnTo>
                  <a:pt x="13967" y="14916"/>
                </a:lnTo>
                <a:lnTo>
                  <a:pt x="14235" y="14551"/>
                </a:lnTo>
                <a:lnTo>
                  <a:pt x="14478" y="14137"/>
                </a:lnTo>
                <a:lnTo>
                  <a:pt x="14673" y="13748"/>
                </a:lnTo>
                <a:lnTo>
                  <a:pt x="14916" y="13237"/>
                </a:lnTo>
                <a:lnTo>
                  <a:pt x="15111" y="12677"/>
                </a:lnTo>
                <a:lnTo>
                  <a:pt x="15257" y="12118"/>
                </a:lnTo>
                <a:lnTo>
                  <a:pt x="15378" y="11534"/>
                </a:lnTo>
                <a:lnTo>
                  <a:pt x="15476" y="10950"/>
                </a:lnTo>
                <a:lnTo>
                  <a:pt x="15524" y="10366"/>
                </a:lnTo>
                <a:lnTo>
                  <a:pt x="15549" y="9782"/>
                </a:lnTo>
                <a:lnTo>
                  <a:pt x="15549" y="9222"/>
                </a:lnTo>
                <a:lnTo>
                  <a:pt x="15524" y="8979"/>
                </a:lnTo>
                <a:lnTo>
                  <a:pt x="15476" y="8735"/>
                </a:lnTo>
                <a:lnTo>
                  <a:pt x="15354" y="8249"/>
                </a:lnTo>
                <a:lnTo>
                  <a:pt x="15208" y="7786"/>
                </a:lnTo>
                <a:lnTo>
                  <a:pt x="15038" y="7348"/>
                </a:lnTo>
                <a:lnTo>
                  <a:pt x="14867" y="6910"/>
                </a:lnTo>
                <a:lnTo>
                  <a:pt x="14794" y="6691"/>
                </a:lnTo>
                <a:lnTo>
                  <a:pt x="14697" y="6472"/>
                </a:lnTo>
                <a:lnTo>
                  <a:pt x="14575" y="6278"/>
                </a:lnTo>
                <a:lnTo>
                  <a:pt x="14429" y="6107"/>
                </a:lnTo>
                <a:lnTo>
                  <a:pt x="14381" y="6107"/>
                </a:lnTo>
                <a:lnTo>
                  <a:pt x="13991" y="6034"/>
                </a:lnTo>
                <a:lnTo>
                  <a:pt x="13578" y="5961"/>
                </a:lnTo>
                <a:lnTo>
                  <a:pt x="13042" y="6521"/>
                </a:lnTo>
                <a:lnTo>
                  <a:pt x="12458" y="7105"/>
                </a:lnTo>
                <a:lnTo>
                  <a:pt x="12580" y="7202"/>
                </a:lnTo>
                <a:lnTo>
                  <a:pt x="12702" y="7324"/>
                </a:lnTo>
                <a:lnTo>
                  <a:pt x="12799" y="7470"/>
                </a:lnTo>
                <a:lnTo>
                  <a:pt x="12872" y="7616"/>
                </a:lnTo>
                <a:lnTo>
                  <a:pt x="13018" y="7957"/>
                </a:lnTo>
                <a:lnTo>
                  <a:pt x="13140" y="8249"/>
                </a:lnTo>
                <a:lnTo>
                  <a:pt x="13213" y="8468"/>
                </a:lnTo>
                <a:lnTo>
                  <a:pt x="13286" y="8687"/>
                </a:lnTo>
                <a:lnTo>
                  <a:pt x="13383" y="9173"/>
                </a:lnTo>
                <a:lnTo>
                  <a:pt x="13407" y="9684"/>
                </a:lnTo>
                <a:lnTo>
                  <a:pt x="13407" y="10147"/>
                </a:lnTo>
                <a:lnTo>
                  <a:pt x="13383" y="10585"/>
                </a:lnTo>
                <a:lnTo>
                  <a:pt x="13310" y="11023"/>
                </a:lnTo>
                <a:lnTo>
                  <a:pt x="13188" y="11436"/>
                </a:lnTo>
                <a:lnTo>
                  <a:pt x="13042" y="11850"/>
                </a:lnTo>
                <a:lnTo>
                  <a:pt x="12872" y="12264"/>
                </a:lnTo>
                <a:lnTo>
                  <a:pt x="12677" y="12653"/>
                </a:lnTo>
                <a:lnTo>
                  <a:pt x="12458" y="13018"/>
                </a:lnTo>
                <a:lnTo>
                  <a:pt x="12239" y="13383"/>
                </a:lnTo>
                <a:lnTo>
                  <a:pt x="11923" y="13748"/>
                </a:lnTo>
                <a:lnTo>
                  <a:pt x="11582" y="14088"/>
                </a:lnTo>
                <a:lnTo>
                  <a:pt x="11217" y="14380"/>
                </a:lnTo>
                <a:lnTo>
                  <a:pt x="10828" y="14648"/>
                </a:lnTo>
                <a:lnTo>
                  <a:pt x="10414" y="14867"/>
                </a:lnTo>
                <a:lnTo>
                  <a:pt x="9976" y="15062"/>
                </a:lnTo>
                <a:lnTo>
                  <a:pt x="9539" y="15256"/>
                </a:lnTo>
                <a:lnTo>
                  <a:pt x="9101" y="15427"/>
                </a:lnTo>
                <a:lnTo>
                  <a:pt x="8809" y="15524"/>
                </a:lnTo>
                <a:lnTo>
                  <a:pt x="8517" y="15597"/>
                </a:lnTo>
                <a:lnTo>
                  <a:pt x="8225" y="15646"/>
                </a:lnTo>
                <a:lnTo>
                  <a:pt x="7957" y="15670"/>
                </a:lnTo>
                <a:lnTo>
                  <a:pt x="7397" y="15670"/>
                </a:lnTo>
                <a:lnTo>
                  <a:pt x="7130" y="15646"/>
                </a:lnTo>
                <a:lnTo>
                  <a:pt x="6862" y="15597"/>
                </a:lnTo>
                <a:lnTo>
                  <a:pt x="6594" y="15548"/>
                </a:lnTo>
                <a:lnTo>
                  <a:pt x="6327" y="15475"/>
                </a:lnTo>
                <a:lnTo>
                  <a:pt x="5816" y="15281"/>
                </a:lnTo>
                <a:lnTo>
                  <a:pt x="5280" y="15062"/>
                </a:lnTo>
                <a:lnTo>
                  <a:pt x="4769" y="14770"/>
                </a:lnTo>
                <a:lnTo>
                  <a:pt x="4015" y="14307"/>
                </a:lnTo>
                <a:lnTo>
                  <a:pt x="3918" y="14259"/>
                </a:lnTo>
                <a:lnTo>
                  <a:pt x="3820" y="14161"/>
                </a:lnTo>
                <a:lnTo>
                  <a:pt x="3674" y="13991"/>
                </a:lnTo>
                <a:lnTo>
                  <a:pt x="3382" y="13602"/>
                </a:lnTo>
                <a:lnTo>
                  <a:pt x="3066" y="13164"/>
                </a:lnTo>
                <a:lnTo>
                  <a:pt x="2774" y="12726"/>
                </a:lnTo>
                <a:lnTo>
                  <a:pt x="2652" y="12483"/>
                </a:lnTo>
                <a:lnTo>
                  <a:pt x="2555" y="12239"/>
                </a:lnTo>
                <a:lnTo>
                  <a:pt x="2458" y="11972"/>
                </a:lnTo>
                <a:lnTo>
                  <a:pt x="2360" y="11728"/>
                </a:lnTo>
                <a:lnTo>
                  <a:pt x="2263" y="11242"/>
                </a:lnTo>
                <a:lnTo>
                  <a:pt x="2214" y="10731"/>
                </a:lnTo>
                <a:lnTo>
                  <a:pt x="2214" y="10220"/>
                </a:lnTo>
                <a:lnTo>
                  <a:pt x="2239" y="9684"/>
                </a:lnTo>
                <a:lnTo>
                  <a:pt x="2336" y="9149"/>
                </a:lnTo>
                <a:lnTo>
                  <a:pt x="2433" y="8662"/>
                </a:lnTo>
                <a:lnTo>
                  <a:pt x="2604" y="8151"/>
                </a:lnTo>
                <a:lnTo>
                  <a:pt x="2774" y="7713"/>
                </a:lnTo>
                <a:lnTo>
                  <a:pt x="2969" y="7324"/>
                </a:lnTo>
                <a:lnTo>
                  <a:pt x="3188" y="6959"/>
                </a:lnTo>
                <a:lnTo>
                  <a:pt x="3431" y="6618"/>
                </a:lnTo>
                <a:lnTo>
                  <a:pt x="3699" y="6302"/>
                </a:lnTo>
                <a:lnTo>
                  <a:pt x="4015" y="6010"/>
                </a:lnTo>
                <a:lnTo>
                  <a:pt x="4331" y="5742"/>
                </a:lnTo>
                <a:lnTo>
                  <a:pt x="4648" y="5499"/>
                </a:lnTo>
                <a:lnTo>
                  <a:pt x="5013" y="5280"/>
                </a:lnTo>
                <a:lnTo>
                  <a:pt x="5378" y="5086"/>
                </a:lnTo>
                <a:lnTo>
                  <a:pt x="5767" y="4915"/>
                </a:lnTo>
                <a:lnTo>
                  <a:pt x="6156" y="4794"/>
                </a:lnTo>
                <a:lnTo>
                  <a:pt x="6570" y="4672"/>
                </a:lnTo>
                <a:lnTo>
                  <a:pt x="6984" y="4599"/>
                </a:lnTo>
                <a:lnTo>
                  <a:pt x="7397" y="4550"/>
                </a:lnTo>
                <a:lnTo>
                  <a:pt x="7811" y="4526"/>
                </a:lnTo>
                <a:lnTo>
                  <a:pt x="8225" y="4526"/>
                </a:lnTo>
                <a:lnTo>
                  <a:pt x="8614" y="4575"/>
                </a:lnTo>
                <a:lnTo>
                  <a:pt x="8979" y="4623"/>
                </a:lnTo>
                <a:lnTo>
                  <a:pt x="9344" y="4696"/>
                </a:lnTo>
                <a:lnTo>
                  <a:pt x="9685" y="4794"/>
                </a:lnTo>
                <a:lnTo>
                  <a:pt x="10049" y="4940"/>
                </a:lnTo>
                <a:lnTo>
                  <a:pt x="10390" y="5086"/>
                </a:lnTo>
                <a:lnTo>
                  <a:pt x="10706" y="5280"/>
                </a:lnTo>
                <a:lnTo>
                  <a:pt x="10998" y="5499"/>
                </a:lnTo>
                <a:lnTo>
                  <a:pt x="11363" y="5134"/>
                </a:lnTo>
                <a:lnTo>
                  <a:pt x="11704" y="4745"/>
                </a:lnTo>
                <a:lnTo>
                  <a:pt x="11874" y="4575"/>
                </a:lnTo>
                <a:lnTo>
                  <a:pt x="11801" y="4258"/>
                </a:lnTo>
                <a:lnTo>
                  <a:pt x="11777" y="3942"/>
                </a:lnTo>
                <a:lnTo>
                  <a:pt x="11728" y="3650"/>
                </a:lnTo>
                <a:lnTo>
                  <a:pt x="11680" y="3382"/>
                </a:lnTo>
                <a:lnTo>
                  <a:pt x="11169" y="3042"/>
                </a:lnTo>
                <a:lnTo>
                  <a:pt x="10925" y="2871"/>
                </a:lnTo>
                <a:lnTo>
                  <a:pt x="10633" y="2750"/>
                </a:lnTo>
                <a:lnTo>
                  <a:pt x="10147" y="2579"/>
                </a:lnTo>
                <a:lnTo>
                  <a:pt x="9685" y="2458"/>
                </a:lnTo>
                <a:lnTo>
                  <a:pt x="9174" y="2385"/>
                </a:lnTo>
                <a:lnTo>
                  <a:pt x="8687" y="2336"/>
                </a:lnTo>
                <a:close/>
              </a:path>
            </a:pathLst>
          </a:custGeom>
          <a:solidFill>
            <a:srgbClr val="98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3" name="Google Shape;653;p83"/>
          <p:cNvSpPr txBox="1"/>
          <p:nvPr/>
        </p:nvSpPr>
        <p:spPr>
          <a:xfrm>
            <a:off x="0" y="4834325"/>
            <a:ext cx="34776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Quicksand"/>
                <a:ea typeface="Quicksand"/>
                <a:cs typeface="Quicksand"/>
                <a:sym typeface="Quicksand"/>
              </a:rPr>
              <a:t>1.MD.A.2</a:t>
            </a:r>
            <a:endParaRPr sz="11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654" name="Google Shape;654;p83"/>
          <p:cNvSpPr txBox="1"/>
          <p:nvPr/>
        </p:nvSpPr>
        <p:spPr>
          <a:xfrm>
            <a:off x="7724775" y="-54275"/>
            <a:ext cx="1373400" cy="146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>
                <a:solidFill>
                  <a:schemeClr val="dk2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7</a:t>
            </a:r>
            <a:endParaRPr sz="8000">
              <a:solidFill>
                <a:schemeClr val="dk2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0">
              <a:solidFill>
                <a:schemeClr val="dk2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658" name="Shape 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9" name="Google Shape;659;p84"/>
          <p:cNvSpPr txBox="1"/>
          <p:nvPr>
            <p:ph type="ctrTitle"/>
          </p:nvPr>
        </p:nvSpPr>
        <p:spPr>
          <a:xfrm>
            <a:off x="335025" y="658750"/>
            <a:ext cx="7809000" cy="684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Notice and Wonder: </a:t>
            </a:r>
            <a:endParaRPr sz="27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Large Cubes and Small Cubes</a:t>
            </a:r>
            <a:endParaRPr b="0" sz="27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660" name="Google Shape;660;p84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661" name="Google Shape;661;p84"/>
          <p:cNvSpPr txBox="1"/>
          <p:nvPr/>
        </p:nvSpPr>
        <p:spPr>
          <a:xfrm rot="-751223">
            <a:off x="878038" y="1829688"/>
            <a:ext cx="1105695" cy="66599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0097A7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662" name="Google Shape;662;p84"/>
          <p:cNvSpPr/>
          <p:nvPr/>
        </p:nvSpPr>
        <p:spPr>
          <a:xfrm rot="-685871">
            <a:off x="650566" y="1723220"/>
            <a:ext cx="2181897" cy="1057767"/>
          </a:xfrm>
          <a:prstGeom prst="clou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3" name="Google Shape;663;p84"/>
          <p:cNvSpPr txBox="1"/>
          <p:nvPr/>
        </p:nvSpPr>
        <p:spPr>
          <a:xfrm rot="-751522">
            <a:off x="871795" y="1772992"/>
            <a:ext cx="1628150" cy="66599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rgbClr val="434343"/>
                </a:solidFill>
                <a:latin typeface="Caveat Brush"/>
                <a:ea typeface="Caveat Brush"/>
                <a:cs typeface="Caveat Brush"/>
                <a:sym typeface="Caveat Brush"/>
              </a:rPr>
              <a:t>What do you notice?</a:t>
            </a:r>
            <a:endParaRPr b="1" sz="1900">
              <a:solidFill>
                <a:srgbClr val="434343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664" name="Google Shape;664;p84"/>
          <p:cNvSpPr/>
          <p:nvPr/>
        </p:nvSpPr>
        <p:spPr>
          <a:xfrm rot="963557">
            <a:off x="6798015" y="2305789"/>
            <a:ext cx="2052388" cy="965110"/>
          </a:xfrm>
          <a:prstGeom prst="clou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5" name="Google Shape;665;p84"/>
          <p:cNvSpPr txBox="1"/>
          <p:nvPr/>
        </p:nvSpPr>
        <p:spPr>
          <a:xfrm rot="892251">
            <a:off x="7078742" y="2416259"/>
            <a:ext cx="1663413" cy="65030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rgbClr val="434343"/>
                </a:solidFill>
                <a:latin typeface="Caveat Brush"/>
                <a:ea typeface="Caveat Brush"/>
                <a:cs typeface="Caveat Brush"/>
                <a:sym typeface="Caveat Brush"/>
              </a:rPr>
              <a:t>What do you wonder?</a:t>
            </a:r>
            <a:endParaRPr b="1" sz="1900">
              <a:solidFill>
                <a:srgbClr val="434343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pic>
        <p:nvPicPr>
          <p:cNvPr id="666" name="Google Shape;666;p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38755" y="1631513"/>
            <a:ext cx="3530145" cy="2313676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670" name="Shape 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1" name="Google Shape;671;p85"/>
          <p:cNvSpPr txBox="1"/>
          <p:nvPr>
            <p:ph type="ctrTitle"/>
          </p:nvPr>
        </p:nvSpPr>
        <p:spPr>
          <a:xfrm>
            <a:off x="921550" y="267250"/>
            <a:ext cx="6920100" cy="6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Measure With Different Length Units</a:t>
            </a:r>
            <a:endParaRPr b="0" sz="24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672" name="Google Shape;672;p85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#1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673" name="Google Shape;673;p85"/>
          <p:cNvSpPr txBox="1"/>
          <p:nvPr/>
        </p:nvSpPr>
        <p:spPr>
          <a:xfrm>
            <a:off x="522975" y="1305750"/>
            <a:ext cx="4159800" cy="25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Quicksand"/>
                <a:ea typeface="Quicksand"/>
                <a:cs typeface="Quicksand"/>
                <a:sym typeface="Quicksand"/>
              </a:rPr>
              <a:t>      Choose 3 different measurement units. </a:t>
            </a:r>
            <a:endParaRPr sz="13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Quicksand"/>
                <a:ea typeface="Quicksand"/>
                <a:cs typeface="Quicksand"/>
                <a:sym typeface="Quicksand"/>
              </a:rPr>
              <a:t>Choose the 3 units you will use: </a:t>
            </a:r>
            <a:endParaRPr sz="13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Quicksand"/>
              <a:ea typeface="Quicksand"/>
              <a:cs typeface="Quicksand"/>
              <a:sym typeface="Quicksand"/>
            </a:endParaRPr>
          </a:p>
          <a:p>
            <a:pPr indent="-311150" lvl="0" marL="914400" rtl="0" algn="l">
              <a:spcBef>
                <a:spcPts val="1000"/>
              </a:spcBef>
              <a:spcAft>
                <a:spcPts val="0"/>
              </a:spcAft>
              <a:buSzPts val="1300"/>
              <a:buFont typeface="Quicksand"/>
              <a:buChar char="●"/>
            </a:pPr>
            <a:r>
              <a:rPr lang="en" sz="1300">
                <a:latin typeface="Quicksand"/>
                <a:ea typeface="Quicksand"/>
                <a:cs typeface="Quicksand"/>
                <a:sym typeface="Quicksand"/>
              </a:rPr>
              <a:t>connecting cubes </a:t>
            </a:r>
            <a:endParaRPr sz="1300">
              <a:latin typeface="Quicksand"/>
              <a:ea typeface="Quicksand"/>
              <a:cs typeface="Quicksand"/>
              <a:sym typeface="Quicksand"/>
            </a:endParaRPr>
          </a:p>
          <a:p>
            <a:pPr indent="-311150" lvl="0" marL="914400" rtl="0" algn="l">
              <a:spcBef>
                <a:spcPts val="1000"/>
              </a:spcBef>
              <a:spcAft>
                <a:spcPts val="0"/>
              </a:spcAft>
              <a:buSzPts val="1300"/>
              <a:buFont typeface="Quicksand"/>
              <a:buChar char="●"/>
            </a:pPr>
            <a:r>
              <a:rPr lang="en" sz="1300">
                <a:latin typeface="Quicksand"/>
                <a:ea typeface="Quicksand"/>
                <a:cs typeface="Quicksand"/>
                <a:sym typeface="Quicksand"/>
              </a:rPr>
              <a:t>small cubes </a:t>
            </a:r>
            <a:endParaRPr sz="1300">
              <a:latin typeface="Quicksand"/>
              <a:ea typeface="Quicksand"/>
              <a:cs typeface="Quicksand"/>
              <a:sym typeface="Quicksand"/>
            </a:endParaRPr>
          </a:p>
          <a:p>
            <a:pPr indent="-311150" lvl="0" marL="914400" rtl="0" algn="l">
              <a:spcBef>
                <a:spcPts val="1000"/>
              </a:spcBef>
              <a:spcAft>
                <a:spcPts val="0"/>
              </a:spcAft>
              <a:buSzPts val="1300"/>
              <a:buFont typeface="Quicksand"/>
              <a:buChar char="●"/>
            </a:pPr>
            <a:r>
              <a:rPr lang="en" sz="1300">
                <a:latin typeface="Quicksand"/>
                <a:ea typeface="Quicksand"/>
                <a:cs typeface="Quicksand"/>
                <a:sym typeface="Quicksand"/>
              </a:rPr>
              <a:t>small paper clips </a:t>
            </a:r>
            <a:endParaRPr sz="1300">
              <a:latin typeface="Quicksand"/>
              <a:ea typeface="Quicksand"/>
              <a:cs typeface="Quicksand"/>
              <a:sym typeface="Quicksand"/>
            </a:endParaRPr>
          </a:p>
          <a:p>
            <a:pPr indent="-311150" lvl="0" marL="914400" rtl="0" algn="l">
              <a:spcBef>
                <a:spcPts val="1000"/>
              </a:spcBef>
              <a:spcAft>
                <a:spcPts val="1000"/>
              </a:spcAft>
              <a:buSzPts val="1300"/>
              <a:buFont typeface="Quicksand"/>
              <a:buChar char="●"/>
            </a:pPr>
            <a:r>
              <a:rPr lang="en" sz="1300">
                <a:latin typeface="Quicksand"/>
                <a:ea typeface="Quicksand"/>
                <a:cs typeface="Quicksand"/>
                <a:sym typeface="Quicksand"/>
              </a:rPr>
              <a:t>large paper clips</a:t>
            </a:r>
            <a:endParaRPr sz="13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674" name="Google Shape;674;p85"/>
          <p:cNvSpPr txBox="1"/>
          <p:nvPr/>
        </p:nvSpPr>
        <p:spPr>
          <a:xfrm>
            <a:off x="4447000" y="1359325"/>
            <a:ext cx="4071900" cy="25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latin typeface="Quicksand"/>
                <a:ea typeface="Quicksand"/>
                <a:cs typeface="Quicksand"/>
                <a:sym typeface="Quicksand"/>
              </a:rPr>
              <a:t>Measure the line with each unit you chose and fill in the table. </a:t>
            </a:r>
            <a:endParaRPr b="1" sz="1300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675" name="Google Shape;675;p8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92013" y="2019300"/>
            <a:ext cx="3781875" cy="1668236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679" name="Shape 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0" name="Google Shape;680;p86"/>
          <p:cNvSpPr txBox="1"/>
          <p:nvPr>
            <p:ph type="ctrTitle"/>
          </p:nvPr>
        </p:nvSpPr>
        <p:spPr>
          <a:xfrm>
            <a:off x="921550" y="267250"/>
            <a:ext cx="6920100" cy="6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 Measure the Teacher’s Shoe</a:t>
            </a:r>
            <a:endParaRPr b="0" sz="24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681" name="Google Shape;681;p86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#2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682" name="Google Shape;682;p86"/>
          <p:cNvSpPr txBox="1"/>
          <p:nvPr/>
        </p:nvSpPr>
        <p:spPr>
          <a:xfrm>
            <a:off x="536550" y="1048575"/>
            <a:ext cx="8070900" cy="25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Quicksand"/>
                <a:ea typeface="Quicksand"/>
                <a:cs typeface="Quicksand"/>
                <a:sym typeface="Quicksand"/>
              </a:rPr>
              <a:t>1. Andre measured his teacher’s shoe and said it was 15 connecting cubes long.</a:t>
            </a:r>
            <a:endParaRPr sz="17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1000"/>
              </a:spcBef>
              <a:spcAft>
                <a:spcPts val="1000"/>
              </a:spcAft>
              <a:buNone/>
            </a:pPr>
            <a:r>
              <a:rPr lang="en" sz="1700">
                <a:latin typeface="Quicksand"/>
                <a:ea typeface="Quicksand"/>
                <a:cs typeface="Quicksand"/>
                <a:sym typeface="Quicksand"/>
              </a:rPr>
              <a:t>Is his measurement accurate? Why or why not?</a:t>
            </a:r>
            <a:endParaRPr sz="1700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683" name="Google Shape;683;p8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03000" y="1662125"/>
            <a:ext cx="2792350" cy="181925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687" name="Shape 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" name="Google Shape;688;p87"/>
          <p:cNvSpPr txBox="1"/>
          <p:nvPr>
            <p:ph type="ctrTitle"/>
          </p:nvPr>
        </p:nvSpPr>
        <p:spPr>
          <a:xfrm>
            <a:off x="921550" y="267250"/>
            <a:ext cx="6920100" cy="6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 Measure the Teacher’s Shoe</a:t>
            </a:r>
            <a:endParaRPr b="0" sz="24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689" name="Google Shape;689;p87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#2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690" name="Google Shape;690;p87"/>
          <p:cNvSpPr txBox="1"/>
          <p:nvPr/>
        </p:nvSpPr>
        <p:spPr>
          <a:xfrm>
            <a:off x="536550" y="1048575"/>
            <a:ext cx="8070900" cy="25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Quicksand"/>
                <a:ea typeface="Quicksand"/>
                <a:cs typeface="Quicksand"/>
                <a:sym typeface="Quicksand"/>
              </a:rPr>
              <a:t>2. Jada measured her teacher’s shoe and said it was 12 connecting cubes long.</a:t>
            </a:r>
            <a:endParaRPr sz="17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1000"/>
              </a:spcBef>
              <a:spcAft>
                <a:spcPts val="1000"/>
              </a:spcAft>
              <a:buNone/>
            </a:pPr>
            <a:r>
              <a:rPr lang="en" sz="1700">
                <a:latin typeface="Quicksand"/>
                <a:ea typeface="Quicksand"/>
                <a:cs typeface="Quicksand"/>
                <a:sym typeface="Quicksand"/>
              </a:rPr>
              <a:t>Is her measurement accurate? Why or why not?</a:t>
            </a:r>
            <a:endParaRPr sz="1700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691" name="Google Shape;691;p8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31922" y="1566885"/>
            <a:ext cx="3280150" cy="215972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695" name="Shape 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" name="Google Shape;696;p88"/>
          <p:cNvSpPr txBox="1"/>
          <p:nvPr>
            <p:ph type="ctrTitle"/>
          </p:nvPr>
        </p:nvSpPr>
        <p:spPr>
          <a:xfrm>
            <a:off x="921550" y="267250"/>
            <a:ext cx="6920100" cy="6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 Measure the Teacher’s Shoe</a:t>
            </a:r>
            <a:endParaRPr b="0" sz="24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697" name="Google Shape;697;p88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#2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698" name="Google Shape;698;p88"/>
          <p:cNvSpPr txBox="1"/>
          <p:nvPr/>
        </p:nvSpPr>
        <p:spPr>
          <a:xfrm>
            <a:off x="536550" y="1048575"/>
            <a:ext cx="8070900" cy="25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Quicksand"/>
                <a:ea typeface="Quicksand"/>
                <a:cs typeface="Quicksand"/>
                <a:sym typeface="Quicksand"/>
              </a:rPr>
              <a:t>3. Clare measured her teacher’s shoe and said it was 30 cubes long.</a:t>
            </a:r>
            <a:endParaRPr sz="17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1000"/>
              </a:spcBef>
              <a:spcAft>
                <a:spcPts val="1000"/>
              </a:spcAft>
              <a:buNone/>
            </a:pPr>
            <a:r>
              <a:rPr lang="en" sz="1700">
                <a:latin typeface="Quicksand"/>
                <a:ea typeface="Quicksand"/>
                <a:cs typeface="Quicksand"/>
                <a:sym typeface="Quicksand"/>
              </a:rPr>
              <a:t>Is her measurement accurate? Why or why not?</a:t>
            </a:r>
            <a:endParaRPr sz="1700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699" name="Google Shape;699;p8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20647" y="1552659"/>
            <a:ext cx="3137276" cy="203817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703" name="Shape 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4" name="Google Shape;704;p89"/>
          <p:cNvSpPr txBox="1"/>
          <p:nvPr>
            <p:ph type="ctrTitle"/>
          </p:nvPr>
        </p:nvSpPr>
        <p:spPr>
          <a:xfrm>
            <a:off x="921550" y="267250"/>
            <a:ext cx="6920100" cy="6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 Measure the Teacher’s Shoe</a:t>
            </a:r>
            <a:endParaRPr b="0" sz="24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705" name="Google Shape;705;p89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#2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706" name="Google Shape;706;p89"/>
          <p:cNvSpPr txBox="1"/>
          <p:nvPr/>
        </p:nvSpPr>
        <p:spPr>
          <a:xfrm>
            <a:off x="536550" y="1048575"/>
            <a:ext cx="8070900" cy="25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Quicksand"/>
                <a:ea typeface="Quicksand"/>
                <a:cs typeface="Quicksand"/>
                <a:sym typeface="Quicksand"/>
              </a:rPr>
              <a:t>4. Kiran measured his teacher’s shoe and said it was 19 cubes long. </a:t>
            </a:r>
            <a:endParaRPr sz="17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1000"/>
              </a:spcBef>
              <a:spcAft>
                <a:spcPts val="1000"/>
              </a:spcAft>
              <a:buNone/>
            </a:pPr>
            <a:r>
              <a:rPr lang="en" sz="1700">
                <a:latin typeface="Quicksand"/>
                <a:ea typeface="Quicksand"/>
                <a:cs typeface="Quicksand"/>
                <a:sym typeface="Quicksand"/>
              </a:rPr>
              <a:t>Is his measurement accurate? Why or why not?</a:t>
            </a:r>
            <a:endParaRPr sz="1700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707" name="Google Shape;707;p8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17063" y="1503388"/>
            <a:ext cx="3109875" cy="213672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711" name="Shape 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" name="Google Shape;712;p90"/>
          <p:cNvSpPr txBox="1"/>
          <p:nvPr/>
        </p:nvSpPr>
        <p:spPr>
          <a:xfrm>
            <a:off x="7943375" y="220450"/>
            <a:ext cx="10686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Lesson Synthesis</a:t>
            </a:r>
            <a:endParaRPr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713" name="Google Shape;713;p9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15873" y="2913900"/>
            <a:ext cx="1838600" cy="1626800"/>
          </a:xfrm>
          <a:prstGeom prst="rect">
            <a:avLst/>
          </a:prstGeom>
          <a:noFill/>
          <a:ln>
            <a:noFill/>
          </a:ln>
        </p:spPr>
      </p:pic>
      <p:sp>
        <p:nvSpPr>
          <p:cNvPr id="714" name="Google Shape;714;p90"/>
          <p:cNvSpPr txBox="1"/>
          <p:nvPr/>
        </p:nvSpPr>
        <p:spPr>
          <a:xfrm>
            <a:off x="6530525" y="2040000"/>
            <a:ext cx="1271400" cy="10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715" name="Google Shape;715;p90"/>
          <p:cNvSpPr/>
          <p:nvPr/>
        </p:nvSpPr>
        <p:spPr>
          <a:xfrm flipH="1">
            <a:off x="814383" y="1290200"/>
            <a:ext cx="4458967" cy="1763759"/>
          </a:xfrm>
          <a:custGeom>
            <a:rect b="b" l="l" r="r" t="t"/>
            <a:pathLst>
              <a:path extrusionOk="0" h="15403" w="16717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6" name="Google Shape;716;p90"/>
          <p:cNvSpPr txBox="1"/>
          <p:nvPr/>
        </p:nvSpPr>
        <p:spPr>
          <a:xfrm flipH="1">
            <a:off x="1450005" y="1467041"/>
            <a:ext cx="3306000" cy="141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aveat Brush"/>
                <a:ea typeface="Caveat Brush"/>
                <a:cs typeface="Caveat Brush"/>
                <a:sym typeface="Caveat Brush"/>
              </a:rPr>
              <a:t>This piece of tape shows how tall I am. Would you rather use connecting cubes, paper clips or small cubes to find out my length. Why?</a:t>
            </a:r>
            <a:endParaRPr sz="1600">
              <a:latin typeface="Caveat Brush"/>
              <a:ea typeface="Caveat Brush"/>
              <a:cs typeface="Caveat Brush"/>
              <a:sym typeface="Caveat Brush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FE2F3"/>
        </a:solidFill>
      </p:bgPr>
    </p:bg>
    <p:spTree>
      <p:nvGrpSpPr>
        <p:cNvPr id="720" name="Shape 7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1" name="Google Shape;721;p91"/>
          <p:cNvSpPr txBox="1"/>
          <p:nvPr>
            <p:ph type="ctrTitle"/>
          </p:nvPr>
        </p:nvSpPr>
        <p:spPr>
          <a:xfrm>
            <a:off x="1175400" y="1443575"/>
            <a:ext cx="6793200" cy="1038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100">
                <a:latin typeface="Hepta Slab"/>
                <a:ea typeface="Hepta Slab"/>
                <a:cs typeface="Hepta Slab"/>
                <a:sym typeface="Hepta Slab"/>
              </a:rPr>
              <a:t>Groups Up to 110 </a:t>
            </a:r>
            <a:endParaRPr sz="4100"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722" name="Google Shape;722;p91"/>
          <p:cNvSpPr txBox="1"/>
          <p:nvPr/>
        </p:nvSpPr>
        <p:spPr>
          <a:xfrm>
            <a:off x="2817100" y="2635600"/>
            <a:ext cx="4812600" cy="5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Let’s measure lengths that are longer than 100 cubes.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723" name="Google Shape;723;p91"/>
          <p:cNvSpPr/>
          <p:nvPr/>
        </p:nvSpPr>
        <p:spPr>
          <a:xfrm>
            <a:off x="2311027" y="2635603"/>
            <a:ext cx="387161" cy="402569"/>
          </a:xfrm>
          <a:custGeom>
            <a:rect b="b" l="l" r="r" t="t"/>
            <a:pathLst>
              <a:path extrusionOk="0" h="18420" w="17715">
                <a:moveTo>
                  <a:pt x="14673" y="803"/>
                </a:moveTo>
                <a:lnTo>
                  <a:pt x="14746" y="1022"/>
                </a:lnTo>
                <a:lnTo>
                  <a:pt x="14794" y="1217"/>
                </a:lnTo>
                <a:lnTo>
                  <a:pt x="14843" y="1655"/>
                </a:lnTo>
                <a:lnTo>
                  <a:pt x="14892" y="2141"/>
                </a:lnTo>
                <a:lnTo>
                  <a:pt x="14916" y="2385"/>
                </a:lnTo>
                <a:lnTo>
                  <a:pt x="14940" y="2482"/>
                </a:lnTo>
                <a:lnTo>
                  <a:pt x="15013" y="2604"/>
                </a:lnTo>
                <a:lnTo>
                  <a:pt x="14770" y="2847"/>
                </a:lnTo>
                <a:lnTo>
                  <a:pt x="14697" y="2920"/>
                </a:lnTo>
                <a:lnTo>
                  <a:pt x="14648" y="2628"/>
                </a:lnTo>
                <a:lnTo>
                  <a:pt x="14600" y="2360"/>
                </a:lnTo>
                <a:lnTo>
                  <a:pt x="14527" y="2044"/>
                </a:lnTo>
                <a:lnTo>
                  <a:pt x="14405" y="1776"/>
                </a:lnTo>
                <a:lnTo>
                  <a:pt x="14308" y="1484"/>
                </a:lnTo>
                <a:lnTo>
                  <a:pt x="14210" y="1192"/>
                </a:lnTo>
                <a:lnTo>
                  <a:pt x="14673" y="803"/>
                </a:lnTo>
                <a:close/>
                <a:moveTo>
                  <a:pt x="15695" y="2847"/>
                </a:moveTo>
                <a:lnTo>
                  <a:pt x="16400" y="2871"/>
                </a:lnTo>
                <a:lnTo>
                  <a:pt x="17106" y="2969"/>
                </a:lnTo>
                <a:lnTo>
                  <a:pt x="16984" y="3115"/>
                </a:lnTo>
                <a:lnTo>
                  <a:pt x="16960" y="3090"/>
                </a:lnTo>
                <a:lnTo>
                  <a:pt x="16887" y="3042"/>
                </a:lnTo>
                <a:lnTo>
                  <a:pt x="16790" y="2993"/>
                </a:lnTo>
                <a:lnTo>
                  <a:pt x="16595" y="2969"/>
                </a:lnTo>
                <a:lnTo>
                  <a:pt x="16400" y="2944"/>
                </a:lnTo>
                <a:lnTo>
                  <a:pt x="15914" y="2944"/>
                </a:lnTo>
                <a:lnTo>
                  <a:pt x="15622" y="2920"/>
                </a:lnTo>
                <a:lnTo>
                  <a:pt x="15695" y="2847"/>
                </a:lnTo>
                <a:close/>
                <a:moveTo>
                  <a:pt x="14040" y="1314"/>
                </a:moveTo>
                <a:lnTo>
                  <a:pt x="14040" y="1484"/>
                </a:lnTo>
                <a:lnTo>
                  <a:pt x="14064" y="1655"/>
                </a:lnTo>
                <a:lnTo>
                  <a:pt x="14137" y="2020"/>
                </a:lnTo>
                <a:lnTo>
                  <a:pt x="14283" y="2871"/>
                </a:lnTo>
                <a:lnTo>
                  <a:pt x="14308" y="3066"/>
                </a:lnTo>
                <a:lnTo>
                  <a:pt x="14332" y="3236"/>
                </a:lnTo>
                <a:lnTo>
                  <a:pt x="14162" y="3382"/>
                </a:lnTo>
                <a:lnTo>
                  <a:pt x="14137" y="3139"/>
                </a:lnTo>
                <a:lnTo>
                  <a:pt x="14040" y="2871"/>
                </a:lnTo>
                <a:lnTo>
                  <a:pt x="13870" y="2433"/>
                </a:lnTo>
                <a:lnTo>
                  <a:pt x="13748" y="2068"/>
                </a:lnTo>
                <a:lnTo>
                  <a:pt x="13675" y="1703"/>
                </a:lnTo>
                <a:lnTo>
                  <a:pt x="13651" y="1630"/>
                </a:lnTo>
                <a:lnTo>
                  <a:pt x="13699" y="1582"/>
                </a:lnTo>
                <a:lnTo>
                  <a:pt x="14040" y="1314"/>
                </a:lnTo>
                <a:close/>
                <a:moveTo>
                  <a:pt x="13359" y="1898"/>
                </a:moveTo>
                <a:lnTo>
                  <a:pt x="13432" y="2239"/>
                </a:lnTo>
                <a:lnTo>
                  <a:pt x="13553" y="2677"/>
                </a:lnTo>
                <a:lnTo>
                  <a:pt x="13699" y="3090"/>
                </a:lnTo>
                <a:lnTo>
                  <a:pt x="13772" y="3358"/>
                </a:lnTo>
                <a:lnTo>
                  <a:pt x="13821" y="3480"/>
                </a:lnTo>
                <a:lnTo>
                  <a:pt x="13894" y="3601"/>
                </a:lnTo>
                <a:lnTo>
                  <a:pt x="13724" y="3723"/>
                </a:lnTo>
                <a:lnTo>
                  <a:pt x="13699" y="3577"/>
                </a:lnTo>
                <a:lnTo>
                  <a:pt x="13675" y="3407"/>
                </a:lnTo>
                <a:lnTo>
                  <a:pt x="13578" y="3090"/>
                </a:lnTo>
                <a:lnTo>
                  <a:pt x="13529" y="2798"/>
                </a:lnTo>
                <a:lnTo>
                  <a:pt x="13456" y="2531"/>
                </a:lnTo>
                <a:lnTo>
                  <a:pt x="13383" y="2239"/>
                </a:lnTo>
                <a:lnTo>
                  <a:pt x="13237" y="1995"/>
                </a:lnTo>
                <a:lnTo>
                  <a:pt x="13359" y="1898"/>
                </a:lnTo>
                <a:close/>
                <a:moveTo>
                  <a:pt x="15378" y="3188"/>
                </a:moveTo>
                <a:lnTo>
                  <a:pt x="15500" y="3236"/>
                </a:lnTo>
                <a:lnTo>
                  <a:pt x="15646" y="3261"/>
                </a:lnTo>
                <a:lnTo>
                  <a:pt x="15914" y="3285"/>
                </a:lnTo>
                <a:lnTo>
                  <a:pt x="16790" y="3358"/>
                </a:lnTo>
                <a:lnTo>
                  <a:pt x="16473" y="3723"/>
                </a:lnTo>
                <a:lnTo>
                  <a:pt x="16449" y="3650"/>
                </a:lnTo>
                <a:lnTo>
                  <a:pt x="16425" y="3601"/>
                </a:lnTo>
                <a:lnTo>
                  <a:pt x="16376" y="3553"/>
                </a:lnTo>
                <a:lnTo>
                  <a:pt x="16303" y="3528"/>
                </a:lnTo>
                <a:lnTo>
                  <a:pt x="16084" y="3455"/>
                </a:lnTo>
                <a:lnTo>
                  <a:pt x="15816" y="3431"/>
                </a:lnTo>
                <a:lnTo>
                  <a:pt x="15573" y="3431"/>
                </a:lnTo>
                <a:lnTo>
                  <a:pt x="15330" y="3455"/>
                </a:lnTo>
                <a:lnTo>
                  <a:pt x="15086" y="3455"/>
                </a:lnTo>
                <a:lnTo>
                  <a:pt x="15135" y="3431"/>
                </a:lnTo>
                <a:lnTo>
                  <a:pt x="15378" y="3188"/>
                </a:lnTo>
                <a:close/>
                <a:moveTo>
                  <a:pt x="13067" y="2166"/>
                </a:moveTo>
                <a:lnTo>
                  <a:pt x="13115" y="2628"/>
                </a:lnTo>
                <a:lnTo>
                  <a:pt x="13164" y="3042"/>
                </a:lnTo>
                <a:lnTo>
                  <a:pt x="13188" y="3285"/>
                </a:lnTo>
                <a:lnTo>
                  <a:pt x="13213" y="3553"/>
                </a:lnTo>
                <a:lnTo>
                  <a:pt x="13261" y="3699"/>
                </a:lnTo>
                <a:lnTo>
                  <a:pt x="13286" y="3820"/>
                </a:lnTo>
                <a:lnTo>
                  <a:pt x="13359" y="3942"/>
                </a:lnTo>
                <a:lnTo>
                  <a:pt x="13432" y="4015"/>
                </a:lnTo>
                <a:lnTo>
                  <a:pt x="13213" y="4234"/>
                </a:lnTo>
                <a:lnTo>
                  <a:pt x="13140" y="3845"/>
                </a:lnTo>
                <a:lnTo>
                  <a:pt x="13042" y="3480"/>
                </a:lnTo>
                <a:lnTo>
                  <a:pt x="12994" y="3236"/>
                </a:lnTo>
                <a:lnTo>
                  <a:pt x="12921" y="2969"/>
                </a:lnTo>
                <a:lnTo>
                  <a:pt x="12823" y="2701"/>
                </a:lnTo>
                <a:lnTo>
                  <a:pt x="12702" y="2482"/>
                </a:lnTo>
                <a:lnTo>
                  <a:pt x="12872" y="2336"/>
                </a:lnTo>
                <a:lnTo>
                  <a:pt x="13067" y="2166"/>
                </a:lnTo>
                <a:close/>
                <a:moveTo>
                  <a:pt x="14648" y="3796"/>
                </a:moveTo>
                <a:lnTo>
                  <a:pt x="14819" y="3869"/>
                </a:lnTo>
                <a:lnTo>
                  <a:pt x="15013" y="3893"/>
                </a:lnTo>
                <a:lnTo>
                  <a:pt x="15232" y="3918"/>
                </a:lnTo>
                <a:lnTo>
                  <a:pt x="16035" y="3918"/>
                </a:lnTo>
                <a:lnTo>
                  <a:pt x="16181" y="3966"/>
                </a:lnTo>
                <a:lnTo>
                  <a:pt x="16230" y="3966"/>
                </a:lnTo>
                <a:lnTo>
                  <a:pt x="16011" y="4185"/>
                </a:lnTo>
                <a:lnTo>
                  <a:pt x="15938" y="4258"/>
                </a:lnTo>
                <a:lnTo>
                  <a:pt x="15816" y="4210"/>
                </a:lnTo>
                <a:lnTo>
                  <a:pt x="15695" y="4161"/>
                </a:lnTo>
                <a:lnTo>
                  <a:pt x="15403" y="4137"/>
                </a:lnTo>
                <a:lnTo>
                  <a:pt x="14916" y="4137"/>
                </a:lnTo>
                <a:lnTo>
                  <a:pt x="14600" y="4112"/>
                </a:lnTo>
                <a:lnTo>
                  <a:pt x="14259" y="4112"/>
                </a:lnTo>
                <a:lnTo>
                  <a:pt x="14648" y="3796"/>
                </a:lnTo>
                <a:close/>
                <a:moveTo>
                  <a:pt x="13943" y="4404"/>
                </a:moveTo>
                <a:lnTo>
                  <a:pt x="14283" y="4453"/>
                </a:lnTo>
                <a:lnTo>
                  <a:pt x="14648" y="4502"/>
                </a:lnTo>
                <a:lnTo>
                  <a:pt x="15354" y="4550"/>
                </a:lnTo>
                <a:lnTo>
                  <a:pt x="15524" y="4575"/>
                </a:lnTo>
                <a:lnTo>
                  <a:pt x="15330" y="4745"/>
                </a:lnTo>
                <a:lnTo>
                  <a:pt x="15184" y="4915"/>
                </a:lnTo>
                <a:lnTo>
                  <a:pt x="14697" y="4818"/>
                </a:lnTo>
                <a:lnTo>
                  <a:pt x="14186" y="4745"/>
                </a:lnTo>
                <a:lnTo>
                  <a:pt x="13699" y="4672"/>
                </a:lnTo>
                <a:lnTo>
                  <a:pt x="13797" y="4550"/>
                </a:lnTo>
                <a:lnTo>
                  <a:pt x="13943" y="4404"/>
                </a:lnTo>
                <a:close/>
                <a:moveTo>
                  <a:pt x="14721" y="0"/>
                </a:moveTo>
                <a:lnTo>
                  <a:pt x="14673" y="24"/>
                </a:lnTo>
                <a:lnTo>
                  <a:pt x="14600" y="49"/>
                </a:lnTo>
                <a:lnTo>
                  <a:pt x="14551" y="97"/>
                </a:lnTo>
                <a:lnTo>
                  <a:pt x="14235" y="389"/>
                </a:lnTo>
                <a:lnTo>
                  <a:pt x="13894" y="681"/>
                </a:lnTo>
                <a:lnTo>
                  <a:pt x="13213" y="1217"/>
                </a:lnTo>
                <a:lnTo>
                  <a:pt x="12921" y="1460"/>
                </a:lnTo>
                <a:lnTo>
                  <a:pt x="12775" y="1606"/>
                </a:lnTo>
                <a:lnTo>
                  <a:pt x="12629" y="1752"/>
                </a:lnTo>
                <a:lnTo>
                  <a:pt x="12507" y="1922"/>
                </a:lnTo>
                <a:lnTo>
                  <a:pt x="12385" y="2093"/>
                </a:lnTo>
                <a:lnTo>
                  <a:pt x="12337" y="2263"/>
                </a:lnTo>
                <a:lnTo>
                  <a:pt x="12312" y="2458"/>
                </a:lnTo>
                <a:lnTo>
                  <a:pt x="12337" y="2506"/>
                </a:lnTo>
                <a:lnTo>
                  <a:pt x="12312" y="2531"/>
                </a:lnTo>
                <a:lnTo>
                  <a:pt x="12337" y="2774"/>
                </a:lnTo>
                <a:lnTo>
                  <a:pt x="12385" y="3017"/>
                </a:lnTo>
                <a:lnTo>
                  <a:pt x="12507" y="3504"/>
                </a:lnTo>
                <a:lnTo>
                  <a:pt x="12531" y="3796"/>
                </a:lnTo>
                <a:lnTo>
                  <a:pt x="12580" y="4137"/>
                </a:lnTo>
                <a:lnTo>
                  <a:pt x="12629" y="4453"/>
                </a:lnTo>
                <a:lnTo>
                  <a:pt x="12677" y="4599"/>
                </a:lnTo>
                <a:lnTo>
                  <a:pt x="12750" y="4745"/>
                </a:lnTo>
                <a:lnTo>
                  <a:pt x="12288" y="5256"/>
                </a:lnTo>
                <a:lnTo>
                  <a:pt x="11972" y="5621"/>
                </a:lnTo>
                <a:lnTo>
                  <a:pt x="11631" y="5961"/>
                </a:lnTo>
                <a:lnTo>
                  <a:pt x="10925" y="6643"/>
                </a:lnTo>
                <a:lnTo>
                  <a:pt x="10220" y="7300"/>
                </a:lnTo>
                <a:lnTo>
                  <a:pt x="9490" y="7981"/>
                </a:lnTo>
                <a:lnTo>
                  <a:pt x="9125" y="8370"/>
                </a:lnTo>
                <a:lnTo>
                  <a:pt x="8760" y="8760"/>
                </a:lnTo>
                <a:lnTo>
                  <a:pt x="8371" y="9149"/>
                </a:lnTo>
                <a:lnTo>
                  <a:pt x="8006" y="9538"/>
                </a:lnTo>
                <a:lnTo>
                  <a:pt x="7884" y="9490"/>
                </a:lnTo>
                <a:lnTo>
                  <a:pt x="7665" y="9490"/>
                </a:lnTo>
                <a:lnTo>
                  <a:pt x="7568" y="9514"/>
                </a:lnTo>
                <a:lnTo>
                  <a:pt x="7422" y="9538"/>
                </a:lnTo>
                <a:lnTo>
                  <a:pt x="7276" y="9587"/>
                </a:lnTo>
                <a:lnTo>
                  <a:pt x="7154" y="9684"/>
                </a:lnTo>
                <a:lnTo>
                  <a:pt x="7057" y="9830"/>
                </a:lnTo>
                <a:lnTo>
                  <a:pt x="6984" y="9976"/>
                </a:lnTo>
                <a:lnTo>
                  <a:pt x="6935" y="10147"/>
                </a:lnTo>
                <a:lnTo>
                  <a:pt x="6959" y="10317"/>
                </a:lnTo>
                <a:lnTo>
                  <a:pt x="7008" y="10487"/>
                </a:lnTo>
                <a:lnTo>
                  <a:pt x="7105" y="10633"/>
                </a:lnTo>
                <a:lnTo>
                  <a:pt x="7251" y="10755"/>
                </a:lnTo>
                <a:lnTo>
                  <a:pt x="7397" y="10828"/>
                </a:lnTo>
                <a:lnTo>
                  <a:pt x="7568" y="10877"/>
                </a:lnTo>
                <a:lnTo>
                  <a:pt x="7738" y="10901"/>
                </a:lnTo>
                <a:lnTo>
                  <a:pt x="7884" y="10877"/>
                </a:lnTo>
                <a:lnTo>
                  <a:pt x="8006" y="10804"/>
                </a:lnTo>
                <a:lnTo>
                  <a:pt x="8127" y="10731"/>
                </a:lnTo>
                <a:lnTo>
                  <a:pt x="8225" y="10633"/>
                </a:lnTo>
                <a:lnTo>
                  <a:pt x="8298" y="10512"/>
                </a:lnTo>
                <a:lnTo>
                  <a:pt x="8346" y="10390"/>
                </a:lnTo>
                <a:lnTo>
                  <a:pt x="8371" y="10244"/>
                </a:lnTo>
                <a:lnTo>
                  <a:pt x="8371" y="10098"/>
                </a:lnTo>
                <a:lnTo>
                  <a:pt x="8371" y="10049"/>
                </a:lnTo>
                <a:lnTo>
                  <a:pt x="8711" y="9733"/>
                </a:lnTo>
                <a:lnTo>
                  <a:pt x="9003" y="9392"/>
                </a:lnTo>
                <a:lnTo>
                  <a:pt x="9295" y="9052"/>
                </a:lnTo>
                <a:lnTo>
                  <a:pt x="9587" y="8760"/>
                </a:lnTo>
                <a:lnTo>
                  <a:pt x="10317" y="8054"/>
                </a:lnTo>
                <a:lnTo>
                  <a:pt x="11047" y="7373"/>
                </a:lnTo>
                <a:lnTo>
                  <a:pt x="11777" y="6691"/>
                </a:lnTo>
                <a:lnTo>
                  <a:pt x="12507" y="5986"/>
                </a:lnTo>
                <a:lnTo>
                  <a:pt x="12896" y="5548"/>
                </a:lnTo>
                <a:lnTo>
                  <a:pt x="13310" y="5086"/>
                </a:lnTo>
                <a:lnTo>
                  <a:pt x="13529" y="5159"/>
                </a:lnTo>
                <a:lnTo>
                  <a:pt x="13748" y="5207"/>
                </a:lnTo>
                <a:lnTo>
                  <a:pt x="14186" y="5280"/>
                </a:lnTo>
                <a:lnTo>
                  <a:pt x="14648" y="5353"/>
                </a:lnTo>
                <a:lnTo>
                  <a:pt x="15086" y="5426"/>
                </a:lnTo>
                <a:lnTo>
                  <a:pt x="15184" y="5426"/>
                </a:lnTo>
                <a:lnTo>
                  <a:pt x="15281" y="5402"/>
                </a:lnTo>
                <a:lnTo>
                  <a:pt x="15354" y="5353"/>
                </a:lnTo>
                <a:lnTo>
                  <a:pt x="15403" y="5280"/>
                </a:lnTo>
                <a:lnTo>
                  <a:pt x="15524" y="5207"/>
                </a:lnTo>
                <a:lnTo>
                  <a:pt x="15670" y="5134"/>
                </a:lnTo>
                <a:lnTo>
                  <a:pt x="15938" y="4940"/>
                </a:lnTo>
                <a:lnTo>
                  <a:pt x="16352" y="4526"/>
                </a:lnTo>
                <a:lnTo>
                  <a:pt x="16692" y="4210"/>
                </a:lnTo>
                <a:lnTo>
                  <a:pt x="17009" y="3869"/>
                </a:lnTo>
                <a:lnTo>
                  <a:pt x="17325" y="3504"/>
                </a:lnTo>
                <a:lnTo>
                  <a:pt x="17617" y="3115"/>
                </a:lnTo>
                <a:lnTo>
                  <a:pt x="17641" y="3066"/>
                </a:lnTo>
                <a:lnTo>
                  <a:pt x="17666" y="3017"/>
                </a:lnTo>
                <a:lnTo>
                  <a:pt x="17641" y="2896"/>
                </a:lnTo>
                <a:lnTo>
                  <a:pt x="17690" y="2774"/>
                </a:lnTo>
                <a:lnTo>
                  <a:pt x="17714" y="2701"/>
                </a:lnTo>
                <a:lnTo>
                  <a:pt x="17690" y="2652"/>
                </a:lnTo>
                <a:lnTo>
                  <a:pt x="17690" y="2579"/>
                </a:lnTo>
                <a:lnTo>
                  <a:pt x="17641" y="2531"/>
                </a:lnTo>
                <a:lnTo>
                  <a:pt x="17593" y="2506"/>
                </a:lnTo>
                <a:lnTo>
                  <a:pt x="17495" y="2482"/>
                </a:lnTo>
                <a:lnTo>
                  <a:pt x="16838" y="2360"/>
                </a:lnTo>
                <a:lnTo>
                  <a:pt x="16473" y="2312"/>
                </a:lnTo>
                <a:lnTo>
                  <a:pt x="16108" y="2287"/>
                </a:lnTo>
                <a:lnTo>
                  <a:pt x="16303" y="2068"/>
                </a:lnTo>
                <a:lnTo>
                  <a:pt x="16522" y="1801"/>
                </a:lnTo>
                <a:lnTo>
                  <a:pt x="16790" y="1582"/>
                </a:lnTo>
                <a:lnTo>
                  <a:pt x="17033" y="1338"/>
                </a:lnTo>
                <a:lnTo>
                  <a:pt x="17276" y="1095"/>
                </a:lnTo>
                <a:lnTo>
                  <a:pt x="17325" y="1022"/>
                </a:lnTo>
                <a:lnTo>
                  <a:pt x="17374" y="949"/>
                </a:lnTo>
                <a:lnTo>
                  <a:pt x="17374" y="876"/>
                </a:lnTo>
                <a:lnTo>
                  <a:pt x="17374" y="803"/>
                </a:lnTo>
                <a:lnTo>
                  <a:pt x="17325" y="681"/>
                </a:lnTo>
                <a:lnTo>
                  <a:pt x="17252" y="560"/>
                </a:lnTo>
                <a:lnTo>
                  <a:pt x="17155" y="487"/>
                </a:lnTo>
                <a:lnTo>
                  <a:pt x="17009" y="438"/>
                </a:lnTo>
                <a:lnTo>
                  <a:pt x="16960" y="462"/>
                </a:lnTo>
                <a:lnTo>
                  <a:pt x="16887" y="462"/>
                </a:lnTo>
                <a:lnTo>
                  <a:pt x="16838" y="511"/>
                </a:lnTo>
                <a:lnTo>
                  <a:pt x="16765" y="560"/>
                </a:lnTo>
                <a:lnTo>
                  <a:pt x="16571" y="803"/>
                </a:lnTo>
                <a:lnTo>
                  <a:pt x="16352" y="1022"/>
                </a:lnTo>
                <a:lnTo>
                  <a:pt x="16133" y="1241"/>
                </a:lnTo>
                <a:lnTo>
                  <a:pt x="15914" y="1460"/>
                </a:lnTo>
                <a:lnTo>
                  <a:pt x="15500" y="1971"/>
                </a:lnTo>
                <a:lnTo>
                  <a:pt x="15427" y="1436"/>
                </a:lnTo>
                <a:lnTo>
                  <a:pt x="15354" y="1095"/>
                </a:lnTo>
                <a:lnTo>
                  <a:pt x="15281" y="779"/>
                </a:lnTo>
                <a:lnTo>
                  <a:pt x="15184" y="462"/>
                </a:lnTo>
                <a:lnTo>
                  <a:pt x="15111" y="292"/>
                </a:lnTo>
                <a:lnTo>
                  <a:pt x="15013" y="146"/>
                </a:lnTo>
                <a:lnTo>
                  <a:pt x="14965" y="97"/>
                </a:lnTo>
                <a:lnTo>
                  <a:pt x="14916" y="49"/>
                </a:lnTo>
                <a:lnTo>
                  <a:pt x="14794" y="24"/>
                </a:lnTo>
                <a:lnTo>
                  <a:pt x="14721" y="0"/>
                </a:lnTo>
                <a:close/>
                <a:moveTo>
                  <a:pt x="7543" y="6691"/>
                </a:moveTo>
                <a:lnTo>
                  <a:pt x="7203" y="6716"/>
                </a:lnTo>
                <a:lnTo>
                  <a:pt x="6886" y="6789"/>
                </a:lnTo>
                <a:lnTo>
                  <a:pt x="6570" y="6862"/>
                </a:lnTo>
                <a:lnTo>
                  <a:pt x="6254" y="6983"/>
                </a:lnTo>
                <a:lnTo>
                  <a:pt x="5962" y="7105"/>
                </a:lnTo>
                <a:lnTo>
                  <a:pt x="5670" y="7275"/>
                </a:lnTo>
                <a:lnTo>
                  <a:pt x="5402" y="7470"/>
                </a:lnTo>
                <a:lnTo>
                  <a:pt x="5159" y="7713"/>
                </a:lnTo>
                <a:lnTo>
                  <a:pt x="4940" y="7957"/>
                </a:lnTo>
                <a:lnTo>
                  <a:pt x="4745" y="8249"/>
                </a:lnTo>
                <a:lnTo>
                  <a:pt x="4599" y="8565"/>
                </a:lnTo>
                <a:lnTo>
                  <a:pt x="4477" y="8857"/>
                </a:lnTo>
                <a:lnTo>
                  <a:pt x="4380" y="9149"/>
                </a:lnTo>
                <a:lnTo>
                  <a:pt x="4307" y="9441"/>
                </a:lnTo>
                <a:lnTo>
                  <a:pt x="4258" y="9733"/>
                </a:lnTo>
                <a:lnTo>
                  <a:pt x="4234" y="10025"/>
                </a:lnTo>
                <a:lnTo>
                  <a:pt x="4234" y="10317"/>
                </a:lnTo>
                <a:lnTo>
                  <a:pt x="4258" y="10609"/>
                </a:lnTo>
                <a:lnTo>
                  <a:pt x="4307" y="10901"/>
                </a:lnTo>
                <a:lnTo>
                  <a:pt x="4356" y="11193"/>
                </a:lnTo>
                <a:lnTo>
                  <a:pt x="4453" y="11461"/>
                </a:lnTo>
                <a:lnTo>
                  <a:pt x="4550" y="11728"/>
                </a:lnTo>
                <a:lnTo>
                  <a:pt x="4696" y="11996"/>
                </a:lnTo>
                <a:lnTo>
                  <a:pt x="4842" y="12239"/>
                </a:lnTo>
                <a:lnTo>
                  <a:pt x="5013" y="12458"/>
                </a:lnTo>
                <a:lnTo>
                  <a:pt x="5207" y="12677"/>
                </a:lnTo>
                <a:lnTo>
                  <a:pt x="5426" y="12872"/>
                </a:lnTo>
                <a:lnTo>
                  <a:pt x="5670" y="13067"/>
                </a:lnTo>
                <a:lnTo>
                  <a:pt x="5913" y="13213"/>
                </a:lnTo>
                <a:lnTo>
                  <a:pt x="6181" y="13334"/>
                </a:lnTo>
                <a:lnTo>
                  <a:pt x="6473" y="13456"/>
                </a:lnTo>
                <a:lnTo>
                  <a:pt x="6740" y="13529"/>
                </a:lnTo>
                <a:lnTo>
                  <a:pt x="7032" y="13602"/>
                </a:lnTo>
                <a:lnTo>
                  <a:pt x="7324" y="13650"/>
                </a:lnTo>
                <a:lnTo>
                  <a:pt x="7933" y="13650"/>
                </a:lnTo>
                <a:lnTo>
                  <a:pt x="8225" y="13626"/>
                </a:lnTo>
                <a:lnTo>
                  <a:pt x="8541" y="13577"/>
                </a:lnTo>
                <a:lnTo>
                  <a:pt x="8833" y="13505"/>
                </a:lnTo>
                <a:lnTo>
                  <a:pt x="9125" y="13407"/>
                </a:lnTo>
                <a:lnTo>
                  <a:pt x="9393" y="13310"/>
                </a:lnTo>
                <a:lnTo>
                  <a:pt x="9660" y="13164"/>
                </a:lnTo>
                <a:lnTo>
                  <a:pt x="9903" y="12994"/>
                </a:lnTo>
                <a:lnTo>
                  <a:pt x="10147" y="12823"/>
                </a:lnTo>
                <a:lnTo>
                  <a:pt x="10390" y="12604"/>
                </a:lnTo>
                <a:lnTo>
                  <a:pt x="10585" y="12361"/>
                </a:lnTo>
                <a:lnTo>
                  <a:pt x="10779" y="12118"/>
                </a:lnTo>
                <a:lnTo>
                  <a:pt x="10925" y="11826"/>
                </a:lnTo>
                <a:lnTo>
                  <a:pt x="11071" y="11558"/>
                </a:lnTo>
                <a:lnTo>
                  <a:pt x="11193" y="11242"/>
                </a:lnTo>
                <a:lnTo>
                  <a:pt x="11266" y="10950"/>
                </a:lnTo>
                <a:lnTo>
                  <a:pt x="11339" y="10633"/>
                </a:lnTo>
                <a:lnTo>
                  <a:pt x="11388" y="10317"/>
                </a:lnTo>
                <a:lnTo>
                  <a:pt x="11388" y="9976"/>
                </a:lnTo>
                <a:lnTo>
                  <a:pt x="11363" y="9660"/>
                </a:lnTo>
                <a:lnTo>
                  <a:pt x="11315" y="9368"/>
                </a:lnTo>
                <a:lnTo>
                  <a:pt x="11242" y="9052"/>
                </a:lnTo>
                <a:lnTo>
                  <a:pt x="11120" y="8760"/>
                </a:lnTo>
                <a:lnTo>
                  <a:pt x="10974" y="8492"/>
                </a:lnTo>
                <a:lnTo>
                  <a:pt x="10147" y="9295"/>
                </a:lnTo>
                <a:lnTo>
                  <a:pt x="9733" y="9733"/>
                </a:lnTo>
                <a:lnTo>
                  <a:pt x="9636" y="9855"/>
                </a:lnTo>
                <a:lnTo>
                  <a:pt x="9636" y="9879"/>
                </a:lnTo>
                <a:lnTo>
                  <a:pt x="9636" y="10244"/>
                </a:lnTo>
                <a:lnTo>
                  <a:pt x="9587" y="10609"/>
                </a:lnTo>
                <a:lnTo>
                  <a:pt x="9539" y="10779"/>
                </a:lnTo>
                <a:lnTo>
                  <a:pt x="9466" y="10950"/>
                </a:lnTo>
                <a:lnTo>
                  <a:pt x="9393" y="11096"/>
                </a:lnTo>
                <a:lnTo>
                  <a:pt x="9295" y="11242"/>
                </a:lnTo>
                <a:lnTo>
                  <a:pt x="9149" y="11363"/>
                </a:lnTo>
                <a:lnTo>
                  <a:pt x="9003" y="11485"/>
                </a:lnTo>
                <a:lnTo>
                  <a:pt x="8882" y="11582"/>
                </a:lnTo>
                <a:lnTo>
                  <a:pt x="8736" y="11655"/>
                </a:lnTo>
                <a:lnTo>
                  <a:pt x="8590" y="11704"/>
                </a:lnTo>
                <a:lnTo>
                  <a:pt x="8444" y="11728"/>
                </a:lnTo>
                <a:lnTo>
                  <a:pt x="8127" y="11777"/>
                </a:lnTo>
                <a:lnTo>
                  <a:pt x="7811" y="11777"/>
                </a:lnTo>
                <a:lnTo>
                  <a:pt x="7470" y="11728"/>
                </a:lnTo>
                <a:lnTo>
                  <a:pt x="7178" y="11631"/>
                </a:lnTo>
                <a:lnTo>
                  <a:pt x="6886" y="11509"/>
                </a:lnTo>
                <a:lnTo>
                  <a:pt x="6643" y="11339"/>
                </a:lnTo>
                <a:lnTo>
                  <a:pt x="6521" y="11217"/>
                </a:lnTo>
                <a:lnTo>
                  <a:pt x="6400" y="11096"/>
                </a:lnTo>
                <a:lnTo>
                  <a:pt x="6327" y="10974"/>
                </a:lnTo>
                <a:lnTo>
                  <a:pt x="6254" y="10852"/>
                </a:lnTo>
                <a:lnTo>
                  <a:pt x="6132" y="10560"/>
                </a:lnTo>
                <a:lnTo>
                  <a:pt x="6059" y="10244"/>
                </a:lnTo>
                <a:lnTo>
                  <a:pt x="6059" y="9928"/>
                </a:lnTo>
                <a:lnTo>
                  <a:pt x="6083" y="9636"/>
                </a:lnTo>
                <a:lnTo>
                  <a:pt x="6181" y="9319"/>
                </a:lnTo>
                <a:lnTo>
                  <a:pt x="6302" y="9052"/>
                </a:lnTo>
                <a:lnTo>
                  <a:pt x="6400" y="8906"/>
                </a:lnTo>
                <a:lnTo>
                  <a:pt x="6497" y="8808"/>
                </a:lnTo>
                <a:lnTo>
                  <a:pt x="6594" y="8687"/>
                </a:lnTo>
                <a:lnTo>
                  <a:pt x="6716" y="8614"/>
                </a:lnTo>
                <a:lnTo>
                  <a:pt x="6984" y="8468"/>
                </a:lnTo>
                <a:lnTo>
                  <a:pt x="7276" y="8370"/>
                </a:lnTo>
                <a:lnTo>
                  <a:pt x="7495" y="8322"/>
                </a:lnTo>
                <a:lnTo>
                  <a:pt x="7689" y="8322"/>
                </a:lnTo>
                <a:lnTo>
                  <a:pt x="8054" y="8370"/>
                </a:lnTo>
                <a:lnTo>
                  <a:pt x="8200" y="8200"/>
                </a:lnTo>
                <a:lnTo>
                  <a:pt x="8565" y="7811"/>
                </a:lnTo>
                <a:lnTo>
                  <a:pt x="8955" y="7421"/>
                </a:lnTo>
                <a:lnTo>
                  <a:pt x="9344" y="7032"/>
                </a:lnTo>
                <a:lnTo>
                  <a:pt x="9295" y="6983"/>
                </a:lnTo>
                <a:lnTo>
                  <a:pt x="9247" y="6959"/>
                </a:lnTo>
                <a:lnTo>
                  <a:pt x="8906" y="6862"/>
                </a:lnTo>
                <a:lnTo>
                  <a:pt x="8565" y="6764"/>
                </a:lnTo>
                <a:lnTo>
                  <a:pt x="8225" y="6716"/>
                </a:lnTo>
                <a:lnTo>
                  <a:pt x="7884" y="6691"/>
                </a:lnTo>
                <a:close/>
                <a:moveTo>
                  <a:pt x="13407" y="15621"/>
                </a:moveTo>
                <a:lnTo>
                  <a:pt x="13505" y="15694"/>
                </a:lnTo>
                <a:lnTo>
                  <a:pt x="13310" y="15865"/>
                </a:lnTo>
                <a:lnTo>
                  <a:pt x="13213" y="15962"/>
                </a:lnTo>
                <a:lnTo>
                  <a:pt x="13115" y="16059"/>
                </a:lnTo>
                <a:lnTo>
                  <a:pt x="12969" y="16278"/>
                </a:lnTo>
                <a:lnTo>
                  <a:pt x="12969" y="16303"/>
                </a:lnTo>
                <a:lnTo>
                  <a:pt x="12969" y="16351"/>
                </a:lnTo>
                <a:lnTo>
                  <a:pt x="12994" y="16400"/>
                </a:lnTo>
                <a:lnTo>
                  <a:pt x="13067" y="16424"/>
                </a:lnTo>
                <a:lnTo>
                  <a:pt x="13115" y="16424"/>
                </a:lnTo>
                <a:lnTo>
                  <a:pt x="13140" y="16400"/>
                </a:lnTo>
                <a:lnTo>
                  <a:pt x="13237" y="16327"/>
                </a:lnTo>
                <a:lnTo>
                  <a:pt x="13334" y="16254"/>
                </a:lnTo>
                <a:lnTo>
                  <a:pt x="13553" y="16132"/>
                </a:lnTo>
                <a:lnTo>
                  <a:pt x="13699" y="16035"/>
                </a:lnTo>
                <a:lnTo>
                  <a:pt x="13845" y="15938"/>
                </a:lnTo>
                <a:lnTo>
                  <a:pt x="13918" y="15986"/>
                </a:lnTo>
                <a:lnTo>
                  <a:pt x="13772" y="16132"/>
                </a:lnTo>
                <a:lnTo>
                  <a:pt x="13651" y="16254"/>
                </a:lnTo>
                <a:lnTo>
                  <a:pt x="13553" y="16351"/>
                </a:lnTo>
                <a:lnTo>
                  <a:pt x="13456" y="16497"/>
                </a:lnTo>
                <a:lnTo>
                  <a:pt x="13407" y="16570"/>
                </a:lnTo>
                <a:lnTo>
                  <a:pt x="13383" y="16643"/>
                </a:lnTo>
                <a:lnTo>
                  <a:pt x="13383" y="16692"/>
                </a:lnTo>
                <a:lnTo>
                  <a:pt x="13432" y="16741"/>
                </a:lnTo>
                <a:lnTo>
                  <a:pt x="13553" y="16741"/>
                </a:lnTo>
                <a:lnTo>
                  <a:pt x="13675" y="16668"/>
                </a:lnTo>
                <a:lnTo>
                  <a:pt x="13870" y="16497"/>
                </a:lnTo>
                <a:lnTo>
                  <a:pt x="14137" y="16278"/>
                </a:lnTo>
                <a:lnTo>
                  <a:pt x="14186" y="16230"/>
                </a:lnTo>
                <a:lnTo>
                  <a:pt x="14283" y="16351"/>
                </a:lnTo>
                <a:lnTo>
                  <a:pt x="13967" y="16643"/>
                </a:lnTo>
                <a:lnTo>
                  <a:pt x="13821" y="16862"/>
                </a:lnTo>
                <a:lnTo>
                  <a:pt x="13675" y="17057"/>
                </a:lnTo>
                <a:lnTo>
                  <a:pt x="13675" y="17106"/>
                </a:lnTo>
                <a:lnTo>
                  <a:pt x="13724" y="17106"/>
                </a:lnTo>
                <a:lnTo>
                  <a:pt x="13967" y="16984"/>
                </a:lnTo>
                <a:lnTo>
                  <a:pt x="14210" y="16887"/>
                </a:lnTo>
                <a:lnTo>
                  <a:pt x="14381" y="16789"/>
                </a:lnTo>
                <a:lnTo>
                  <a:pt x="14527" y="16668"/>
                </a:lnTo>
                <a:lnTo>
                  <a:pt x="14600" y="16765"/>
                </a:lnTo>
                <a:lnTo>
                  <a:pt x="14575" y="16789"/>
                </a:lnTo>
                <a:lnTo>
                  <a:pt x="14259" y="17033"/>
                </a:lnTo>
                <a:lnTo>
                  <a:pt x="14113" y="17154"/>
                </a:lnTo>
                <a:lnTo>
                  <a:pt x="13991" y="17300"/>
                </a:lnTo>
                <a:lnTo>
                  <a:pt x="13991" y="17349"/>
                </a:lnTo>
                <a:lnTo>
                  <a:pt x="14016" y="17349"/>
                </a:lnTo>
                <a:lnTo>
                  <a:pt x="14210" y="17300"/>
                </a:lnTo>
                <a:lnTo>
                  <a:pt x="14356" y="17252"/>
                </a:lnTo>
                <a:lnTo>
                  <a:pt x="14551" y="17154"/>
                </a:lnTo>
                <a:lnTo>
                  <a:pt x="14721" y="17057"/>
                </a:lnTo>
                <a:lnTo>
                  <a:pt x="14746" y="17203"/>
                </a:lnTo>
                <a:lnTo>
                  <a:pt x="14624" y="17252"/>
                </a:lnTo>
                <a:lnTo>
                  <a:pt x="14478" y="17300"/>
                </a:lnTo>
                <a:lnTo>
                  <a:pt x="14332" y="17373"/>
                </a:lnTo>
                <a:lnTo>
                  <a:pt x="14259" y="17422"/>
                </a:lnTo>
                <a:lnTo>
                  <a:pt x="14186" y="17471"/>
                </a:lnTo>
                <a:lnTo>
                  <a:pt x="14137" y="17544"/>
                </a:lnTo>
                <a:lnTo>
                  <a:pt x="14162" y="17641"/>
                </a:lnTo>
                <a:lnTo>
                  <a:pt x="14210" y="17690"/>
                </a:lnTo>
                <a:lnTo>
                  <a:pt x="14283" y="17714"/>
                </a:lnTo>
                <a:lnTo>
                  <a:pt x="14429" y="17714"/>
                </a:lnTo>
                <a:lnTo>
                  <a:pt x="14575" y="17665"/>
                </a:lnTo>
                <a:lnTo>
                  <a:pt x="14697" y="17617"/>
                </a:lnTo>
                <a:lnTo>
                  <a:pt x="14697" y="17641"/>
                </a:lnTo>
                <a:lnTo>
                  <a:pt x="14600" y="17738"/>
                </a:lnTo>
                <a:lnTo>
                  <a:pt x="14502" y="17811"/>
                </a:lnTo>
                <a:lnTo>
                  <a:pt x="14405" y="17860"/>
                </a:lnTo>
                <a:lnTo>
                  <a:pt x="14283" y="17884"/>
                </a:lnTo>
                <a:lnTo>
                  <a:pt x="14162" y="17909"/>
                </a:lnTo>
                <a:lnTo>
                  <a:pt x="14040" y="17884"/>
                </a:lnTo>
                <a:lnTo>
                  <a:pt x="13772" y="17836"/>
                </a:lnTo>
                <a:lnTo>
                  <a:pt x="13529" y="17738"/>
                </a:lnTo>
                <a:lnTo>
                  <a:pt x="13261" y="17592"/>
                </a:lnTo>
                <a:lnTo>
                  <a:pt x="13067" y="17471"/>
                </a:lnTo>
                <a:lnTo>
                  <a:pt x="12896" y="17349"/>
                </a:lnTo>
                <a:lnTo>
                  <a:pt x="12726" y="17179"/>
                </a:lnTo>
                <a:lnTo>
                  <a:pt x="12556" y="16984"/>
                </a:lnTo>
                <a:lnTo>
                  <a:pt x="12337" y="16765"/>
                </a:lnTo>
                <a:lnTo>
                  <a:pt x="12239" y="16692"/>
                </a:lnTo>
                <a:lnTo>
                  <a:pt x="12118" y="16668"/>
                </a:lnTo>
                <a:lnTo>
                  <a:pt x="12458" y="16424"/>
                </a:lnTo>
                <a:lnTo>
                  <a:pt x="12799" y="16181"/>
                </a:lnTo>
                <a:lnTo>
                  <a:pt x="13115" y="15913"/>
                </a:lnTo>
                <a:lnTo>
                  <a:pt x="13407" y="15621"/>
                </a:lnTo>
                <a:close/>
                <a:moveTo>
                  <a:pt x="2287" y="15548"/>
                </a:moveTo>
                <a:lnTo>
                  <a:pt x="2579" y="15840"/>
                </a:lnTo>
                <a:lnTo>
                  <a:pt x="2871" y="16084"/>
                </a:lnTo>
                <a:lnTo>
                  <a:pt x="3188" y="16351"/>
                </a:lnTo>
                <a:lnTo>
                  <a:pt x="3504" y="16570"/>
                </a:lnTo>
                <a:lnTo>
                  <a:pt x="3382" y="16765"/>
                </a:lnTo>
                <a:lnTo>
                  <a:pt x="3358" y="16741"/>
                </a:lnTo>
                <a:lnTo>
                  <a:pt x="3309" y="16668"/>
                </a:lnTo>
                <a:lnTo>
                  <a:pt x="3261" y="16619"/>
                </a:lnTo>
                <a:lnTo>
                  <a:pt x="3115" y="16522"/>
                </a:lnTo>
                <a:lnTo>
                  <a:pt x="2944" y="16449"/>
                </a:lnTo>
                <a:lnTo>
                  <a:pt x="2823" y="16351"/>
                </a:lnTo>
                <a:lnTo>
                  <a:pt x="2774" y="16351"/>
                </a:lnTo>
                <a:lnTo>
                  <a:pt x="2774" y="16376"/>
                </a:lnTo>
                <a:lnTo>
                  <a:pt x="2823" y="16522"/>
                </a:lnTo>
                <a:lnTo>
                  <a:pt x="2944" y="16668"/>
                </a:lnTo>
                <a:lnTo>
                  <a:pt x="2969" y="16692"/>
                </a:lnTo>
                <a:lnTo>
                  <a:pt x="2725" y="16546"/>
                </a:lnTo>
                <a:lnTo>
                  <a:pt x="2604" y="16497"/>
                </a:lnTo>
                <a:lnTo>
                  <a:pt x="2458" y="16473"/>
                </a:lnTo>
                <a:lnTo>
                  <a:pt x="2433" y="16473"/>
                </a:lnTo>
                <a:lnTo>
                  <a:pt x="2433" y="16522"/>
                </a:lnTo>
                <a:lnTo>
                  <a:pt x="2482" y="16619"/>
                </a:lnTo>
                <a:lnTo>
                  <a:pt x="2555" y="16692"/>
                </a:lnTo>
                <a:lnTo>
                  <a:pt x="2725" y="16862"/>
                </a:lnTo>
                <a:lnTo>
                  <a:pt x="2896" y="17008"/>
                </a:lnTo>
                <a:lnTo>
                  <a:pt x="3090" y="17130"/>
                </a:lnTo>
                <a:lnTo>
                  <a:pt x="2920" y="17300"/>
                </a:lnTo>
                <a:lnTo>
                  <a:pt x="2871" y="17276"/>
                </a:lnTo>
                <a:lnTo>
                  <a:pt x="2774" y="17203"/>
                </a:lnTo>
                <a:lnTo>
                  <a:pt x="2701" y="17106"/>
                </a:lnTo>
                <a:lnTo>
                  <a:pt x="2604" y="17008"/>
                </a:lnTo>
                <a:lnTo>
                  <a:pt x="2506" y="16935"/>
                </a:lnTo>
                <a:lnTo>
                  <a:pt x="2385" y="16887"/>
                </a:lnTo>
                <a:lnTo>
                  <a:pt x="2336" y="16862"/>
                </a:lnTo>
                <a:lnTo>
                  <a:pt x="2263" y="16887"/>
                </a:lnTo>
                <a:lnTo>
                  <a:pt x="2239" y="16911"/>
                </a:lnTo>
                <a:lnTo>
                  <a:pt x="2239" y="16960"/>
                </a:lnTo>
                <a:lnTo>
                  <a:pt x="2287" y="17057"/>
                </a:lnTo>
                <a:lnTo>
                  <a:pt x="2336" y="17179"/>
                </a:lnTo>
                <a:lnTo>
                  <a:pt x="2433" y="17300"/>
                </a:lnTo>
                <a:lnTo>
                  <a:pt x="2506" y="17422"/>
                </a:lnTo>
                <a:lnTo>
                  <a:pt x="2652" y="17544"/>
                </a:lnTo>
                <a:lnTo>
                  <a:pt x="2531" y="17617"/>
                </a:lnTo>
                <a:lnTo>
                  <a:pt x="2336" y="17519"/>
                </a:lnTo>
                <a:lnTo>
                  <a:pt x="2166" y="17398"/>
                </a:lnTo>
                <a:lnTo>
                  <a:pt x="2068" y="17325"/>
                </a:lnTo>
                <a:lnTo>
                  <a:pt x="1995" y="17300"/>
                </a:lnTo>
                <a:lnTo>
                  <a:pt x="1898" y="17252"/>
                </a:lnTo>
                <a:lnTo>
                  <a:pt x="1777" y="17227"/>
                </a:lnTo>
                <a:lnTo>
                  <a:pt x="1752" y="17252"/>
                </a:lnTo>
                <a:lnTo>
                  <a:pt x="1728" y="17276"/>
                </a:lnTo>
                <a:lnTo>
                  <a:pt x="1777" y="17398"/>
                </a:lnTo>
                <a:lnTo>
                  <a:pt x="1825" y="17519"/>
                </a:lnTo>
                <a:lnTo>
                  <a:pt x="1898" y="17641"/>
                </a:lnTo>
                <a:lnTo>
                  <a:pt x="1995" y="17738"/>
                </a:lnTo>
                <a:lnTo>
                  <a:pt x="2117" y="17860"/>
                </a:lnTo>
                <a:lnTo>
                  <a:pt x="1874" y="17763"/>
                </a:lnTo>
                <a:lnTo>
                  <a:pt x="1679" y="17665"/>
                </a:lnTo>
                <a:lnTo>
                  <a:pt x="1582" y="17617"/>
                </a:lnTo>
                <a:lnTo>
                  <a:pt x="1485" y="17592"/>
                </a:lnTo>
                <a:lnTo>
                  <a:pt x="1436" y="17592"/>
                </a:lnTo>
                <a:lnTo>
                  <a:pt x="1363" y="17641"/>
                </a:lnTo>
                <a:lnTo>
                  <a:pt x="1339" y="17690"/>
                </a:lnTo>
                <a:lnTo>
                  <a:pt x="1339" y="17738"/>
                </a:lnTo>
                <a:lnTo>
                  <a:pt x="1412" y="17860"/>
                </a:lnTo>
                <a:lnTo>
                  <a:pt x="1509" y="17957"/>
                </a:lnTo>
                <a:lnTo>
                  <a:pt x="1363" y="17909"/>
                </a:lnTo>
                <a:lnTo>
                  <a:pt x="1266" y="17836"/>
                </a:lnTo>
                <a:lnTo>
                  <a:pt x="1168" y="17738"/>
                </a:lnTo>
                <a:lnTo>
                  <a:pt x="1095" y="17592"/>
                </a:lnTo>
                <a:lnTo>
                  <a:pt x="1071" y="17422"/>
                </a:lnTo>
                <a:lnTo>
                  <a:pt x="1095" y="17227"/>
                </a:lnTo>
                <a:lnTo>
                  <a:pt x="1144" y="17057"/>
                </a:lnTo>
                <a:lnTo>
                  <a:pt x="1217" y="16887"/>
                </a:lnTo>
                <a:lnTo>
                  <a:pt x="1436" y="16522"/>
                </a:lnTo>
                <a:lnTo>
                  <a:pt x="1631" y="16254"/>
                </a:lnTo>
                <a:lnTo>
                  <a:pt x="1777" y="16059"/>
                </a:lnTo>
                <a:lnTo>
                  <a:pt x="1947" y="15889"/>
                </a:lnTo>
                <a:lnTo>
                  <a:pt x="2117" y="15719"/>
                </a:lnTo>
                <a:lnTo>
                  <a:pt x="2287" y="15548"/>
                </a:lnTo>
                <a:close/>
                <a:moveTo>
                  <a:pt x="7689" y="2336"/>
                </a:moveTo>
                <a:lnTo>
                  <a:pt x="7203" y="2360"/>
                </a:lnTo>
                <a:lnTo>
                  <a:pt x="6716" y="2409"/>
                </a:lnTo>
                <a:lnTo>
                  <a:pt x="6205" y="2482"/>
                </a:lnTo>
                <a:lnTo>
                  <a:pt x="5718" y="2604"/>
                </a:lnTo>
                <a:lnTo>
                  <a:pt x="5256" y="2725"/>
                </a:lnTo>
                <a:lnTo>
                  <a:pt x="4794" y="2896"/>
                </a:lnTo>
                <a:lnTo>
                  <a:pt x="4404" y="3066"/>
                </a:lnTo>
                <a:lnTo>
                  <a:pt x="4015" y="3261"/>
                </a:lnTo>
                <a:lnTo>
                  <a:pt x="3626" y="3480"/>
                </a:lnTo>
                <a:lnTo>
                  <a:pt x="3261" y="3723"/>
                </a:lnTo>
                <a:lnTo>
                  <a:pt x="2896" y="3966"/>
                </a:lnTo>
                <a:lnTo>
                  <a:pt x="2555" y="4258"/>
                </a:lnTo>
                <a:lnTo>
                  <a:pt x="2214" y="4526"/>
                </a:lnTo>
                <a:lnTo>
                  <a:pt x="1923" y="4842"/>
                </a:lnTo>
                <a:lnTo>
                  <a:pt x="1655" y="5134"/>
                </a:lnTo>
                <a:lnTo>
                  <a:pt x="1412" y="5451"/>
                </a:lnTo>
                <a:lnTo>
                  <a:pt x="1217" y="5791"/>
                </a:lnTo>
                <a:lnTo>
                  <a:pt x="1071" y="6156"/>
                </a:lnTo>
                <a:lnTo>
                  <a:pt x="657" y="7105"/>
                </a:lnTo>
                <a:lnTo>
                  <a:pt x="463" y="7592"/>
                </a:lnTo>
                <a:lnTo>
                  <a:pt x="292" y="8078"/>
                </a:lnTo>
                <a:lnTo>
                  <a:pt x="171" y="8565"/>
                </a:lnTo>
                <a:lnTo>
                  <a:pt x="73" y="9052"/>
                </a:lnTo>
                <a:lnTo>
                  <a:pt x="25" y="9563"/>
                </a:lnTo>
                <a:lnTo>
                  <a:pt x="0" y="10074"/>
                </a:lnTo>
                <a:lnTo>
                  <a:pt x="25" y="10585"/>
                </a:lnTo>
                <a:lnTo>
                  <a:pt x="49" y="11096"/>
                </a:lnTo>
                <a:lnTo>
                  <a:pt x="122" y="11607"/>
                </a:lnTo>
                <a:lnTo>
                  <a:pt x="195" y="12093"/>
                </a:lnTo>
                <a:lnTo>
                  <a:pt x="268" y="12531"/>
                </a:lnTo>
                <a:lnTo>
                  <a:pt x="414" y="12945"/>
                </a:lnTo>
                <a:lnTo>
                  <a:pt x="584" y="13359"/>
                </a:lnTo>
                <a:lnTo>
                  <a:pt x="779" y="13723"/>
                </a:lnTo>
                <a:lnTo>
                  <a:pt x="1022" y="14088"/>
                </a:lnTo>
                <a:lnTo>
                  <a:pt x="1290" y="14453"/>
                </a:lnTo>
                <a:lnTo>
                  <a:pt x="1558" y="14794"/>
                </a:lnTo>
                <a:lnTo>
                  <a:pt x="1850" y="15135"/>
                </a:lnTo>
                <a:lnTo>
                  <a:pt x="1995" y="15281"/>
                </a:lnTo>
                <a:lnTo>
                  <a:pt x="1850" y="15378"/>
                </a:lnTo>
                <a:lnTo>
                  <a:pt x="1704" y="15500"/>
                </a:lnTo>
                <a:lnTo>
                  <a:pt x="1582" y="15621"/>
                </a:lnTo>
                <a:lnTo>
                  <a:pt x="1460" y="15767"/>
                </a:lnTo>
                <a:lnTo>
                  <a:pt x="1217" y="16084"/>
                </a:lnTo>
                <a:lnTo>
                  <a:pt x="1047" y="16351"/>
                </a:lnTo>
                <a:lnTo>
                  <a:pt x="925" y="16546"/>
                </a:lnTo>
                <a:lnTo>
                  <a:pt x="828" y="16741"/>
                </a:lnTo>
                <a:lnTo>
                  <a:pt x="730" y="16960"/>
                </a:lnTo>
                <a:lnTo>
                  <a:pt x="682" y="17179"/>
                </a:lnTo>
                <a:lnTo>
                  <a:pt x="633" y="17398"/>
                </a:lnTo>
                <a:lnTo>
                  <a:pt x="657" y="17617"/>
                </a:lnTo>
                <a:lnTo>
                  <a:pt x="706" y="17836"/>
                </a:lnTo>
                <a:lnTo>
                  <a:pt x="828" y="18055"/>
                </a:lnTo>
                <a:lnTo>
                  <a:pt x="901" y="18152"/>
                </a:lnTo>
                <a:lnTo>
                  <a:pt x="974" y="18225"/>
                </a:lnTo>
                <a:lnTo>
                  <a:pt x="1144" y="18322"/>
                </a:lnTo>
                <a:lnTo>
                  <a:pt x="1339" y="18395"/>
                </a:lnTo>
                <a:lnTo>
                  <a:pt x="1558" y="18420"/>
                </a:lnTo>
                <a:lnTo>
                  <a:pt x="1777" y="18420"/>
                </a:lnTo>
                <a:lnTo>
                  <a:pt x="1995" y="18371"/>
                </a:lnTo>
                <a:lnTo>
                  <a:pt x="2190" y="18322"/>
                </a:lnTo>
                <a:lnTo>
                  <a:pt x="2385" y="18249"/>
                </a:lnTo>
                <a:lnTo>
                  <a:pt x="2604" y="18128"/>
                </a:lnTo>
                <a:lnTo>
                  <a:pt x="2823" y="18006"/>
                </a:lnTo>
                <a:lnTo>
                  <a:pt x="3042" y="17836"/>
                </a:lnTo>
                <a:lnTo>
                  <a:pt x="3236" y="17665"/>
                </a:lnTo>
                <a:lnTo>
                  <a:pt x="3431" y="17471"/>
                </a:lnTo>
                <a:lnTo>
                  <a:pt x="3601" y="17276"/>
                </a:lnTo>
                <a:lnTo>
                  <a:pt x="3893" y="16838"/>
                </a:lnTo>
                <a:lnTo>
                  <a:pt x="4258" y="17081"/>
                </a:lnTo>
                <a:lnTo>
                  <a:pt x="4648" y="17276"/>
                </a:lnTo>
                <a:lnTo>
                  <a:pt x="4867" y="17398"/>
                </a:lnTo>
                <a:lnTo>
                  <a:pt x="5110" y="17495"/>
                </a:lnTo>
                <a:lnTo>
                  <a:pt x="5353" y="17568"/>
                </a:lnTo>
                <a:lnTo>
                  <a:pt x="5597" y="17641"/>
                </a:lnTo>
                <a:lnTo>
                  <a:pt x="6083" y="17738"/>
                </a:lnTo>
                <a:lnTo>
                  <a:pt x="6594" y="17811"/>
                </a:lnTo>
                <a:lnTo>
                  <a:pt x="7057" y="17884"/>
                </a:lnTo>
                <a:lnTo>
                  <a:pt x="7519" y="17909"/>
                </a:lnTo>
                <a:lnTo>
                  <a:pt x="8006" y="17909"/>
                </a:lnTo>
                <a:lnTo>
                  <a:pt x="8492" y="17860"/>
                </a:lnTo>
                <a:lnTo>
                  <a:pt x="8541" y="17884"/>
                </a:lnTo>
                <a:lnTo>
                  <a:pt x="8590" y="17860"/>
                </a:lnTo>
                <a:lnTo>
                  <a:pt x="8736" y="17811"/>
                </a:lnTo>
                <a:lnTo>
                  <a:pt x="8906" y="17787"/>
                </a:lnTo>
                <a:lnTo>
                  <a:pt x="9222" y="17738"/>
                </a:lnTo>
                <a:lnTo>
                  <a:pt x="9514" y="17690"/>
                </a:lnTo>
                <a:lnTo>
                  <a:pt x="9782" y="17592"/>
                </a:lnTo>
                <a:lnTo>
                  <a:pt x="10317" y="17398"/>
                </a:lnTo>
                <a:lnTo>
                  <a:pt x="11120" y="17130"/>
                </a:lnTo>
                <a:lnTo>
                  <a:pt x="11509" y="16984"/>
                </a:lnTo>
                <a:lnTo>
                  <a:pt x="11899" y="16789"/>
                </a:lnTo>
                <a:lnTo>
                  <a:pt x="11899" y="16814"/>
                </a:lnTo>
                <a:lnTo>
                  <a:pt x="11996" y="17033"/>
                </a:lnTo>
                <a:lnTo>
                  <a:pt x="12118" y="17227"/>
                </a:lnTo>
                <a:lnTo>
                  <a:pt x="12288" y="17446"/>
                </a:lnTo>
                <a:lnTo>
                  <a:pt x="12483" y="17641"/>
                </a:lnTo>
                <a:lnTo>
                  <a:pt x="12702" y="17811"/>
                </a:lnTo>
                <a:lnTo>
                  <a:pt x="12921" y="17957"/>
                </a:lnTo>
                <a:lnTo>
                  <a:pt x="13115" y="18079"/>
                </a:lnTo>
                <a:lnTo>
                  <a:pt x="13334" y="18176"/>
                </a:lnTo>
                <a:lnTo>
                  <a:pt x="13529" y="18249"/>
                </a:lnTo>
                <a:lnTo>
                  <a:pt x="13748" y="18298"/>
                </a:lnTo>
                <a:lnTo>
                  <a:pt x="13991" y="18347"/>
                </a:lnTo>
                <a:lnTo>
                  <a:pt x="14259" y="18347"/>
                </a:lnTo>
                <a:lnTo>
                  <a:pt x="14478" y="18322"/>
                </a:lnTo>
                <a:lnTo>
                  <a:pt x="14721" y="18249"/>
                </a:lnTo>
                <a:lnTo>
                  <a:pt x="14819" y="18176"/>
                </a:lnTo>
                <a:lnTo>
                  <a:pt x="14892" y="18103"/>
                </a:lnTo>
                <a:lnTo>
                  <a:pt x="14989" y="18030"/>
                </a:lnTo>
                <a:lnTo>
                  <a:pt x="15038" y="17933"/>
                </a:lnTo>
                <a:lnTo>
                  <a:pt x="15135" y="17763"/>
                </a:lnTo>
                <a:lnTo>
                  <a:pt x="15159" y="17568"/>
                </a:lnTo>
                <a:lnTo>
                  <a:pt x="15184" y="17373"/>
                </a:lnTo>
                <a:lnTo>
                  <a:pt x="15159" y="17203"/>
                </a:lnTo>
                <a:lnTo>
                  <a:pt x="15111" y="17008"/>
                </a:lnTo>
                <a:lnTo>
                  <a:pt x="15062" y="16838"/>
                </a:lnTo>
                <a:lnTo>
                  <a:pt x="14965" y="16643"/>
                </a:lnTo>
                <a:lnTo>
                  <a:pt x="14867" y="16473"/>
                </a:lnTo>
                <a:lnTo>
                  <a:pt x="14600" y="16132"/>
                </a:lnTo>
                <a:lnTo>
                  <a:pt x="14308" y="15792"/>
                </a:lnTo>
                <a:lnTo>
                  <a:pt x="13991" y="15524"/>
                </a:lnTo>
                <a:lnTo>
                  <a:pt x="13675" y="15281"/>
                </a:lnTo>
                <a:lnTo>
                  <a:pt x="13967" y="14916"/>
                </a:lnTo>
                <a:lnTo>
                  <a:pt x="14235" y="14551"/>
                </a:lnTo>
                <a:lnTo>
                  <a:pt x="14478" y="14137"/>
                </a:lnTo>
                <a:lnTo>
                  <a:pt x="14673" y="13748"/>
                </a:lnTo>
                <a:lnTo>
                  <a:pt x="14916" y="13237"/>
                </a:lnTo>
                <a:lnTo>
                  <a:pt x="15111" y="12677"/>
                </a:lnTo>
                <a:lnTo>
                  <a:pt x="15257" y="12118"/>
                </a:lnTo>
                <a:lnTo>
                  <a:pt x="15378" y="11534"/>
                </a:lnTo>
                <a:lnTo>
                  <a:pt x="15476" y="10950"/>
                </a:lnTo>
                <a:lnTo>
                  <a:pt x="15524" y="10366"/>
                </a:lnTo>
                <a:lnTo>
                  <a:pt x="15549" y="9782"/>
                </a:lnTo>
                <a:lnTo>
                  <a:pt x="15549" y="9222"/>
                </a:lnTo>
                <a:lnTo>
                  <a:pt x="15524" y="8979"/>
                </a:lnTo>
                <a:lnTo>
                  <a:pt x="15476" y="8735"/>
                </a:lnTo>
                <a:lnTo>
                  <a:pt x="15354" y="8249"/>
                </a:lnTo>
                <a:lnTo>
                  <a:pt x="15208" y="7786"/>
                </a:lnTo>
                <a:lnTo>
                  <a:pt x="15038" y="7348"/>
                </a:lnTo>
                <a:lnTo>
                  <a:pt x="14867" y="6910"/>
                </a:lnTo>
                <a:lnTo>
                  <a:pt x="14794" y="6691"/>
                </a:lnTo>
                <a:lnTo>
                  <a:pt x="14697" y="6472"/>
                </a:lnTo>
                <a:lnTo>
                  <a:pt x="14575" y="6278"/>
                </a:lnTo>
                <a:lnTo>
                  <a:pt x="14429" y="6107"/>
                </a:lnTo>
                <a:lnTo>
                  <a:pt x="14381" y="6107"/>
                </a:lnTo>
                <a:lnTo>
                  <a:pt x="13991" y="6034"/>
                </a:lnTo>
                <a:lnTo>
                  <a:pt x="13578" y="5961"/>
                </a:lnTo>
                <a:lnTo>
                  <a:pt x="13042" y="6521"/>
                </a:lnTo>
                <a:lnTo>
                  <a:pt x="12458" y="7105"/>
                </a:lnTo>
                <a:lnTo>
                  <a:pt x="12580" y="7202"/>
                </a:lnTo>
                <a:lnTo>
                  <a:pt x="12702" y="7324"/>
                </a:lnTo>
                <a:lnTo>
                  <a:pt x="12799" y="7470"/>
                </a:lnTo>
                <a:lnTo>
                  <a:pt x="12872" y="7616"/>
                </a:lnTo>
                <a:lnTo>
                  <a:pt x="13018" y="7957"/>
                </a:lnTo>
                <a:lnTo>
                  <a:pt x="13140" y="8249"/>
                </a:lnTo>
                <a:lnTo>
                  <a:pt x="13213" y="8468"/>
                </a:lnTo>
                <a:lnTo>
                  <a:pt x="13286" y="8687"/>
                </a:lnTo>
                <a:lnTo>
                  <a:pt x="13383" y="9173"/>
                </a:lnTo>
                <a:lnTo>
                  <a:pt x="13407" y="9684"/>
                </a:lnTo>
                <a:lnTo>
                  <a:pt x="13407" y="10147"/>
                </a:lnTo>
                <a:lnTo>
                  <a:pt x="13383" y="10585"/>
                </a:lnTo>
                <a:lnTo>
                  <a:pt x="13310" y="11023"/>
                </a:lnTo>
                <a:lnTo>
                  <a:pt x="13188" y="11436"/>
                </a:lnTo>
                <a:lnTo>
                  <a:pt x="13042" y="11850"/>
                </a:lnTo>
                <a:lnTo>
                  <a:pt x="12872" y="12264"/>
                </a:lnTo>
                <a:lnTo>
                  <a:pt x="12677" y="12653"/>
                </a:lnTo>
                <a:lnTo>
                  <a:pt x="12458" y="13018"/>
                </a:lnTo>
                <a:lnTo>
                  <a:pt x="12239" y="13383"/>
                </a:lnTo>
                <a:lnTo>
                  <a:pt x="11923" y="13748"/>
                </a:lnTo>
                <a:lnTo>
                  <a:pt x="11582" y="14088"/>
                </a:lnTo>
                <a:lnTo>
                  <a:pt x="11217" y="14380"/>
                </a:lnTo>
                <a:lnTo>
                  <a:pt x="10828" y="14648"/>
                </a:lnTo>
                <a:lnTo>
                  <a:pt x="10414" y="14867"/>
                </a:lnTo>
                <a:lnTo>
                  <a:pt x="9976" y="15062"/>
                </a:lnTo>
                <a:lnTo>
                  <a:pt x="9539" y="15256"/>
                </a:lnTo>
                <a:lnTo>
                  <a:pt x="9101" y="15427"/>
                </a:lnTo>
                <a:lnTo>
                  <a:pt x="8809" y="15524"/>
                </a:lnTo>
                <a:lnTo>
                  <a:pt x="8517" y="15597"/>
                </a:lnTo>
                <a:lnTo>
                  <a:pt x="8225" y="15646"/>
                </a:lnTo>
                <a:lnTo>
                  <a:pt x="7957" y="15670"/>
                </a:lnTo>
                <a:lnTo>
                  <a:pt x="7397" y="15670"/>
                </a:lnTo>
                <a:lnTo>
                  <a:pt x="7130" y="15646"/>
                </a:lnTo>
                <a:lnTo>
                  <a:pt x="6862" y="15597"/>
                </a:lnTo>
                <a:lnTo>
                  <a:pt x="6594" y="15548"/>
                </a:lnTo>
                <a:lnTo>
                  <a:pt x="6327" y="15475"/>
                </a:lnTo>
                <a:lnTo>
                  <a:pt x="5816" y="15281"/>
                </a:lnTo>
                <a:lnTo>
                  <a:pt x="5280" y="15062"/>
                </a:lnTo>
                <a:lnTo>
                  <a:pt x="4769" y="14770"/>
                </a:lnTo>
                <a:lnTo>
                  <a:pt x="4015" y="14307"/>
                </a:lnTo>
                <a:lnTo>
                  <a:pt x="3918" y="14259"/>
                </a:lnTo>
                <a:lnTo>
                  <a:pt x="3820" y="14161"/>
                </a:lnTo>
                <a:lnTo>
                  <a:pt x="3674" y="13991"/>
                </a:lnTo>
                <a:lnTo>
                  <a:pt x="3382" y="13602"/>
                </a:lnTo>
                <a:lnTo>
                  <a:pt x="3066" y="13164"/>
                </a:lnTo>
                <a:lnTo>
                  <a:pt x="2774" y="12726"/>
                </a:lnTo>
                <a:lnTo>
                  <a:pt x="2652" y="12483"/>
                </a:lnTo>
                <a:lnTo>
                  <a:pt x="2555" y="12239"/>
                </a:lnTo>
                <a:lnTo>
                  <a:pt x="2458" y="11972"/>
                </a:lnTo>
                <a:lnTo>
                  <a:pt x="2360" y="11728"/>
                </a:lnTo>
                <a:lnTo>
                  <a:pt x="2263" y="11242"/>
                </a:lnTo>
                <a:lnTo>
                  <a:pt x="2214" y="10731"/>
                </a:lnTo>
                <a:lnTo>
                  <a:pt x="2214" y="10220"/>
                </a:lnTo>
                <a:lnTo>
                  <a:pt x="2239" y="9684"/>
                </a:lnTo>
                <a:lnTo>
                  <a:pt x="2336" y="9149"/>
                </a:lnTo>
                <a:lnTo>
                  <a:pt x="2433" y="8662"/>
                </a:lnTo>
                <a:lnTo>
                  <a:pt x="2604" y="8151"/>
                </a:lnTo>
                <a:lnTo>
                  <a:pt x="2774" y="7713"/>
                </a:lnTo>
                <a:lnTo>
                  <a:pt x="2969" y="7324"/>
                </a:lnTo>
                <a:lnTo>
                  <a:pt x="3188" y="6959"/>
                </a:lnTo>
                <a:lnTo>
                  <a:pt x="3431" y="6618"/>
                </a:lnTo>
                <a:lnTo>
                  <a:pt x="3699" y="6302"/>
                </a:lnTo>
                <a:lnTo>
                  <a:pt x="4015" y="6010"/>
                </a:lnTo>
                <a:lnTo>
                  <a:pt x="4331" y="5742"/>
                </a:lnTo>
                <a:lnTo>
                  <a:pt x="4648" y="5499"/>
                </a:lnTo>
                <a:lnTo>
                  <a:pt x="5013" y="5280"/>
                </a:lnTo>
                <a:lnTo>
                  <a:pt x="5378" y="5086"/>
                </a:lnTo>
                <a:lnTo>
                  <a:pt x="5767" y="4915"/>
                </a:lnTo>
                <a:lnTo>
                  <a:pt x="6156" y="4794"/>
                </a:lnTo>
                <a:lnTo>
                  <a:pt x="6570" y="4672"/>
                </a:lnTo>
                <a:lnTo>
                  <a:pt x="6984" y="4599"/>
                </a:lnTo>
                <a:lnTo>
                  <a:pt x="7397" y="4550"/>
                </a:lnTo>
                <a:lnTo>
                  <a:pt x="7811" y="4526"/>
                </a:lnTo>
                <a:lnTo>
                  <a:pt x="8225" y="4526"/>
                </a:lnTo>
                <a:lnTo>
                  <a:pt x="8614" y="4575"/>
                </a:lnTo>
                <a:lnTo>
                  <a:pt x="8979" y="4623"/>
                </a:lnTo>
                <a:lnTo>
                  <a:pt x="9344" y="4696"/>
                </a:lnTo>
                <a:lnTo>
                  <a:pt x="9685" y="4794"/>
                </a:lnTo>
                <a:lnTo>
                  <a:pt x="10049" y="4940"/>
                </a:lnTo>
                <a:lnTo>
                  <a:pt x="10390" y="5086"/>
                </a:lnTo>
                <a:lnTo>
                  <a:pt x="10706" y="5280"/>
                </a:lnTo>
                <a:lnTo>
                  <a:pt x="10998" y="5499"/>
                </a:lnTo>
                <a:lnTo>
                  <a:pt x="11363" y="5134"/>
                </a:lnTo>
                <a:lnTo>
                  <a:pt x="11704" y="4745"/>
                </a:lnTo>
                <a:lnTo>
                  <a:pt x="11874" y="4575"/>
                </a:lnTo>
                <a:lnTo>
                  <a:pt x="11801" y="4258"/>
                </a:lnTo>
                <a:lnTo>
                  <a:pt x="11777" y="3942"/>
                </a:lnTo>
                <a:lnTo>
                  <a:pt x="11728" y="3650"/>
                </a:lnTo>
                <a:lnTo>
                  <a:pt x="11680" y="3382"/>
                </a:lnTo>
                <a:lnTo>
                  <a:pt x="11169" y="3042"/>
                </a:lnTo>
                <a:lnTo>
                  <a:pt x="10925" y="2871"/>
                </a:lnTo>
                <a:lnTo>
                  <a:pt x="10633" y="2750"/>
                </a:lnTo>
                <a:lnTo>
                  <a:pt x="10147" y="2579"/>
                </a:lnTo>
                <a:lnTo>
                  <a:pt x="9685" y="2458"/>
                </a:lnTo>
                <a:lnTo>
                  <a:pt x="9174" y="2385"/>
                </a:lnTo>
                <a:lnTo>
                  <a:pt x="8687" y="2336"/>
                </a:lnTo>
                <a:close/>
              </a:path>
            </a:pathLst>
          </a:custGeom>
          <a:solidFill>
            <a:srgbClr val="98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4" name="Google Shape;724;p91"/>
          <p:cNvSpPr txBox="1"/>
          <p:nvPr/>
        </p:nvSpPr>
        <p:spPr>
          <a:xfrm>
            <a:off x="0" y="4834325"/>
            <a:ext cx="26982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Quicksand"/>
                <a:ea typeface="Quicksand"/>
                <a:cs typeface="Quicksand"/>
                <a:sym typeface="Quicksand"/>
              </a:rPr>
              <a:t>1.MD.A.2, 1.NBT.A.1</a:t>
            </a:r>
            <a:endParaRPr sz="11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725" name="Google Shape;725;p91"/>
          <p:cNvSpPr txBox="1"/>
          <p:nvPr/>
        </p:nvSpPr>
        <p:spPr>
          <a:xfrm>
            <a:off x="7713425" y="-145025"/>
            <a:ext cx="1373400" cy="146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>
                <a:solidFill>
                  <a:schemeClr val="dk2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8</a:t>
            </a:r>
            <a:endParaRPr sz="8000">
              <a:solidFill>
                <a:schemeClr val="dk2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0">
              <a:solidFill>
                <a:schemeClr val="dk2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729" name="Shape 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Google Shape;730;p92"/>
          <p:cNvSpPr txBox="1"/>
          <p:nvPr>
            <p:ph type="ctrTitle"/>
          </p:nvPr>
        </p:nvSpPr>
        <p:spPr>
          <a:xfrm>
            <a:off x="528850" y="434172"/>
            <a:ext cx="7772400" cy="653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Choral Count: Above 100 </a:t>
            </a:r>
            <a:endParaRPr b="0" sz="26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731" name="Google Shape;731;p92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732" name="Google Shape;732;p92"/>
          <p:cNvSpPr txBox="1"/>
          <p:nvPr/>
        </p:nvSpPr>
        <p:spPr>
          <a:xfrm>
            <a:off x="1223200" y="2069925"/>
            <a:ext cx="6493800" cy="110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ctr">
              <a:spcBef>
                <a:spcPts val="0"/>
              </a:spcBef>
              <a:spcAft>
                <a:spcPts val="0"/>
              </a:spcAft>
              <a:buSzPts val="2400"/>
              <a:buFont typeface="Livvic"/>
              <a:buChar char="●"/>
            </a:pPr>
            <a:r>
              <a:rPr lang="en" sz="2400">
                <a:latin typeface="Livvic"/>
                <a:ea typeface="Livvic"/>
                <a:cs typeface="Livvic"/>
                <a:sym typeface="Livvic"/>
              </a:rPr>
              <a:t>Let’s count from 80 to 110.</a:t>
            </a:r>
            <a:endParaRPr sz="2400">
              <a:latin typeface="Livvic"/>
              <a:ea typeface="Livvic"/>
              <a:cs typeface="Livvic"/>
              <a:sym typeface="Livvic"/>
            </a:endParaRPr>
          </a:p>
          <a:p>
            <a:pPr indent="-381000" lvl="0" marL="457200" rtl="0" algn="ctr">
              <a:spcBef>
                <a:spcPts val="0"/>
              </a:spcBef>
              <a:spcAft>
                <a:spcPts val="0"/>
              </a:spcAft>
              <a:buSzPts val="2400"/>
              <a:buFont typeface="Livvic"/>
              <a:buChar char="●"/>
            </a:pPr>
            <a:r>
              <a:rPr lang="en" sz="2400">
                <a:latin typeface="Livvic"/>
                <a:ea typeface="Livvic"/>
                <a:cs typeface="Livvic"/>
                <a:sym typeface="Livvic"/>
              </a:rPr>
              <a:t>Stop counting and recording at 110.</a:t>
            </a:r>
            <a:endParaRPr sz="2400">
              <a:latin typeface="Livvic"/>
              <a:ea typeface="Livvic"/>
              <a:cs typeface="Livvic"/>
              <a:sym typeface="Livvic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Livvic"/>
              <a:ea typeface="Livvic"/>
              <a:cs typeface="Livvic"/>
              <a:sym typeface="Livvic"/>
            </a:endParaRPr>
          </a:p>
        </p:txBody>
      </p:sp>
      <p:grpSp>
        <p:nvGrpSpPr>
          <p:cNvPr id="733" name="Google Shape;733;p92"/>
          <p:cNvGrpSpPr/>
          <p:nvPr/>
        </p:nvGrpSpPr>
        <p:grpSpPr>
          <a:xfrm rot="-801510">
            <a:off x="554980" y="1271158"/>
            <a:ext cx="1993856" cy="955396"/>
            <a:chOff x="522450" y="1769275"/>
            <a:chExt cx="2343168" cy="950076"/>
          </a:xfrm>
        </p:grpSpPr>
        <p:sp>
          <p:nvSpPr>
            <p:cNvPr id="734" name="Google Shape;734;p92"/>
            <p:cNvSpPr/>
            <p:nvPr/>
          </p:nvSpPr>
          <p:spPr>
            <a:xfrm>
              <a:off x="522450" y="1769275"/>
              <a:ext cx="2343168" cy="950076"/>
            </a:xfrm>
            <a:prstGeom prst="cloud">
              <a:avLst/>
            </a:prstGeom>
            <a:solidFill>
              <a:srgbClr val="EEEEEE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5" name="Google Shape;735;p92"/>
            <p:cNvSpPr txBox="1"/>
            <p:nvPr/>
          </p:nvSpPr>
          <p:spPr>
            <a:xfrm>
              <a:off x="842293" y="1879370"/>
              <a:ext cx="1610100" cy="631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What do you </a:t>
              </a:r>
              <a:endParaRPr/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notice?</a:t>
              </a:r>
              <a:endParaRPr/>
            </a:p>
          </p:txBody>
        </p:sp>
      </p:grpSp>
      <p:grpSp>
        <p:nvGrpSpPr>
          <p:cNvPr id="736" name="Google Shape;736;p92"/>
          <p:cNvGrpSpPr/>
          <p:nvPr/>
        </p:nvGrpSpPr>
        <p:grpSpPr>
          <a:xfrm rot="862304">
            <a:off x="6663884" y="3078331"/>
            <a:ext cx="1863493" cy="885824"/>
            <a:chOff x="1071656" y="2098704"/>
            <a:chExt cx="2343168" cy="950076"/>
          </a:xfrm>
        </p:grpSpPr>
        <p:sp>
          <p:nvSpPr>
            <p:cNvPr id="737" name="Google Shape;737;p92"/>
            <p:cNvSpPr/>
            <p:nvPr/>
          </p:nvSpPr>
          <p:spPr>
            <a:xfrm>
              <a:off x="1071656" y="2098704"/>
              <a:ext cx="2343168" cy="950076"/>
            </a:xfrm>
            <a:prstGeom prst="cloud">
              <a:avLst/>
            </a:prstGeom>
            <a:solidFill>
              <a:srgbClr val="EEEEEE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8" name="Google Shape;738;p92"/>
            <p:cNvSpPr txBox="1"/>
            <p:nvPr/>
          </p:nvSpPr>
          <p:spPr>
            <a:xfrm>
              <a:off x="1432514" y="2241845"/>
              <a:ext cx="1767900" cy="631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What patterns do you see?</a:t>
              </a:r>
              <a:endParaRPr/>
            </a:p>
          </p:txBody>
        </p:sp>
      </p:grpSp>
      <p:pic>
        <p:nvPicPr>
          <p:cNvPr id="739" name="Google Shape;739;p9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64775" y="2977425"/>
            <a:ext cx="1602950" cy="1669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743" name="Shape 7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4" name="Google Shape;744;p93"/>
          <p:cNvSpPr txBox="1"/>
          <p:nvPr>
            <p:ph type="ctrTitle"/>
          </p:nvPr>
        </p:nvSpPr>
        <p:spPr>
          <a:xfrm>
            <a:off x="403175" y="383509"/>
            <a:ext cx="7772400" cy="6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Long Lengths with Small Cubes</a:t>
            </a:r>
            <a:endParaRPr b="0" sz="33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745" name="Google Shape;745;p93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#1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746" name="Google Shape;746;p93"/>
          <p:cNvSpPr txBox="1"/>
          <p:nvPr/>
        </p:nvSpPr>
        <p:spPr>
          <a:xfrm>
            <a:off x="383100" y="1108750"/>
            <a:ext cx="8377800" cy="236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Quicksand"/>
                <a:ea typeface="Quicksand"/>
                <a:cs typeface="Quicksand"/>
                <a:sym typeface="Quicksand"/>
              </a:rPr>
              <a:t>Today we are going to measure one of your group </a:t>
            </a:r>
            <a:r>
              <a:rPr lang="en" sz="2000">
                <a:latin typeface="Quicksand"/>
                <a:ea typeface="Quicksand"/>
                <a:cs typeface="Quicksand"/>
                <a:sym typeface="Quicksand"/>
              </a:rPr>
              <a:t>members’</a:t>
            </a:r>
            <a:r>
              <a:rPr lang="en" sz="2000">
                <a:latin typeface="Quicksand"/>
                <a:ea typeface="Quicksand"/>
                <a:cs typeface="Quicksand"/>
                <a:sym typeface="Quicksand"/>
              </a:rPr>
              <a:t> height.</a:t>
            </a:r>
            <a:endParaRPr sz="20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Quicksand"/>
                <a:ea typeface="Quicksand"/>
                <a:cs typeface="Quicksand"/>
                <a:sym typeface="Quicksand"/>
              </a:rPr>
              <a:t> </a:t>
            </a:r>
            <a:endParaRPr sz="2000">
              <a:latin typeface="Quicksand"/>
              <a:ea typeface="Quicksand"/>
              <a:cs typeface="Quicksand"/>
              <a:sym typeface="Quicksand"/>
            </a:endParaRPr>
          </a:p>
          <a:p>
            <a:pPr indent="-33655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Quicksand"/>
              <a:buChar char="●"/>
            </a:pPr>
            <a:r>
              <a:rPr lang="en" sz="17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Each group will have base-ten cubes and string. </a:t>
            </a:r>
            <a:endParaRPr sz="1700">
              <a:latin typeface="Quicksand"/>
              <a:ea typeface="Quicksand"/>
              <a:cs typeface="Quicksand"/>
              <a:sym typeface="Quicksand"/>
            </a:endParaRPr>
          </a:p>
          <a:p>
            <a:pPr indent="-336550" lvl="0" marL="914400" rtl="0" algn="l">
              <a:spcBef>
                <a:spcPts val="1000"/>
              </a:spcBef>
              <a:spcAft>
                <a:spcPts val="0"/>
              </a:spcAft>
              <a:buSzPts val="1700"/>
              <a:buFont typeface="Quicksand"/>
              <a:buChar char="●"/>
            </a:pPr>
            <a:r>
              <a:rPr lang="en" sz="1700">
                <a:latin typeface="Quicksand"/>
                <a:ea typeface="Quicksand"/>
                <a:cs typeface="Quicksand"/>
                <a:sym typeface="Quicksand"/>
              </a:rPr>
              <a:t>Cut a piece of string that is the same length as their height.</a:t>
            </a:r>
            <a:r>
              <a:rPr lang="en" sz="1700">
                <a:latin typeface="Quicksand"/>
                <a:ea typeface="Quicksand"/>
                <a:cs typeface="Quicksand"/>
                <a:sym typeface="Quicksand"/>
              </a:rPr>
              <a:t> </a:t>
            </a:r>
            <a:endParaRPr sz="1700">
              <a:latin typeface="Quicksand"/>
              <a:ea typeface="Quicksand"/>
              <a:cs typeface="Quicksand"/>
              <a:sym typeface="Quicksand"/>
            </a:endParaRPr>
          </a:p>
          <a:p>
            <a:pPr indent="-336550" lvl="0" marL="914400" rtl="0" algn="l">
              <a:spcBef>
                <a:spcPts val="1000"/>
              </a:spcBef>
              <a:spcAft>
                <a:spcPts val="0"/>
              </a:spcAft>
              <a:buSzPts val="1700"/>
              <a:buFont typeface="Quicksand"/>
              <a:buChar char="●"/>
            </a:pPr>
            <a:r>
              <a:rPr lang="en" sz="1700">
                <a:latin typeface="Quicksand"/>
                <a:ea typeface="Quicksand"/>
                <a:cs typeface="Quicksand"/>
                <a:sym typeface="Quicksand"/>
              </a:rPr>
              <a:t>Measure the length of the string using cubes. </a:t>
            </a:r>
            <a:endParaRPr sz="1700">
              <a:latin typeface="Quicksand"/>
              <a:ea typeface="Quicksand"/>
              <a:cs typeface="Quicksand"/>
              <a:sym typeface="Quicksand"/>
            </a:endParaRPr>
          </a:p>
          <a:p>
            <a:pPr indent="-336550" lvl="1" marL="1371600" rtl="0" algn="l">
              <a:spcBef>
                <a:spcPts val="0"/>
              </a:spcBef>
              <a:spcAft>
                <a:spcPts val="0"/>
              </a:spcAft>
              <a:buSzPts val="1700"/>
              <a:buFont typeface="Quicksand"/>
              <a:buChar char="○"/>
            </a:pPr>
            <a:r>
              <a:rPr lang="en" sz="1700">
                <a:latin typeface="Quicksand"/>
                <a:ea typeface="Quicksand"/>
                <a:cs typeface="Quicksand"/>
                <a:sym typeface="Quicksand"/>
              </a:rPr>
              <a:t>Represent the measurement using drawings, numbers, or words.</a:t>
            </a:r>
            <a:endParaRPr sz="1700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747" name="Google Shape;747;p9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12294" y="3701203"/>
            <a:ext cx="980400" cy="895797"/>
          </a:xfrm>
          <a:prstGeom prst="rect">
            <a:avLst/>
          </a:prstGeom>
          <a:noFill/>
          <a:ln>
            <a:noFill/>
          </a:ln>
        </p:spPr>
      </p:pic>
      <p:pic>
        <p:nvPicPr>
          <p:cNvPr id="748" name="Google Shape;748;p9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01720" y="3536145"/>
            <a:ext cx="1672250" cy="1116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752" name="Shape 7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3" name="Google Shape;753;p94"/>
          <p:cNvSpPr txBox="1"/>
          <p:nvPr>
            <p:ph type="ctrTitle"/>
          </p:nvPr>
        </p:nvSpPr>
        <p:spPr>
          <a:xfrm>
            <a:off x="403175" y="383509"/>
            <a:ext cx="7772400" cy="6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Representations of Large Numbers </a:t>
            </a:r>
            <a:endParaRPr b="0" sz="30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754" name="Google Shape;754;p94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#2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755" name="Google Shape;755;p9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09900" y="1849025"/>
            <a:ext cx="3659250" cy="170855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756" name="Google Shape;756;p94"/>
          <p:cNvSpPr txBox="1"/>
          <p:nvPr/>
        </p:nvSpPr>
        <p:spPr>
          <a:xfrm>
            <a:off x="412350" y="3386125"/>
            <a:ext cx="83193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Quicksand"/>
                <a:ea typeface="Quicksand"/>
                <a:cs typeface="Quicksand"/>
                <a:sym typeface="Quicksand"/>
              </a:rPr>
              <a:t>What do you notice about this representation?</a:t>
            </a:r>
            <a:endParaRPr sz="20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757" name="Google Shape;757;p94"/>
          <p:cNvSpPr txBox="1"/>
          <p:nvPr/>
        </p:nvSpPr>
        <p:spPr>
          <a:xfrm>
            <a:off x="439350" y="1232300"/>
            <a:ext cx="8004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This is how many cubes it took to measure Jada’s height. </a:t>
            </a:r>
            <a:endParaRPr sz="20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761" name="Shape 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2" name="Google Shape;762;p95"/>
          <p:cNvSpPr txBox="1"/>
          <p:nvPr>
            <p:ph type="ctrTitle"/>
          </p:nvPr>
        </p:nvSpPr>
        <p:spPr>
          <a:xfrm>
            <a:off x="403175" y="383509"/>
            <a:ext cx="7772400" cy="6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Representations of Large Numbers </a:t>
            </a:r>
            <a:endParaRPr b="0" sz="30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763" name="Google Shape;763;p95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#2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764" name="Google Shape;764;p95"/>
          <p:cNvSpPr txBox="1"/>
          <p:nvPr/>
        </p:nvSpPr>
        <p:spPr>
          <a:xfrm>
            <a:off x="557225" y="975125"/>
            <a:ext cx="7393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Quicksand"/>
                <a:ea typeface="Quicksand"/>
                <a:cs typeface="Quicksand"/>
                <a:sym typeface="Quicksand"/>
              </a:rPr>
              <a:t>Match each picture to the number that represents it.</a:t>
            </a:r>
            <a:endParaRPr sz="1800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765" name="Google Shape;765;p9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7888" y="2417225"/>
            <a:ext cx="885725" cy="53642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66" name="Google Shape;766;p9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2738" y="1584925"/>
            <a:ext cx="885725" cy="561679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67" name="Google Shape;767;p9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56550" y="3224275"/>
            <a:ext cx="748410" cy="6090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68" name="Google Shape;768;p9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069625" y="1600525"/>
            <a:ext cx="980400" cy="670359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69" name="Google Shape;769;p9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921925" y="2687850"/>
            <a:ext cx="1104875" cy="53642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70" name="Google Shape;770;p9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511188" y="1567989"/>
            <a:ext cx="885725" cy="595554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71" name="Google Shape;771;p9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848438" y="3427550"/>
            <a:ext cx="1104900" cy="60769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72" name="Google Shape;772;p95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13150" y="4012800"/>
            <a:ext cx="1104900" cy="560231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73" name="Google Shape;773;p95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5206238" y="3669800"/>
            <a:ext cx="1401550" cy="9861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74" name="Google Shape;774;p95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3251851" y="2605114"/>
            <a:ext cx="1639800" cy="858173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75" name="Google Shape;775;p95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4943525" y="1743525"/>
            <a:ext cx="1639800" cy="8719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76" name="Google Shape;776;p95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5116704" y="2750975"/>
            <a:ext cx="1580631" cy="81915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77" name="Google Shape;777;p95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3083725" y="3717175"/>
            <a:ext cx="1639802" cy="96305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78" name="Google Shape;778;p95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6922375" y="3705674"/>
            <a:ext cx="1639800" cy="91434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79" name="Google Shape;779;p95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6922375" y="2546277"/>
            <a:ext cx="1522975" cy="949622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80" name="Google Shape;780;p95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6772275" y="1454175"/>
            <a:ext cx="1522977" cy="96305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784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" name="Google Shape;785;p96"/>
          <p:cNvSpPr txBox="1"/>
          <p:nvPr/>
        </p:nvSpPr>
        <p:spPr>
          <a:xfrm>
            <a:off x="7943375" y="220450"/>
            <a:ext cx="10686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Lesson Synthesis</a:t>
            </a:r>
            <a:endParaRPr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786" name="Google Shape;786;p96"/>
          <p:cNvSpPr txBox="1"/>
          <p:nvPr/>
        </p:nvSpPr>
        <p:spPr>
          <a:xfrm>
            <a:off x="6530525" y="2040000"/>
            <a:ext cx="1271400" cy="10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pic>
        <p:nvPicPr>
          <p:cNvPr id="787" name="Google Shape;787;p9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27625" y="3103500"/>
            <a:ext cx="2017718" cy="1785262"/>
          </a:xfrm>
          <a:prstGeom prst="rect">
            <a:avLst/>
          </a:prstGeom>
          <a:noFill/>
          <a:ln>
            <a:noFill/>
          </a:ln>
        </p:spPr>
      </p:pic>
      <p:sp>
        <p:nvSpPr>
          <p:cNvPr id="788" name="Google Shape;788;p96"/>
          <p:cNvSpPr/>
          <p:nvPr/>
        </p:nvSpPr>
        <p:spPr>
          <a:xfrm flipH="1">
            <a:off x="864180" y="2294325"/>
            <a:ext cx="3153370" cy="1996883"/>
          </a:xfrm>
          <a:custGeom>
            <a:rect b="b" l="l" r="r" t="t"/>
            <a:pathLst>
              <a:path extrusionOk="0" h="15403" w="16717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9" name="Google Shape;789;p96"/>
          <p:cNvSpPr txBox="1"/>
          <p:nvPr/>
        </p:nvSpPr>
        <p:spPr>
          <a:xfrm>
            <a:off x="1194663" y="2662900"/>
            <a:ext cx="24924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How many cubes are there?</a:t>
            </a:r>
            <a:endParaRPr sz="2400"/>
          </a:p>
        </p:txBody>
      </p:sp>
      <p:sp>
        <p:nvSpPr>
          <p:cNvPr id="790" name="Google Shape;790;p96"/>
          <p:cNvSpPr/>
          <p:nvPr/>
        </p:nvSpPr>
        <p:spPr>
          <a:xfrm>
            <a:off x="6145360" y="1709475"/>
            <a:ext cx="2318940" cy="1996883"/>
          </a:xfrm>
          <a:custGeom>
            <a:rect b="b" l="l" r="r" t="t"/>
            <a:pathLst>
              <a:path extrusionOk="0" h="15403" w="16717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1" name="Google Shape;791;p96"/>
          <p:cNvSpPr txBox="1"/>
          <p:nvPr/>
        </p:nvSpPr>
        <p:spPr>
          <a:xfrm>
            <a:off x="6619900" y="1898350"/>
            <a:ext cx="1455600" cy="84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Let’s count the towers together by tens. When we count 10 tens, we get 100.</a:t>
            </a:r>
            <a:endParaRPr/>
          </a:p>
        </p:txBody>
      </p:sp>
      <p:sp>
        <p:nvSpPr>
          <p:cNvPr id="792" name="Google Shape;792;p96"/>
          <p:cNvSpPr txBox="1"/>
          <p:nvPr/>
        </p:nvSpPr>
        <p:spPr>
          <a:xfrm>
            <a:off x="707225" y="503625"/>
            <a:ext cx="70401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Hepta Slab"/>
                <a:ea typeface="Hepta Slab"/>
                <a:cs typeface="Hepta Slab"/>
                <a:sym typeface="Hepta Slab"/>
              </a:rPr>
              <a:t>Today we learned that after measuring a long length with cubes, you can group the cubes to make determining the length easier.</a:t>
            </a:r>
            <a:endParaRPr sz="1800">
              <a:latin typeface="Hepta Slab"/>
              <a:ea typeface="Hepta Slab"/>
              <a:cs typeface="Hepta Slab"/>
              <a:sym typeface="Hepta Slab"/>
            </a:endParaRPr>
          </a:p>
        </p:txBody>
      </p:sp>
      <p:pic>
        <p:nvPicPr>
          <p:cNvPr id="793" name="Google Shape;793;p9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52100" y="1599403"/>
            <a:ext cx="2032194" cy="10635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FE2F3"/>
        </a:solidFill>
      </p:bgPr>
    </p:bg>
    <p:spTree>
      <p:nvGrpSpPr>
        <p:cNvPr id="797" name="Shape 7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" name="Google Shape;798;p97"/>
          <p:cNvSpPr txBox="1"/>
          <p:nvPr>
            <p:ph type="ctrTitle"/>
          </p:nvPr>
        </p:nvSpPr>
        <p:spPr>
          <a:xfrm>
            <a:off x="630800" y="1314475"/>
            <a:ext cx="7691100" cy="1464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Write Numbers to 120</a:t>
            </a:r>
            <a:endParaRPr sz="44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799" name="Google Shape;799;p97"/>
          <p:cNvSpPr txBox="1"/>
          <p:nvPr/>
        </p:nvSpPr>
        <p:spPr>
          <a:xfrm>
            <a:off x="2861525" y="2742375"/>
            <a:ext cx="4798500" cy="5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Let’s count, write, and read numbers up to 120.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800" name="Google Shape;800;p97"/>
          <p:cNvSpPr/>
          <p:nvPr/>
        </p:nvSpPr>
        <p:spPr>
          <a:xfrm>
            <a:off x="2370127" y="2742366"/>
            <a:ext cx="387161" cy="402569"/>
          </a:xfrm>
          <a:custGeom>
            <a:rect b="b" l="l" r="r" t="t"/>
            <a:pathLst>
              <a:path extrusionOk="0" h="18420" w="17715">
                <a:moveTo>
                  <a:pt x="14673" y="803"/>
                </a:moveTo>
                <a:lnTo>
                  <a:pt x="14746" y="1022"/>
                </a:lnTo>
                <a:lnTo>
                  <a:pt x="14794" y="1217"/>
                </a:lnTo>
                <a:lnTo>
                  <a:pt x="14843" y="1655"/>
                </a:lnTo>
                <a:lnTo>
                  <a:pt x="14892" y="2141"/>
                </a:lnTo>
                <a:lnTo>
                  <a:pt x="14916" y="2385"/>
                </a:lnTo>
                <a:lnTo>
                  <a:pt x="14940" y="2482"/>
                </a:lnTo>
                <a:lnTo>
                  <a:pt x="15013" y="2604"/>
                </a:lnTo>
                <a:lnTo>
                  <a:pt x="14770" y="2847"/>
                </a:lnTo>
                <a:lnTo>
                  <a:pt x="14697" y="2920"/>
                </a:lnTo>
                <a:lnTo>
                  <a:pt x="14648" y="2628"/>
                </a:lnTo>
                <a:lnTo>
                  <a:pt x="14600" y="2360"/>
                </a:lnTo>
                <a:lnTo>
                  <a:pt x="14527" y="2044"/>
                </a:lnTo>
                <a:lnTo>
                  <a:pt x="14405" y="1776"/>
                </a:lnTo>
                <a:lnTo>
                  <a:pt x="14308" y="1484"/>
                </a:lnTo>
                <a:lnTo>
                  <a:pt x="14210" y="1192"/>
                </a:lnTo>
                <a:lnTo>
                  <a:pt x="14673" y="803"/>
                </a:lnTo>
                <a:close/>
                <a:moveTo>
                  <a:pt x="15695" y="2847"/>
                </a:moveTo>
                <a:lnTo>
                  <a:pt x="16400" y="2871"/>
                </a:lnTo>
                <a:lnTo>
                  <a:pt x="17106" y="2969"/>
                </a:lnTo>
                <a:lnTo>
                  <a:pt x="16984" y="3115"/>
                </a:lnTo>
                <a:lnTo>
                  <a:pt x="16960" y="3090"/>
                </a:lnTo>
                <a:lnTo>
                  <a:pt x="16887" y="3042"/>
                </a:lnTo>
                <a:lnTo>
                  <a:pt x="16790" y="2993"/>
                </a:lnTo>
                <a:lnTo>
                  <a:pt x="16595" y="2969"/>
                </a:lnTo>
                <a:lnTo>
                  <a:pt x="16400" y="2944"/>
                </a:lnTo>
                <a:lnTo>
                  <a:pt x="15914" y="2944"/>
                </a:lnTo>
                <a:lnTo>
                  <a:pt x="15622" y="2920"/>
                </a:lnTo>
                <a:lnTo>
                  <a:pt x="15695" y="2847"/>
                </a:lnTo>
                <a:close/>
                <a:moveTo>
                  <a:pt x="14040" y="1314"/>
                </a:moveTo>
                <a:lnTo>
                  <a:pt x="14040" y="1484"/>
                </a:lnTo>
                <a:lnTo>
                  <a:pt x="14064" y="1655"/>
                </a:lnTo>
                <a:lnTo>
                  <a:pt x="14137" y="2020"/>
                </a:lnTo>
                <a:lnTo>
                  <a:pt x="14283" y="2871"/>
                </a:lnTo>
                <a:lnTo>
                  <a:pt x="14308" y="3066"/>
                </a:lnTo>
                <a:lnTo>
                  <a:pt x="14332" y="3236"/>
                </a:lnTo>
                <a:lnTo>
                  <a:pt x="14162" y="3382"/>
                </a:lnTo>
                <a:lnTo>
                  <a:pt x="14137" y="3139"/>
                </a:lnTo>
                <a:lnTo>
                  <a:pt x="14040" y="2871"/>
                </a:lnTo>
                <a:lnTo>
                  <a:pt x="13870" y="2433"/>
                </a:lnTo>
                <a:lnTo>
                  <a:pt x="13748" y="2068"/>
                </a:lnTo>
                <a:lnTo>
                  <a:pt x="13675" y="1703"/>
                </a:lnTo>
                <a:lnTo>
                  <a:pt x="13651" y="1630"/>
                </a:lnTo>
                <a:lnTo>
                  <a:pt x="13699" y="1582"/>
                </a:lnTo>
                <a:lnTo>
                  <a:pt x="14040" y="1314"/>
                </a:lnTo>
                <a:close/>
                <a:moveTo>
                  <a:pt x="13359" y="1898"/>
                </a:moveTo>
                <a:lnTo>
                  <a:pt x="13432" y="2239"/>
                </a:lnTo>
                <a:lnTo>
                  <a:pt x="13553" y="2677"/>
                </a:lnTo>
                <a:lnTo>
                  <a:pt x="13699" y="3090"/>
                </a:lnTo>
                <a:lnTo>
                  <a:pt x="13772" y="3358"/>
                </a:lnTo>
                <a:lnTo>
                  <a:pt x="13821" y="3480"/>
                </a:lnTo>
                <a:lnTo>
                  <a:pt x="13894" y="3601"/>
                </a:lnTo>
                <a:lnTo>
                  <a:pt x="13724" y="3723"/>
                </a:lnTo>
                <a:lnTo>
                  <a:pt x="13699" y="3577"/>
                </a:lnTo>
                <a:lnTo>
                  <a:pt x="13675" y="3407"/>
                </a:lnTo>
                <a:lnTo>
                  <a:pt x="13578" y="3090"/>
                </a:lnTo>
                <a:lnTo>
                  <a:pt x="13529" y="2798"/>
                </a:lnTo>
                <a:lnTo>
                  <a:pt x="13456" y="2531"/>
                </a:lnTo>
                <a:lnTo>
                  <a:pt x="13383" y="2239"/>
                </a:lnTo>
                <a:lnTo>
                  <a:pt x="13237" y="1995"/>
                </a:lnTo>
                <a:lnTo>
                  <a:pt x="13359" y="1898"/>
                </a:lnTo>
                <a:close/>
                <a:moveTo>
                  <a:pt x="15378" y="3188"/>
                </a:moveTo>
                <a:lnTo>
                  <a:pt x="15500" y="3236"/>
                </a:lnTo>
                <a:lnTo>
                  <a:pt x="15646" y="3261"/>
                </a:lnTo>
                <a:lnTo>
                  <a:pt x="15914" y="3285"/>
                </a:lnTo>
                <a:lnTo>
                  <a:pt x="16790" y="3358"/>
                </a:lnTo>
                <a:lnTo>
                  <a:pt x="16473" y="3723"/>
                </a:lnTo>
                <a:lnTo>
                  <a:pt x="16449" y="3650"/>
                </a:lnTo>
                <a:lnTo>
                  <a:pt x="16425" y="3601"/>
                </a:lnTo>
                <a:lnTo>
                  <a:pt x="16376" y="3553"/>
                </a:lnTo>
                <a:lnTo>
                  <a:pt x="16303" y="3528"/>
                </a:lnTo>
                <a:lnTo>
                  <a:pt x="16084" y="3455"/>
                </a:lnTo>
                <a:lnTo>
                  <a:pt x="15816" y="3431"/>
                </a:lnTo>
                <a:lnTo>
                  <a:pt x="15573" y="3431"/>
                </a:lnTo>
                <a:lnTo>
                  <a:pt x="15330" y="3455"/>
                </a:lnTo>
                <a:lnTo>
                  <a:pt x="15086" y="3455"/>
                </a:lnTo>
                <a:lnTo>
                  <a:pt x="15135" y="3431"/>
                </a:lnTo>
                <a:lnTo>
                  <a:pt x="15378" y="3188"/>
                </a:lnTo>
                <a:close/>
                <a:moveTo>
                  <a:pt x="13067" y="2166"/>
                </a:moveTo>
                <a:lnTo>
                  <a:pt x="13115" y="2628"/>
                </a:lnTo>
                <a:lnTo>
                  <a:pt x="13164" y="3042"/>
                </a:lnTo>
                <a:lnTo>
                  <a:pt x="13188" y="3285"/>
                </a:lnTo>
                <a:lnTo>
                  <a:pt x="13213" y="3553"/>
                </a:lnTo>
                <a:lnTo>
                  <a:pt x="13261" y="3699"/>
                </a:lnTo>
                <a:lnTo>
                  <a:pt x="13286" y="3820"/>
                </a:lnTo>
                <a:lnTo>
                  <a:pt x="13359" y="3942"/>
                </a:lnTo>
                <a:lnTo>
                  <a:pt x="13432" y="4015"/>
                </a:lnTo>
                <a:lnTo>
                  <a:pt x="13213" y="4234"/>
                </a:lnTo>
                <a:lnTo>
                  <a:pt x="13140" y="3845"/>
                </a:lnTo>
                <a:lnTo>
                  <a:pt x="13042" y="3480"/>
                </a:lnTo>
                <a:lnTo>
                  <a:pt x="12994" y="3236"/>
                </a:lnTo>
                <a:lnTo>
                  <a:pt x="12921" y="2969"/>
                </a:lnTo>
                <a:lnTo>
                  <a:pt x="12823" y="2701"/>
                </a:lnTo>
                <a:lnTo>
                  <a:pt x="12702" y="2482"/>
                </a:lnTo>
                <a:lnTo>
                  <a:pt x="12872" y="2336"/>
                </a:lnTo>
                <a:lnTo>
                  <a:pt x="13067" y="2166"/>
                </a:lnTo>
                <a:close/>
                <a:moveTo>
                  <a:pt x="14648" y="3796"/>
                </a:moveTo>
                <a:lnTo>
                  <a:pt x="14819" y="3869"/>
                </a:lnTo>
                <a:lnTo>
                  <a:pt x="15013" y="3893"/>
                </a:lnTo>
                <a:lnTo>
                  <a:pt x="15232" y="3918"/>
                </a:lnTo>
                <a:lnTo>
                  <a:pt x="16035" y="3918"/>
                </a:lnTo>
                <a:lnTo>
                  <a:pt x="16181" y="3966"/>
                </a:lnTo>
                <a:lnTo>
                  <a:pt x="16230" y="3966"/>
                </a:lnTo>
                <a:lnTo>
                  <a:pt x="16011" y="4185"/>
                </a:lnTo>
                <a:lnTo>
                  <a:pt x="15938" y="4258"/>
                </a:lnTo>
                <a:lnTo>
                  <a:pt x="15816" y="4210"/>
                </a:lnTo>
                <a:lnTo>
                  <a:pt x="15695" y="4161"/>
                </a:lnTo>
                <a:lnTo>
                  <a:pt x="15403" y="4137"/>
                </a:lnTo>
                <a:lnTo>
                  <a:pt x="14916" y="4137"/>
                </a:lnTo>
                <a:lnTo>
                  <a:pt x="14600" y="4112"/>
                </a:lnTo>
                <a:lnTo>
                  <a:pt x="14259" y="4112"/>
                </a:lnTo>
                <a:lnTo>
                  <a:pt x="14648" y="3796"/>
                </a:lnTo>
                <a:close/>
                <a:moveTo>
                  <a:pt x="13943" y="4404"/>
                </a:moveTo>
                <a:lnTo>
                  <a:pt x="14283" y="4453"/>
                </a:lnTo>
                <a:lnTo>
                  <a:pt x="14648" y="4502"/>
                </a:lnTo>
                <a:lnTo>
                  <a:pt x="15354" y="4550"/>
                </a:lnTo>
                <a:lnTo>
                  <a:pt x="15524" y="4575"/>
                </a:lnTo>
                <a:lnTo>
                  <a:pt x="15330" y="4745"/>
                </a:lnTo>
                <a:lnTo>
                  <a:pt x="15184" y="4915"/>
                </a:lnTo>
                <a:lnTo>
                  <a:pt x="14697" y="4818"/>
                </a:lnTo>
                <a:lnTo>
                  <a:pt x="14186" y="4745"/>
                </a:lnTo>
                <a:lnTo>
                  <a:pt x="13699" y="4672"/>
                </a:lnTo>
                <a:lnTo>
                  <a:pt x="13797" y="4550"/>
                </a:lnTo>
                <a:lnTo>
                  <a:pt x="13943" y="4404"/>
                </a:lnTo>
                <a:close/>
                <a:moveTo>
                  <a:pt x="14721" y="0"/>
                </a:moveTo>
                <a:lnTo>
                  <a:pt x="14673" y="24"/>
                </a:lnTo>
                <a:lnTo>
                  <a:pt x="14600" y="49"/>
                </a:lnTo>
                <a:lnTo>
                  <a:pt x="14551" y="97"/>
                </a:lnTo>
                <a:lnTo>
                  <a:pt x="14235" y="389"/>
                </a:lnTo>
                <a:lnTo>
                  <a:pt x="13894" y="681"/>
                </a:lnTo>
                <a:lnTo>
                  <a:pt x="13213" y="1217"/>
                </a:lnTo>
                <a:lnTo>
                  <a:pt x="12921" y="1460"/>
                </a:lnTo>
                <a:lnTo>
                  <a:pt x="12775" y="1606"/>
                </a:lnTo>
                <a:lnTo>
                  <a:pt x="12629" y="1752"/>
                </a:lnTo>
                <a:lnTo>
                  <a:pt x="12507" y="1922"/>
                </a:lnTo>
                <a:lnTo>
                  <a:pt x="12385" y="2093"/>
                </a:lnTo>
                <a:lnTo>
                  <a:pt x="12337" y="2263"/>
                </a:lnTo>
                <a:lnTo>
                  <a:pt x="12312" y="2458"/>
                </a:lnTo>
                <a:lnTo>
                  <a:pt x="12337" y="2506"/>
                </a:lnTo>
                <a:lnTo>
                  <a:pt x="12312" y="2531"/>
                </a:lnTo>
                <a:lnTo>
                  <a:pt x="12337" y="2774"/>
                </a:lnTo>
                <a:lnTo>
                  <a:pt x="12385" y="3017"/>
                </a:lnTo>
                <a:lnTo>
                  <a:pt x="12507" y="3504"/>
                </a:lnTo>
                <a:lnTo>
                  <a:pt x="12531" y="3796"/>
                </a:lnTo>
                <a:lnTo>
                  <a:pt x="12580" y="4137"/>
                </a:lnTo>
                <a:lnTo>
                  <a:pt x="12629" y="4453"/>
                </a:lnTo>
                <a:lnTo>
                  <a:pt x="12677" y="4599"/>
                </a:lnTo>
                <a:lnTo>
                  <a:pt x="12750" y="4745"/>
                </a:lnTo>
                <a:lnTo>
                  <a:pt x="12288" y="5256"/>
                </a:lnTo>
                <a:lnTo>
                  <a:pt x="11972" y="5621"/>
                </a:lnTo>
                <a:lnTo>
                  <a:pt x="11631" y="5961"/>
                </a:lnTo>
                <a:lnTo>
                  <a:pt x="10925" y="6643"/>
                </a:lnTo>
                <a:lnTo>
                  <a:pt x="10220" y="7300"/>
                </a:lnTo>
                <a:lnTo>
                  <a:pt x="9490" y="7981"/>
                </a:lnTo>
                <a:lnTo>
                  <a:pt x="9125" y="8370"/>
                </a:lnTo>
                <a:lnTo>
                  <a:pt x="8760" y="8760"/>
                </a:lnTo>
                <a:lnTo>
                  <a:pt x="8371" y="9149"/>
                </a:lnTo>
                <a:lnTo>
                  <a:pt x="8006" y="9538"/>
                </a:lnTo>
                <a:lnTo>
                  <a:pt x="7884" y="9490"/>
                </a:lnTo>
                <a:lnTo>
                  <a:pt x="7665" y="9490"/>
                </a:lnTo>
                <a:lnTo>
                  <a:pt x="7568" y="9514"/>
                </a:lnTo>
                <a:lnTo>
                  <a:pt x="7422" y="9538"/>
                </a:lnTo>
                <a:lnTo>
                  <a:pt x="7276" y="9587"/>
                </a:lnTo>
                <a:lnTo>
                  <a:pt x="7154" y="9684"/>
                </a:lnTo>
                <a:lnTo>
                  <a:pt x="7057" y="9830"/>
                </a:lnTo>
                <a:lnTo>
                  <a:pt x="6984" y="9976"/>
                </a:lnTo>
                <a:lnTo>
                  <a:pt x="6935" y="10147"/>
                </a:lnTo>
                <a:lnTo>
                  <a:pt x="6959" y="10317"/>
                </a:lnTo>
                <a:lnTo>
                  <a:pt x="7008" y="10487"/>
                </a:lnTo>
                <a:lnTo>
                  <a:pt x="7105" y="10633"/>
                </a:lnTo>
                <a:lnTo>
                  <a:pt x="7251" y="10755"/>
                </a:lnTo>
                <a:lnTo>
                  <a:pt x="7397" y="10828"/>
                </a:lnTo>
                <a:lnTo>
                  <a:pt x="7568" y="10877"/>
                </a:lnTo>
                <a:lnTo>
                  <a:pt x="7738" y="10901"/>
                </a:lnTo>
                <a:lnTo>
                  <a:pt x="7884" y="10877"/>
                </a:lnTo>
                <a:lnTo>
                  <a:pt x="8006" y="10804"/>
                </a:lnTo>
                <a:lnTo>
                  <a:pt x="8127" y="10731"/>
                </a:lnTo>
                <a:lnTo>
                  <a:pt x="8225" y="10633"/>
                </a:lnTo>
                <a:lnTo>
                  <a:pt x="8298" y="10512"/>
                </a:lnTo>
                <a:lnTo>
                  <a:pt x="8346" y="10390"/>
                </a:lnTo>
                <a:lnTo>
                  <a:pt x="8371" y="10244"/>
                </a:lnTo>
                <a:lnTo>
                  <a:pt x="8371" y="10098"/>
                </a:lnTo>
                <a:lnTo>
                  <a:pt x="8371" y="10049"/>
                </a:lnTo>
                <a:lnTo>
                  <a:pt x="8711" y="9733"/>
                </a:lnTo>
                <a:lnTo>
                  <a:pt x="9003" y="9392"/>
                </a:lnTo>
                <a:lnTo>
                  <a:pt x="9295" y="9052"/>
                </a:lnTo>
                <a:lnTo>
                  <a:pt x="9587" y="8760"/>
                </a:lnTo>
                <a:lnTo>
                  <a:pt x="10317" y="8054"/>
                </a:lnTo>
                <a:lnTo>
                  <a:pt x="11047" y="7373"/>
                </a:lnTo>
                <a:lnTo>
                  <a:pt x="11777" y="6691"/>
                </a:lnTo>
                <a:lnTo>
                  <a:pt x="12507" y="5986"/>
                </a:lnTo>
                <a:lnTo>
                  <a:pt x="12896" y="5548"/>
                </a:lnTo>
                <a:lnTo>
                  <a:pt x="13310" y="5086"/>
                </a:lnTo>
                <a:lnTo>
                  <a:pt x="13529" y="5159"/>
                </a:lnTo>
                <a:lnTo>
                  <a:pt x="13748" y="5207"/>
                </a:lnTo>
                <a:lnTo>
                  <a:pt x="14186" y="5280"/>
                </a:lnTo>
                <a:lnTo>
                  <a:pt x="14648" y="5353"/>
                </a:lnTo>
                <a:lnTo>
                  <a:pt x="15086" y="5426"/>
                </a:lnTo>
                <a:lnTo>
                  <a:pt x="15184" y="5426"/>
                </a:lnTo>
                <a:lnTo>
                  <a:pt x="15281" y="5402"/>
                </a:lnTo>
                <a:lnTo>
                  <a:pt x="15354" y="5353"/>
                </a:lnTo>
                <a:lnTo>
                  <a:pt x="15403" y="5280"/>
                </a:lnTo>
                <a:lnTo>
                  <a:pt x="15524" y="5207"/>
                </a:lnTo>
                <a:lnTo>
                  <a:pt x="15670" y="5134"/>
                </a:lnTo>
                <a:lnTo>
                  <a:pt x="15938" y="4940"/>
                </a:lnTo>
                <a:lnTo>
                  <a:pt x="16352" y="4526"/>
                </a:lnTo>
                <a:lnTo>
                  <a:pt x="16692" y="4210"/>
                </a:lnTo>
                <a:lnTo>
                  <a:pt x="17009" y="3869"/>
                </a:lnTo>
                <a:lnTo>
                  <a:pt x="17325" y="3504"/>
                </a:lnTo>
                <a:lnTo>
                  <a:pt x="17617" y="3115"/>
                </a:lnTo>
                <a:lnTo>
                  <a:pt x="17641" y="3066"/>
                </a:lnTo>
                <a:lnTo>
                  <a:pt x="17666" y="3017"/>
                </a:lnTo>
                <a:lnTo>
                  <a:pt x="17641" y="2896"/>
                </a:lnTo>
                <a:lnTo>
                  <a:pt x="17690" y="2774"/>
                </a:lnTo>
                <a:lnTo>
                  <a:pt x="17714" y="2701"/>
                </a:lnTo>
                <a:lnTo>
                  <a:pt x="17690" y="2652"/>
                </a:lnTo>
                <a:lnTo>
                  <a:pt x="17690" y="2579"/>
                </a:lnTo>
                <a:lnTo>
                  <a:pt x="17641" y="2531"/>
                </a:lnTo>
                <a:lnTo>
                  <a:pt x="17593" y="2506"/>
                </a:lnTo>
                <a:lnTo>
                  <a:pt x="17495" y="2482"/>
                </a:lnTo>
                <a:lnTo>
                  <a:pt x="16838" y="2360"/>
                </a:lnTo>
                <a:lnTo>
                  <a:pt x="16473" y="2312"/>
                </a:lnTo>
                <a:lnTo>
                  <a:pt x="16108" y="2287"/>
                </a:lnTo>
                <a:lnTo>
                  <a:pt x="16303" y="2068"/>
                </a:lnTo>
                <a:lnTo>
                  <a:pt x="16522" y="1801"/>
                </a:lnTo>
                <a:lnTo>
                  <a:pt x="16790" y="1582"/>
                </a:lnTo>
                <a:lnTo>
                  <a:pt x="17033" y="1338"/>
                </a:lnTo>
                <a:lnTo>
                  <a:pt x="17276" y="1095"/>
                </a:lnTo>
                <a:lnTo>
                  <a:pt x="17325" y="1022"/>
                </a:lnTo>
                <a:lnTo>
                  <a:pt x="17374" y="949"/>
                </a:lnTo>
                <a:lnTo>
                  <a:pt x="17374" y="876"/>
                </a:lnTo>
                <a:lnTo>
                  <a:pt x="17374" y="803"/>
                </a:lnTo>
                <a:lnTo>
                  <a:pt x="17325" y="681"/>
                </a:lnTo>
                <a:lnTo>
                  <a:pt x="17252" y="560"/>
                </a:lnTo>
                <a:lnTo>
                  <a:pt x="17155" y="487"/>
                </a:lnTo>
                <a:lnTo>
                  <a:pt x="17009" y="438"/>
                </a:lnTo>
                <a:lnTo>
                  <a:pt x="16960" y="462"/>
                </a:lnTo>
                <a:lnTo>
                  <a:pt x="16887" y="462"/>
                </a:lnTo>
                <a:lnTo>
                  <a:pt x="16838" y="511"/>
                </a:lnTo>
                <a:lnTo>
                  <a:pt x="16765" y="560"/>
                </a:lnTo>
                <a:lnTo>
                  <a:pt x="16571" y="803"/>
                </a:lnTo>
                <a:lnTo>
                  <a:pt x="16352" y="1022"/>
                </a:lnTo>
                <a:lnTo>
                  <a:pt x="16133" y="1241"/>
                </a:lnTo>
                <a:lnTo>
                  <a:pt x="15914" y="1460"/>
                </a:lnTo>
                <a:lnTo>
                  <a:pt x="15500" y="1971"/>
                </a:lnTo>
                <a:lnTo>
                  <a:pt x="15427" y="1436"/>
                </a:lnTo>
                <a:lnTo>
                  <a:pt x="15354" y="1095"/>
                </a:lnTo>
                <a:lnTo>
                  <a:pt x="15281" y="779"/>
                </a:lnTo>
                <a:lnTo>
                  <a:pt x="15184" y="462"/>
                </a:lnTo>
                <a:lnTo>
                  <a:pt x="15111" y="292"/>
                </a:lnTo>
                <a:lnTo>
                  <a:pt x="15013" y="146"/>
                </a:lnTo>
                <a:lnTo>
                  <a:pt x="14965" y="97"/>
                </a:lnTo>
                <a:lnTo>
                  <a:pt x="14916" y="49"/>
                </a:lnTo>
                <a:lnTo>
                  <a:pt x="14794" y="24"/>
                </a:lnTo>
                <a:lnTo>
                  <a:pt x="14721" y="0"/>
                </a:lnTo>
                <a:close/>
                <a:moveTo>
                  <a:pt x="7543" y="6691"/>
                </a:moveTo>
                <a:lnTo>
                  <a:pt x="7203" y="6716"/>
                </a:lnTo>
                <a:lnTo>
                  <a:pt x="6886" y="6789"/>
                </a:lnTo>
                <a:lnTo>
                  <a:pt x="6570" y="6862"/>
                </a:lnTo>
                <a:lnTo>
                  <a:pt x="6254" y="6983"/>
                </a:lnTo>
                <a:lnTo>
                  <a:pt x="5962" y="7105"/>
                </a:lnTo>
                <a:lnTo>
                  <a:pt x="5670" y="7275"/>
                </a:lnTo>
                <a:lnTo>
                  <a:pt x="5402" y="7470"/>
                </a:lnTo>
                <a:lnTo>
                  <a:pt x="5159" y="7713"/>
                </a:lnTo>
                <a:lnTo>
                  <a:pt x="4940" y="7957"/>
                </a:lnTo>
                <a:lnTo>
                  <a:pt x="4745" y="8249"/>
                </a:lnTo>
                <a:lnTo>
                  <a:pt x="4599" y="8565"/>
                </a:lnTo>
                <a:lnTo>
                  <a:pt x="4477" y="8857"/>
                </a:lnTo>
                <a:lnTo>
                  <a:pt x="4380" y="9149"/>
                </a:lnTo>
                <a:lnTo>
                  <a:pt x="4307" y="9441"/>
                </a:lnTo>
                <a:lnTo>
                  <a:pt x="4258" y="9733"/>
                </a:lnTo>
                <a:lnTo>
                  <a:pt x="4234" y="10025"/>
                </a:lnTo>
                <a:lnTo>
                  <a:pt x="4234" y="10317"/>
                </a:lnTo>
                <a:lnTo>
                  <a:pt x="4258" y="10609"/>
                </a:lnTo>
                <a:lnTo>
                  <a:pt x="4307" y="10901"/>
                </a:lnTo>
                <a:lnTo>
                  <a:pt x="4356" y="11193"/>
                </a:lnTo>
                <a:lnTo>
                  <a:pt x="4453" y="11461"/>
                </a:lnTo>
                <a:lnTo>
                  <a:pt x="4550" y="11728"/>
                </a:lnTo>
                <a:lnTo>
                  <a:pt x="4696" y="11996"/>
                </a:lnTo>
                <a:lnTo>
                  <a:pt x="4842" y="12239"/>
                </a:lnTo>
                <a:lnTo>
                  <a:pt x="5013" y="12458"/>
                </a:lnTo>
                <a:lnTo>
                  <a:pt x="5207" y="12677"/>
                </a:lnTo>
                <a:lnTo>
                  <a:pt x="5426" y="12872"/>
                </a:lnTo>
                <a:lnTo>
                  <a:pt x="5670" y="13067"/>
                </a:lnTo>
                <a:lnTo>
                  <a:pt x="5913" y="13213"/>
                </a:lnTo>
                <a:lnTo>
                  <a:pt x="6181" y="13334"/>
                </a:lnTo>
                <a:lnTo>
                  <a:pt x="6473" y="13456"/>
                </a:lnTo>
                <a:lnTo>
                  <a:pt x="6740" y="13529"/>
                </a:lnTo>
                <a:lnTo>
                  <a:pt x="7032" y="13602"/>
                </a:lnTo>
                <a:lnTo>
                  <a:pt x="7324" y="13650"/>
                </a:lnTo>
                <a:lnTo>
                  <a:pt x="7933" y="13650"/>
                </a:lnTo>
                <a:lnTo>
                  <a:pt x="8225" y="13626"/>
                </a:lnTo>
                <a:lnTo>
                  <a:pt x="8541" y="13577"/>
                </a:lnTo>
                <a:lnTo>
                  <a:pt x="8833" y="13505"/>
                </a:lnTo>
                <a:lnTo>
                  <a:pt x="9125" y="13407"/>
                </a:lnTo>
                <a:lnTo>
                  <a:pt x="9393" y="13310"/>
                </a:lnTo>
                <a:lnTo>
                  <a:pt x="9660" y="13164"/>
                </a:lnTo>
                <a:lnTo>
                  <a:pt x="9903" y="12994"/>
                </a:lnTo>
                <a:lnTo>
                  <a:pt x="10147" y="12823"/>
                </a:lnTo>
                <a:lnTo>
                  <a:pt x="10390" y="12604"/>
                </a:lnTo>
                <a:lnTo>
                  <a:pt x="10585" y="12361"/>
                </a:lnTo>
                <a:lnTo>
                  <a:pt x="10779" y="12118"/>
                </a:lnTo>
                <a:lnTo>
                  <a:pt x="10925" y="11826"/>
                </a:lnTo>
                <a:lnTo>
                  <a:pt x="11071" y="11558"/>
                </a:lnTo>
                <a:lnTo>
                  <a:pt x="11193" y="11242"/>
                </a:lnTo>
                <a:lnTo>
                  <a:pt x="11266" y="10950"/>
                </a:lnTo>
                <a:lnTo>
                  <a:pt x="11339" y="10633"/>
                </a:lnTo>
                <a:lnTo>
                  <a:pt x="11388" y="10317"/>
                </a:lnTo>
                <a:lnTo>
                  <a:pt x="11388" y="9976"/>
                </a:lnTo>
                <a:lnTo>
                  <a:pt x="11363" y="9660"/>
                </a:lnTo>
                <a:lnTo>
                  <a:pt x="11315" y="9368"/>
                </a:lnTo>
                <a:lnTo>
                  <a:pt x="11242" y="9052"/>
                </a:lnTo>
                <a:lnTo>
                  <a:pt x="11120" y="8760"/>
                </a:lnTo>
                <a:lnTo>
                  <a:pt x="10974" y="8492"/>
                </a:lnTo>
                <a:lnTo>
                  <a:pt x="10147" y="9295"/>
                </a:lnTo>
                <a:lnTo>
                  <a:pt x="9733" y="9733"/>
                </a:lnTo>
                <a:lnTo>
                  <a:pt x="9636" y="9855"/>
                </a:lnTo>
                <a:lnTo>
                  <a:pt x="9636" y="9879"/>
                </a:lnTo>
                <a:lnTo>
                  <a:pt x="9636" y="10244"/>
                </a:lnTo>
                <a:lnTo>
                  <a:pt x="9587" y="10609"/>
                </a:lnTo>
                <a:lnTo>
                  <a:pt x="9539" y="10779"/>
                </a:lnTo>
                <a:lnTo>
                  <a:pt x="9466" y="10950"/>
                </a:lnTo>
                <a:lnTo>
                  <a:pt x="9393" y="11096"/>
                </a:lnTo>
                <a:lnTo>
                  <a:pt x="9295" y="11242"/>
                </a:lnTo>
                <a:lnTo>
                  <a:pt x="9149" y="11363"/>
                </a:lnTo>
                <a:lnTo>
                  <a:pt x="9003" y="11485"/>
                </a:lnTo>
                <a:lnTo>
                  <a:pt x="8882" y="11582"/>
                </a:lnTo>
                <a:lnTo>
                  <a:pt x="8736" y="11655"/>
                </a:lnTo>
                <a:lnTo>
                  <a:pt x="8590" y="11704"/>
                </a:lnTo>
                <a:lnTo>
                  <a:pt x="8444" y="11728"/>
                </a:lnTo>
                <a:lnTo>
                  <a:pt x="8127" y="11777"/>
                </a:lnTo>
                <a:lnTo>
                  <a:pt x="7811" y="11777"/>
                </a:lnTo>
                <a:lnTo>
                  <a:pt x="7470" y="11728"/>
                </a:lnTo>
                <a:lnTo>
                  <a:pt x="7178" y="11631"/>
                </a:lnTo>
                <a:lnTo>
                  <a:pt x="6886" y="11509"/>
                </a:lnTo>
                <a:lnTo>
                  <a:pt x="6643" y="11339"/>
                </a:lnTo>
                <a:lnTo>
                  <a:pt x="6521" y="11217"/>
                </a:lnTo>
                <a:lnTo>
                  <a:pt x="6400" y="11096"/>
                </a:lnTo>
                <a:lnTo>
                  <a:pt x="6327" y="10974"/>
                </a:lnTo>
                <a:lnTo>
                  <a:pt x="6254" y="10852"/>
                </a:lnTo>
                <a:lnTo>
                  <a:pt x="6132" y="10560"/>
                </a:lnTo>
                <a:lnTo>
                  <a:pt x="6059" y="10244"/>
                </a:lnTo>
                <a:lnTo>
                  <a:pt x="6059" y="9928"/>
                </a:lnTo>
                <a:lnTo>
                  <a:pt x="6083" y="9636"/>
                </a:lnTo>
                <a:lnTo>
                  <a:pt x="6181" y="9319"/>
                </a:lnTo>
                <a:lnTo>
                  <a:pt x="6302" y="9052"/>
                </a:lnTo>
                <a:lnTo>
                  <a:pt x="6400" y="8906"/>
                </a:lnTo>
                <a:lnTo>
                  <a:pt x="6497" y="8808"/>
                </a:lnTo>
                <a:lnTo>
                  <a:pt x="6594" y="8687"/>
                </a:lnTo>
                <a:lnTo>
                  <a:pt x="6716" y="8614"/>
                </a:lnTo>
                <a:lnTo>
                  <a:pt x="6984" y="8468"/>
                </a:lnTo>
                <a:lnTo>
                  <a:pt x="7276" y="8370"/>
                </a:lnTo>
                <a:lnTo>
                  <a:pt x="7495" y="8322"/>
                </a:lnTo>
                <a:lnTo>
                  <a:pt x="7689" y="8322"/>
                </a:lnTo>
                <a:lnTo>
                  <a:pt x="8054" y="8370"/>
                </a:lnTo>
                <a:lnTo>
                  <a:pt x="8200" y="8200"/>
                </a:lnTo>
                <a:lnTo>
                  <a:pt x="8565" y="7811"/>
                </a:lnTo>
                <a:lnTo>
                  <a:pt x="8955" y="7421"/>
                </a:lnTo>
                <a:lnTo>
                  <a:pt x="9344" y="7032"/>
                </a:lnTo>
                <a:lnTo>
                  <a:pt x="9295" y="6983"/>
                </a:lnTo>
                <a:lnTo>
                  <a:pt x="9247" y="6959"/>
                </a:lnTo>
                <a:lnTo>
                  <a:pt x="8906" y="6862"/>
                </a:lnTo>
                <a:lnTo>
                  <a:pt x="8565" y="6764"/>
                </a:lnTo>
                <a:lnTo>
                  <a:pt x="8225" y="6716"/>
                </a:lnTo>
                <a:lnTo>
                  <a:pt x="7884" y="6691"/>
                </a:lnTo>
                <a:close/>
                <a:moveTo>
                  <a:pt x="13407" y="15621"/>
                </a:moveTo>
                <a:lnTo>
                  <a:pt x="13505" y="15694"/>
                </a:lnTo>
                <a:lnTo>
                  <a:pt x="13310" y="15865"/>
                </a:lnTo>
                <a:lnTo>
                  <a:pt x="13213" y="15962"/>
                </a:lnTo>
                <a:lnTo>
                  <a:pt x="13115" y="16059"/>
                </a:lnTo>
                <a:lnTo>
                  <a:pt x="12969" y="16278"/>
                </a:lnTo>
                <a:lnTo>
                  <a:pt x="12969" y="16303"/>
                </a:lnTo>
                <a:lnTo>
                  <a:pt x="12969" y="16351"/>
                </a:lnTo>
                <a:lnTo>
                  <a:pt x="12994" y="16400"/>
                </a:lnTo>
                <a:lnTo>
                  <a:pt x="13067" y="16424"/>
                </a:lnTo>
                <a:lnTo>
                  <a:pt x="13115" y="16424"/>
                </a:lnTo>
                <a:lnTo>
                  <a:pt x="13140" y="16400"/>
                </a:lnTo>
                <a:lnTo>
                  <a:pt x="13237" y="16327"/>
                </a:lnTo>
                <a:lnTo>
                  <a:pt x="13334" y="16254"/>
                </a:lnTo>
                <a:lnTo>
                  <a:pt x="13553" y="16132"/>
                </a:lnTo>
                <a:lnTo>
                  <a:pt x="13699" y="16035"/>
                </a:lnTo>
                <a:lnTo>
                  <a:pt x="13845" y="15938"/>
                </a:lnTo>
                <a:lnTo>
                  <a:pt x="13918" y="15986"/>
                </a:lnTo>
                <a:lnTo>
                  <a:pt x="13772" y="16132"/>
                </a:lnTo>
                <a:lnTo>
                  <a:pt x="13651" y="16254"/>
                </a:lnTo>
                <a:lnTo>
                  <a:pt x="13553" y="16351"/>
                </a:lnTo>
                <a:lnTo>
                  <a:pt x="13456" y="16497"/>
                </a:lnTo>
                <a:lnTo>
                  <a:pt x="13407" y="16570"/>
                </a:lnTo>
                <a:lnTo>
                  <a:pt x="13383" y="16643"/>
                </a:lnTo>
                <a:lnTo>
                  <a:pt x="13383" y="16692"/>
                </a:lnTo>
                <a:lnTo>
                  <a:pt x="13432" y="16741"/>
                </a:lnTo>
                <a:lnTo>
                  <a:pt x="13553" y="16741"/>
                </a:lnTo>
                <a:lnTo>
                  <a:pt x="13675" y="16668"/>
                </a:lnTo>
                <a:lnTo>
                  <a:pt x="13870" y="16497"/>
                </a:lnTo>
                <a:lnTo>
                  <a:pt x="14137" y="16278"/>
                </a:lnTo>
                <a:lnTo>
                  <a:pt x="14186" y="16230"/>
                </a:lnTo>
                <a:lnTo>
                  <a:pt x="14283" y="16351"/>
                </a:lnTo>
                <a:lnTo>
                  <a:pt x="13967" y="16643"/>
                </a:lnTo>
                <a:lnTo>
                  <a:pt x="13821" y="16862"/>
                </a:lnTo>
                <a:lnTo>
                  <a:pt x="13675" y="17057"/>
                </a:lnTo>
                <a:lnTo>
                  <a:pt x="13675" y="17106"/>
                </a:lnTo>
                <a:lnTo>
                  <a:pt x="13724" y="17106"/>
                </a:lnTo>
                <a:lnTo>
                  <a:pt x="13967" y="16984"/>
                </a:lnTo>
                <a:lnTo>
                  <a:pt x="14210" y="16887"/>
                </a:lnTo>
                <a:lnTo>
                  <a:pt x="14381" y="16789"/>
                </a:lnTo>
                <a:lnTo>
                  <a:pt x="14527" y="16668"/>
                </a:lnTo>
                <a:lnTo>
                  <a:pt x="14600" y="16765"/>
                </a:lnTo>
                <a:lnTo>
                  <a:pt x="14575" y="16789"/>
                </a:lnTo>
                <a:lnTo>
                  <a:pt x="14259" y="17033"/>
                </a:lnTo>
                <a:lnTo>
                  <a:pt x="14113" y="17154"/>
                </a:lnTo>
                <a:lnTo>
                  <a:pt x="13991" y="17300"/>
                </a:lnTo>
                <a:lnTo>
                  <a:pt x="13991" y="17349"/>
                </a:lnTo>
                <a:lnTo>
                  <a:pt x="14016" y="17349"/>
                </a:lnTo>
                <a:lnTo>
                  <a:pt x="14210" y="17300"/>
                </a:lnTo>
                <a:lnTo>
                  <a:pt x="14356" y="17252"/>
                </a:lnTo>
                <a:lnTo>
                  <a:pt x="14551" y="17154"/>
                </a:lnTo>
                <a:lnTo>
                  <a:pt x="14721" y="17057"/>
                </a:lnTo>
                <a:lnTo>
                  <a:pt x="14746" y="17203"/>
                </a:lnTo>
                <a:lnTo>
                  <a:pt x="14624" y="17252"/>
                </a:lnTo>
                <a:lnTo>
                  <a:pt x="14478" y="17300"/>
                </a:lnTo>
                <a:lnTo>
                  <a:pt x="14332" y="17373"/>
                </a:lnTo>
                <a:lnTo>
                  <a:pt x="14259" y="17422"/>
                </a:lnTo>
                <a:lnTo>
                  <a:pt x="14186" y="17471"/>
                </a:lnTo>
                <a:lnTo>
                  <a:pt x="14137" y="17544"/>
                </a:lnTo>
                <a:lnTo>
                  <a:pt x="14162" y="17641"/>
                </a:lnTo>
                <a:lnTo>
                  <a:pt x="14210" y="17690"/>
                </a:lnTo>
                <a:lnTo>
                  <a:pt x="14283" y="17714"/>
                </a:lnTo>
                <a:lnTo>
                  <a:pt x="14429" y="17714"/>
                </a:lnTo>
                <a:lnTo>
                  <a:pt x="14575" y="17665"/>
                </a:lnTo>
                <a:lnTo>
                  <a:pt x="14697" y="17617"/>
                </a:lnTo>
                <a:lnTo>
                  <a:pt x="14697" y="17641"/>
                </a:lnTo>
                <a:lnTo>
                  <a:pt x="14600" y="17738"/>
                </a:lnTo>
                <a:lnTo>
                  <a:pt x="14502" y="17811"/>
                </a:lnTo>
                <a:lnTo>
                  <a:pt x="14405" y="17860"/>
                </a:lnTo>
                <a:lnTo>
                  <a:pt x="14283" y="17884"/>
                </a:lnTo>
                <a:lnTo>
                  <a:pt x="14162" y="17909"/>
                </a:lnTo>
                <a:lnTo>
                  <a:pt x="14040" y="17884"/>
                </a:lnTo>
                <a:lnTo>
                  <a:pt x="13772" y="17836"/>
                </a:lnTo>
                <a:lnTo>
                  <a:pt x="13529" y="17738"/>
                </a:lnTo>
                <a:lnTo>
                  <a:pt x="13261" y="17592"/>
                </a:lnTo>
                <a:lnTo>
                  <a:pt x="13067" y="17471"/>
                </a:lnTo>
                <a:lnTo>
                  <a:pt x="12896" y="17349"/>
                </a:lnTo>
                <a:lnTo>
                  <a:pt x="12726" y="17179"/>
                </a:lnTo>
                <a:lnTo>
                  <a:pt x="12556" y="16984"/>
                </a:lnTo>
                <a:lnTo>
                  <a:pt x="12337" y="16765"/>
                </a:lnTo>
                <a:lnTo>
                  <a:pt x="12239" y="16692"/>
                </a:lnTo>
                <a:lnTo>
                  <a:pt x="12118" y="16668"/>
                </a:lnTo>
                <a:lnTo>
                  <a:pt x="12458" y="16424"/>
                </a:lnTo>
                <a:lnTo>
                  <a:pt x="12799" y="16181"/>
                </a:lnTo>
                <a:lnTo>
                  <a:pt x="13115" y="15913"/>
                </a:lnTo>
                <a:lnTo>
                  <a:pt x="13407" y="15621"/>
                </a:lnTo>
                <a:close/>
                <a:moveTo>
                  <a:pt x="2287" y="15548"/>
                </a:moveTo>
                <a:lnTo>
                  <a:pt x="2579" y="15840"/>
                </a:lnTo>
                <a:lnTo>
                  <a:pt x="2871" y="16084"/>
                </a:lnTo>
                <a:lnTo>
                  <a:pt x="3188" y="16351"/>
                </a:lnTo>
                <a:lnTo>
                  <a:pt x="3504" y="16570"/>
                </a:lnTo>
                <a:lnTo>
                  <a:pt x="3382" y="16765"/>
                </a:lnTo>
                <a:lnTo>
                  <a:pt x="3358" y="16741"/>
                </a:lnTo>
                <a:lnTo>
                  <a:pt x="3309" y="16668"/>
                </a:lnTo>
                <a:lnTo>
                  <a:pt x="3261" y="16619"/>
                </a:lnTo>
                <a:lnTo>
                  <a:pt x="3115" y="16522"/>
                </a:lnTo>
                <a:lnTo>
                  <a:pt x="2944" y="16449"/>
                </a:lnTo>
                <a:lnTo>
                  <a:pt x="2823" y="16351"/>
                </a:lnTo>
                <a:lnTo>
                  <a:pt x="2774" y="16351"/>
                </a:lnTo>
                <a:lnTo>
                  <a:pt x="2774" y="16376"/>
                </a:lnTo>
                <a:lnTo>
                  <a:pt x="2823" y="16522"/>
                </a:lnTo>
                <a:lnTo>
                  <a:pt x="2944" y="16668"/>
                </a:lnTo>
                <a:lnTo>
                  <a:pt x="2969" y="16692"/>
                </a:lnTo>
                <a:lnTo>
                  <a:pt x="2725" y="16546"/>
                </a:lnTo>
                <a:lnTo>
                  <a:pt x="2604" y="16497"/>
                </a:lnTo>
                <a:lnTo>
                  <a:pt x="2458" y="16473"/>
                </a:lnTo>
                <a:lnTo>
                  <a:pt x="2433" y="16473"/>
                </a:lnTo>
                <a:lnTo>
                  <a:pt x="2433" y="16522"/>
                </a:lnTo>
                <a:lnTo>
                  <a:pt x="2482" y="16619"/>
                </a:lnTo>
                <a:lnTo>
                  <a:pt x="2555" y="16692"/>
                </a:lnTo>
                <a:lnTo>
                  <a:pt x="2725" y="16862"/>
                </a:lnTo>
                <a:lnTo>
                  <a:pt x="2896" y="17008"/>
                </a:lnTo>
                <a:lnTo>
                  <a:pt x="3090" y="17130"/>
                </a:lnTo>
                <a:lnTo>
                  <a:pt x="2920" y="17300"/>
                </a:lnTo>
                <a:lnTo>
                  <a:pt x="2871" y="17276"/>
                </a:lnTo>
                <a:lnTo>
                  <a:pt x="2774" y="17203"/>
                </a:lnTo>
                <a:lnTo>
                  <a:pt x="2701" y="17106"/>
                </a:lnTo>
                <a:lnTo>
                  <a:pt x="2604" y="17008"/>
                </a:lnTo>
                <a:lnTo>
                  <a:pt x="2506" y="16935"/>
                </a:lnTo>
                <a:lnTo>
                  <a:pt x="2385" y="16887"/>
                </a:lnTo>
                <a:lnTo>
                  <a:pt x="2336" y="16862"/>
                </a:lnTo>
                <a:lnTo>
                  <a:pt x="2263" y="16887"/>
                </a:lnTo>
                <a:lnTo>
                  <a:pt x="2239" y="16911"/>
                </a:lnTo>
                <a:lnTo>
                  <a:pt x="2239" y="16960"/>
                </a:lnTo>
                <a:lnTo>
                  <a:pt x="2287" y="17057"/>
                </a:lnTo>
                <a:lnTo>
                  <a:pt x="2336" y="17179"/>
                </a:lnTo>
                <a:lnTo>
                  <a:pt x="2433" y="17300"/>
                </a:lnTo>
                <a:lnTo>
                  <a:pt x="2506" y="17422"/>
                </a:lnTo>
                <a:lnTo>
                  <a:pt x="2652" y="17544"/>
                </a:lnTo>
                <a:lnTo>
                  <a:pt x="2531" y="17617"/>
                </a:lnTo>
                <a:lnTo>
                  <a:pt x="2336" y="17519"/>
                </a:lnTo>
                <a:lnTo>
                  <a:pt x="2166" y="17398"/>
                </a:lnTo>
                <a:lnTo>
                  <a:pt x="2068" y="17325"/>
                </a:lnTo>
                <a:lnTo>
                  <a:pt x="1995" y="17300"/>
                </a:lnTo>
                <a:lnTo>
                  <a:pt x="1898" y="17252"/>
                </a:lnTo>
                <a:lnTo>
                  <a:pt x="1777" y="17227"/>
                </a:lnTo>
                <a:lnTo>
                  <a:pt x="1752" y="17252"/>
                </a:lnTo>
                <a:lnTo>
                  <a:pt x="1728" y="17276"/>
                </a:lnTo>
                <a:lnTo>
                  <a:pt x="1777" y="17398"/>
                </a:lnTo>
                <a:lnTo>
                  <a:pt x="1825" y="17519"/>
                </a:lnTo>
                <a:lnTo>
                  <a:pt x="1898" y="17641"/>
                </a:lnTo>
                <a:lnTo>
                  <a:pt x="1995" y="17738"/>
                </a:lnTo>
                <a:lnTo>
                  <a:pt x="2117" y="17860"/>
                </a:lnTo>
                <a:lnTo>
                  <a:pt x="1874" y="17763"/>
                </a:lnTo>
                <a:lnTo>
                  <a:pt x="1679" y="17665"/>
                </a:lnTo>
                <a:lnTo>
                  <a:pt x="1582" y="17617"/>
                </a:lnTo>
                <a:lnTo>
                  <a:pt x="1485" y="17592"/>
                </a:lnTo>
                <a:lnTo>
                  <a:pt x="1436" y="17592"/>
                </a:lnTo>
                <a:lnTo>
                  <a:pt x="1363" y="17641"/>
                </a:lnTo>
                <a:lnTo>
                  <a:pt x="1339" y="17690"/>
                </a:lnTo>
                <a:lnTo>
                  <a:pt x="1339" y="17738"/>
                </a:lnTo>
                <a:lnTo>
                  <a:pt x="1412" y="17860"/>
                </a:lnTo>
                <a:lnTo>
                  <a:pt x="1509" y="17957"/>
                </a:lnTo>
                <a:lnTo>
                  <a:pt x="1363" y="17909"/>
                </a:lnTo>
                <a:lnTo>
                  <a:pt x="1266" y="17836"/>
                </a:lnTo>
                <a:lnTo>
                  <a:pt x="1168" y="17738"/>
                </a:lnTo>
                <a:lnTo>
                  <a:pt x="1095" y="17592"/>
                </a:lnTo>
                <a:lnTo>
                  <a:pt x="1071" y="17422"/>
                </a:lnTo>
                <a:lnTo>
                  <a:pt x="1095" y="17227"/>
                </a:lnTo>
                <a:lnTo>
                  <a:pt x="1144" y="17057"/>
                </a:lnTo>
                <a:lnTo>
                  <a:pt x="1217" y="16887"/>
                </a:lnTo>
                <a:lnTo>
                  <a:pt x="1436" y="16522"/>
                </a:lnTo>
                <a:lnTo>
                  <a:pt x="1631" y="16254"/>
                </a:lnTo>
                <a:lnTo>
                  <a:pt x="1777" y="16059"/>
                </a:lnTo>
                <a:lnTo>
                  <a:pt x="1947" y="15889"/>
                </a:lnTo>
                <a:lnTo>
                  <a:pt x="2117" y="15719"/>
                </a:lnTo>
                <a:lnTo>
                  <a:pt x="2287" y="15548"/>
                </a:lnTo>
                <a:close/>
                <a:moveTo>
                  <a:pt x="7689" y="2336"/>
                </a:moveTo>
                <a:lnTo>
                  <a:pt x="7203" y="2360"/>
                </a:lnTo>
                <a:lnTo>
                  <a:pt x="6716" y="2409"/>
                </a:lnTo>
                <a:lnTo>
                  <a:pt x="6205" y="2482"/>
                </a:lnTo>
                <a:lnTo>
                  <a:pt x="5718" y="2604"/>
                </a:lnTo>
                <a:lnTo>
                  <a:pt x="5256" y="2725"/>
                </a:lnTo>
                <a:lnTo>
                  <a:pt x="4794" y="2896"/>
                </a:lnTo>
                <a:lnTo>
                  <a:pt x="4404" y="3066"/>
                </a:lnTo>
                <a:lnTo>
                  <a:pt x="4015" y="3261"/>
                </a:lnTo>
                <a:lnTo>
                  <a:pt x="3626" y="3480"/>
                </a:lnTo>
                <a:lnTo>
                  <a:pt x="3261" y="3723"/>
                </a:lnTo>
                <a:lnTo>
                  <a:pt x="2896" y="3966"/>
                </a:lnTo>
                <a:lnTo>
                  <a:pt x="2555" y="4258"/>
                </a:lnTo>
                <a:lnTo>
                  <a:pt x="2214" y="4526"/>
                </a:lnTo>
                <a:lnTo>
                  <a:pt x="1923" y="4842"/>
                </a:lnTo>
                <a:lnTo>
                  <a:pt x="1655" y="5134"/>
                </a:lnTo>
                <a:lnTo>
                  <a:pt x="1412" y="5451"/>
                </a:lnTo>
                <a:lnTo>
                  <a:pt x="1217" y="5791"/>
                </a:lnTo>
                <a:lnTo>
                  <a:pt x="1071" y="6156"/>
                </a:lnTo>
                <a:lnTo>
                  <a:pt x="657" y="7105"/>
                </a:lnTo>
                <a:lnTo>
                  <a:pt x="463" y="7592"/>
                </a:lnTo>
                <a:lnTo>
                  <a:pt x="292" y="8078"/>
                </a:lnTo>
                <a:lnTo>
                  <a:pt x="171" y="8565"/>
                </a:lnTo>
                <a:lnTo>
                  <a:pt x="73" y="9052"/>
                </a:lnTo>
                <a:lnTo>
                  <a:pt x="25" y="9563"/>
                </a:lnTo>
                <a:lnTo>
                  <a:pt x="0" y="10074"/>
                </a:lnTo>
                <a:lnTo>
                  <a:pt x="25" y="10585"/>
                </a:lnTo>
                <a:lnTo>
                  <a:pt x="49" y="11096"/>
                </a:lnTo>
                <a:lnTo>
                  <a:pt x="122" y="11607"/>
                </a:lnTo>
                <a:lnTo>
                  <a:pt x="195" y="12093"/>
                </a:lnTo>
                <a:lnTo>
                  <a:pt x="268" y="12531"/>
                </a:lnTo>
                <a:lnTo>
                  <a:pt x="414" y="12945"/>
                </a:lnTo>
                <a:lnTo>
                  <a:pt x="584" y="13359"/>
                </a:lnTo>
                <a:lnTo>
                  <a:pt x="779" y="13723"/>
                </a:lnTo>
                <a:lnTo>
                  <a:pt x="1022" y="14088"/>
                </a:lnTo>
                <a:lnTo>
                  <a:pt x="1290" y="14453"/>
                </a:lnTo>
                <a:lnTo>
                  <a:pt x="1558" y="14794"/>
                </a:lnTo>
                <a:lnTo>
                  <a:pt x="1850" y="15135"/>
                </a:lnTo>
                <a:lnTo>
                  <a:pt x="1995" y="15281"/>
                </a:lnTo>
                <a:lnTo>
                  <a:pt x="1850" y="15378"/>
                </a:lnTo>
                <a:lnTo>
                  <a:pt x="1704" y="15500"/>
                </a:lnTo>
                <a:lnTo>
                  <a:pt x="1582" y="15621"/>
                </a:lnTo>
                <a:lnTo>
                  <a:pt x="1460" y="15767"/>
                </a:lnTo>
                <a:lnTo>
                  <a:pt x="1217" y="16084"/>
                </a:lnTo>
                <a:lnTo>
                  <a:pt x="1047" y="16351"/>
                </a:lnTo>
                <a:lnTo>
                  <a:pt x="925" y="16546"/>
                </a:lnTo>
                <a:lnTo>
                  <a:pt x="828" y="16741"/>
                </a:lnTo>
                <a:lnTo>
                  <a:pt x="730" y="16960"/>
                </a:lnTo>
                <a:lnTo>
                  <a:pt x="682" y="17179"/>
                </a:lnTo>
                <a:lnTo>
                  <a:pt x="633" y="17398"/>
                </a:lnTo>
                <a:lnTo>
                  <a:pt x="657" y="17617"/>
                </a:lnTo>
                <a:lnTo>
                  <a:pt x="706" y="17836"/>
                </a:lnTo>
                <a:lnTo>
                  <a:pt x="828" y="18055"/>
                </a:lnTo>
                <a:lnTo>
                  <a:pt x="901" y="18152"/>
                </a:lnTo>
                <a:lnTo>
                  <a:pt x="974" y="18225"/>
                </a:lnTo>
                <a:lnTo>
                  <a:pt x="1144" y="18322"/>
                </a:lnTo>
                <a:lnTo>
                  <a:pt x="1339" y="18395"/>
                </a:lnTo>
                <a:lnTo>
                  <a:pt x="1558" y="18420"/>
                </a:lnTo>
                <a:lnTo>
                  <a:pt x="1777" y="18420"/>
                </a:lnTo>
                <a:lnTo>
                  <a:pt x="1995" y="18371"/>
                </a:lnTo>
                <a:lnTo>
                  <a:pt x="2190" y="18322"/>
                </a:lnTo>
                <a:lnTo>
                  <a:pt x="2385" y="18249"/>
                </a:lnTo>
                <a:lnTo>
                  <a:pt x="2604" y="18128"/>
                </a:lnTo>
                <a:lnTo>
                  <a:pt x="2823" y="18006"/>
                </a:lnTo>
                <a:lnTo>
                  <a:pt x="3042" y="17836"/>
                </a:lnTo>
                <a:lnTo>
                  <a:pt x="3236" y="17665"/>
                </a:lnTo>
                <a:lnTo>
                  <a:pt x="3431" y="17471"/>
                </a:lnTo>
                <a:lnTo>
                  <a:pt x="3601" y="17276"/>
                </a:lnTo>
                <a:lnTo>
                  <a:pt x="3893" y="16838"/>
                </a:lnTo>
                <a:lnTo>
                  <a:pt x="4258" y="17081"/>
                </a:lnTo>
                <a:lnTo>
                  <a:pt x="4648" y="17276"/>
                </a:lnTo>
                <a:lnTo>
                  <a:pt x="4867" y="17398"/>
                </a:lnTo>
                <a:lnTo>
                  <a:pt x="5110" y="17495"/>
                </a:lnTo>
                <a:lnTo>
                  <a:pt x="5353" y="17568"/>
                </a:lnTo>
                <a:lnTo>
                  <a:pt x="5597" y="17641"/>
                </a:lnTo>
                <a:lnTo>
                  <a:pt x="6083" y="17738"/>
                </a:lnTo>
                <a:lnTo>
                  <a:pt x="6594" y="17811"/>
                </a:lnTo>
                <a:lnTo>
                  <a:pt x="7057" y="17884"/>
                </a:lnTo>
                <a:lnTo>
                  <a:pt x="7519" y="17909"/>
                </a:lnTo>
                <a:lnTo>
                  <a:pt x="8006" y="17909"/>
                </a:lnTo>
                <a:lnTo>
                  <a:pt x="8492" y="17860"/>
                </a:lnTo>
                <a:lnTo>
                  <a:pt x="8541" y="17884"/>
                </a:lnTo>
                <a:lnTo>
                  <a:pt x="8590" y="17860"/>
                </a:lnTo>
                <a:lnTo>
                  <a:pt x="8736" y="17811"/>
                </a:lnTo>
                <a:lnTo>
                  <a:pt x="8906" y="17787"/>
                </a:lnTo>
                <a:lnTo>
                  <a:pt x="9222" y="17738"/>
                </a:lnTo>
                <a:lnTo>
                  <a:pt x="9514" y="17690"/>
                </a:lnTo>
                <a:lnTo>
                  <a:pt x="9782" y="17592"/>
                </a:lnTo>
                <a:lnTo>
                  <a:pt x="10317" y="17398"/>
                </a:lnTo>
                <a:lnTo>
                  <a:pt x="11120" y="17130"/>
                </a:lnTo>
                <a:lnTo>
                  <a:pt x="11509" y="16984"/>
                </a:lnTo>
                <a:lnTo>
                  <a:pt x="11899" y="16789"/>
                </a:lnTo>
                <a:lnTo>
                  <a:pt x="11899" y="16814"/>
                </a:lnTo>
                <a:lnTo>
                  <a:pt x="11996" y="17033"/>
                </a:lnTo>
                <a:lnTo>
                  <a:pt x="12118" y="17227"/>
                </a:lnTo>
                <a:lnTo>
                  <a:pt x="12288" y="17446"/>
                </a:lnTo>
                <a:lnTo>
                  <a:pt x="12483" y="17641"/>
                </a:lnTo>
                <a:lnTo>
                  <a:pt x="12702" y="17811"/>
                </a:lnTo>
                <a:lnTo>
                  <a:pt x="12921" y="17957"/>
                </a:lnTo>
                <a:lnTo>
                  <a:pt x="13115" y="18079"/>
                </a:lnTo>
                <a:lnTo>
                  <a:pt x="13334" y="18176"/>
                </a:lnTo>
                <a:lnTo>
                  <a:pt x="13529" y="18249"/>
                </a:lnTo>
                <a:lnTo>
                  <a:pt x="13748" y="18298"/>
                </a:lnTo>
                <a:lnTo>
                  <a:pt x="13991" y="18347"/>
                </a:lnTo>
                <a:lnTo>
                  <a:pt x="14259" y="18347"/>
                </a:lnTo>
                <a:lnTo>
                  <a:pt x="14478" y="18322"/>
                </a:lnTo>
                <a:lnTo>
                  <a:pt x="14721" y="18249"/>
                </a:lnTo>
                <a:lnTo>
                  <a:pt x="14819" y="18176"/>
                </a:lnTo>
                <a:lnTo>
                  <a:pt x="14892" y="18103"/>
                </a:lnTo>
                <a:lnTo>
                  <a:pt x="14989" y="18030"/>
                </a:lnTo>
                <a:lnTo>
                  <a:pt x="15038" y="17933"/>
                </a:lnTo>
                <a:lnTo>
                  <a:pt x="15135" y="17763"/>
                </a:lnTo>
                <a:lnTo>
                  <a:pt x="15159" y="17568"/>
                </a:lnTo>
                <a:lnTo>
                  <a:pt x="15184" y="17373"/>
                </a:lnTo>
                <a:lnTo>
                  <a:pt x="15159" y="17203"/>
                </a:lnTo>
                <a:lnTo>
                  <a:pt x="15111" y="17008"/>
                </a:lnTo>
                <a:lnTo>
                  <a:pt x="15062" y="16838"/>
                </a:lnTo>
                <a:lnTo>
                  <a:pt x="14965" y="16643"/>
                </a:lnTo>
                <a:lnTo>
                  <a:pt x="14867" y="16473"/>
                </a:lnTo>
                <a:lnTo>
                  <a:pt x="14600" y="16132"/>
                </a:lnTo>
                <a:lnTo>
                  <a:pt x="14308" y="15792"/>
                </a:lnTo>
                <a:lnTo>
                  <a:pt x="13991" y="15524"/>
                </a:lnTo>
                <a:lnTo>
                  <a:pt x="13675" y="15281"/>
                </a:lnTo>
                <a:lnTo>
                  <a:pt x="13967" y="14916"/>
                </a:lnTo>
                <a:lnTo>
                  <a:pt x="14235" y="14551"/>
                </a:lnTo>
                <a:lnTo>
                  <a:pt x="14478" y="14137"/>
                </a:lnTo>
                <a:lnTo>
                  <a:pt x="14673" y="13748"/>
                </a:lnTo>
                <a:lnTo>
                  <a:pt x="14916" y="13237"/>
                </a:lnTo>
                <a:lnTo>
                  <a:pt x="15111" y="12677"/>
                </a:lnTo>
                <a:lnTo>
                  <a:pt x="15257" y="12118"/>
                </a:lnTo>
                <a:lnTo>
                  <a:pt x="15378" y="11534"/>
                </a:lnTo>
                <a:lnTo>
                  <a:pt x="15476" y="10950"/>
                </a:lnTo>
                <a:lnTo>
                  <a:pt x="15524" y="10366"/>
                </a:lnTo>
                <a:lnTo>
                  <a:pt x="15549" y="9782"/>
                </a:lnTo>
                <a:lnTo>
                  <a:pt x="15549" y="9222"/>
                </a:lnTo>
                <a:lnTo>
                  <a:pt x="15524" y="8979"/>
                </a:lnTo>
                <a:lnTo>
                  <a:pt x="15476" y="8735"/>
                </a:lnTo>
                <a:lnTo>
                  <a:pt x="15354" y="8249"/>
                </a:lnTo>
                <a:lnTo>
                  <a:pt x="15208" y="7786"/>
                </a:lnTo>
                <a:lnTo>
                  <a:pt x="15038" y="7348"/>
                </a:lnTo>
                <a:lnTo>
                  <a:pt x="14867" y="6910"/>
                </a:lnTo>
                <a:lnTo>
                  <a:pt x="14794" y="6691"/>
                </a:lnTo>
                <a:lnTo>
                  <a:pt x="14697" y="6472"/>
                </a:lnTo>
                <a:lnTo>
                  <a:pt x="14575" y="6278"/>
                </a:lnTo>
                <a:lnTo>
                  <a:pt x="14429" y="6107"/>
                </a:lnTo>
                <a:lnTo>
                  <a:pt x="14381" y="6107"/>
                </a:lnTo>
                <a:lnTo>
                  <a:pt x="13991" y="6034"/>
                </a:lnTo>
                <a:lnTo>
                  <a:pt x="13578" y="5961"/>
                </a:lnTo>
                <a:lnTo>
                  <a:pt x="13042" y="6521"/>
                </a:lnTo>
                <a:lnTo>
                  <a:pt x="12458" y="7105"/>
                </a:lnTo>
                <a:lnTo>
                  <a:pt x="12580" y="7202"/>
                </a:lnTo>
                <a:lnTo>
                  <a:pt x="12702" y="7324"/>
                </a:lnTo>
                <a:lnTo>
                  <a:pt x="12799" y="7470"/>
                </a:lnTo>
                <a:lnTo>
                  <a:pt x="12872" y="7616"/>
                </a:lnTo>
                <a:lnTo>
                  <a:pt x="13018" y="7957"/>
                </a:lnTo>
                <a:lnTo>
                  <a:pt x="13140" y="8249"/>
                </a:lnTo>
                <a:lnTo>
                  <a:pt x="13213" y="8468"/>
                </a:lnTo>
                <a:lnTo>
                  <a:pt x="13286" y="8687"/>
                </a:lnTo>
                <a:lnTo>
                  <a:pt x="13383" y="9173"/>
                </a:lnTo>
                <a:lnTo>
                  <a:pt x="13407" y="9684"/>
                </a:lnTo>
                <a:lnTo>
                  <a:pt x="13407" y="10147"/>
                </a:lnTo>
                <a:lnTo>
                  <a:pt x="13383" y="10585"/>
                </a:lnTo>
                <a:lnTo>
                  <a:pt x="13310" y="11023"/>
                </a:lnTo>
                <a:lnTo>
                  <a:pt x="13188" y="11436"/>
                </a:lnTo>
                <a:lnTo>
                  <a:pt x="13042" y="11850"/>
                </a:lnTo>
                <a:lnTo>
                  <a:pt x="12872" y="12264"/>
                </a:lnTo>
                <a:lnTo>
                  <a:pt x="12677" y="12653"/>
                </a:lnTo>
                <a:lnTo>
                  <a:pt x="12458" y="13018"/>
                </a:lnTo>
                <a:lnTo>
                  <a:pt x="12239" y="13383"/>
                </a:lnTo>
                <a:lnTo>
                  <a:pt x="11923" y="13748"/>
                </a:lnTo>
                <a:lnTo>
                  <a:pt x="11582" y="14088"/>
                </a:lnTo>
                <a:lnTo>
                  <a:pt x="11217" y="14380"/>
                </a:lnTo>
                <a:lnTo>
                  <a:pt x="10828" y="14648"/>
                </a:lnTo>
                <a:lnTo>
                  <a:pt x="10414" y="14867"/>
                </a:lnTo>
                <a:lnTo>
                  <a:pt x="9976" y="15062"/>
                </a:lnTo>
                <a:lnTo>
                  <a:pt x="9539" y="15256"/>
                </a:lnTo>
                <a:lnTo>
                  <a:pt x="9101" y="15427"/>
                </a:lnTo>
                <a:lnTo>
                  <a:pt x="8809" y="15524"/>
                </a:lnTo>
                <a:lnTo>
                  <a:pt x="8517" y="15597"/>
                </a:lnTo>
                <a:lnTo>
                  <a:pt x="8225" y="15646"/>
                </a:lnTo>
                <a:lnTo>
                  <a:pt x="7957" y="15670"/>
                </a:lnTo>
                <a:lnTo>
                  <a:pt x="7397" y="15670"/>
                </a:lnTo>
                <a:lnTo>
                  <a:pt x="7130" y="15646"/>
                </a:lnTo>
                <a:lnTo>
                  <a:pt x="6862" y="15597"/>
                </a:lnTo>
                <a:lnTo>
                  <a:pt x="6594" y="15548"/>
                </a:lnTo>
                <a:lnTo>
                  <a:pt x="6327" y="15475"/>
                </a:lnTo>
                <a:lnTo>
                  <a:pt x="5816" y="15281"/>
                </a:lnTo>
                <a:lnTo>
                  <a:pt x="5280" y="15062"/>
                </a:lnTo>
                <a:lnTo>
                  <a:pt x="4769" y="14770"/>
                </a:lnTo>
                <a:lnTo>
                  <a:pt x="4015" y="14307"/>
                </a:lnTo>
                <a:lnTo>
                  <a:pt x="3918" y="14259"/>
                </a:lnTo>
                <a:lnTo>
                  <a:pt x="3820" y="14161"/>
                </a:lnTo>
                <a:lnTo>
                  <a:pt x="3674" y="13991"/>
                </a:lnTo>
                <a:lnTo>
                  <a:pt x="3382" y="13602"/>
                </a:lnTo>
                <a:lnTo>
                  <a:pt x="3066" y="13164"/>
                </a:lnTo>
                <a:lnTo>
                  <a:pt x="2774" y="12726"/>
                </a:lnTo>
                <a:lnTo>
                  <a:pt x="2652" y="12483"/>
                </a:lnTo>
                <a:lnTo>
                  <a:pt x="2555" y="12239"/>
                </a:lnTo>
                <a:lnTo>
                  <a:pt x="2458" y="11972"/>
                </a:lnTo>
                <a:lnTo>
                  <a:pt x="2360" y="11728"/>
                </a:lnTo>
                <a:lnTo>
                  <a:pt x="2263" y="11242"/>
                </a:lnTo>
                <a:lnTo>
                  <a:pt x="2214" y="10731"/>
                </a:lnTo>
                <a:lnTo>
                  <a:pt x="2214" y="10220"/>
                </a:lnTo>
                <a:lnTo>
                  <a:pt x="2239" y="9684"/>
                </a:lnTo>
                <a:lnTo>
                  <a:pt x="2336" y="9149"/>
                </a:lnTo>
                <a:lnTo>
                  <a:pt x="2433" y="8662"/>
                </a:lnTo>
                <a:lnTo>
                  <a:pt x="2604" y="8151"/>
                </a:lnTo>
                <a:lnTo>
                  <a:pt x="2774" y="7713"/>
                </a:lnTo>
                <a:lnTo>
                  <a:pt x="2969" y="7324"/>
                </a:lnTo>
                <a:lnTo>
                  <a:pt x="3188" y="6959"/>
                </a:lnTo>
                <a:lnTo>
                  <a:pt x="3431" y="6618"/>
                </a:lnTo>
                <a:lnTo>
                  <a:pt x="3699" y="6302"/>
                </a:lnTo>
                <a:lnTo>
                  <a:pt x="4015" y="6010"/>
                </a:lnTo>
                <a:lnTo>
                  <a:pt x="4331" y="5742"/>
                </a:lnTo>
                <a:lnTo>
                  <a:pt x="4648" y="5499"/>
                </a:lnTo>
                <a:lnTo>
                  <a:pt x="5013" y="5280"/>
                </a:lnTo>
                <a:lnTo>
                  <a:pt x="5378" y="5086"/>
                </a:lnTo>
                <a:lnTo>
                  <a:pt x="5767" y="4915"/>
                </a:lnTo>
                <a:lnTo>
                  <a:pt x="6156" y="4794"/>
                </a:lnTo>
                <a:lnTo>
                  <a:pt x="6570" y="4672"/>
                </a:lnTo>
                <a:lnTo>
                  <a:pt x="6984" y="4599"/>
                </a:lnTo>
                <a:lnTo>
                  <a:pt x="7397" y="4550"/>
                </a:lnTo>
                <a:lnTo>
                  <a:pt x="7811" y="4526"/>
                </a:lnTo>
                <a:lnTo>
                  <a:pt x="8225" y="4526"/>
                </a:lnTo>
                <a:lnTo>
                  <a:pt x="8614" y="4575"/>
                </a:lnTo>
                <a:lnTo>
                  <a:pt x="8979" y="4623"/>
                </a:lnTo>
                <a:lnTo>
                  <a:pt x="9344" y="4696"/>
                </a:lnTo>
                <a:lnTo>
                  <a:pt x="9685" y="4794"/>
                </a:lnTo>
                <a:lnTo>
                  <a:pt x="10049" y="4940"/>
                </a:lnTo>
                <a:lnTo>
                  <a:pt x="10390" y="5086"/>
                </a:lnTo>
                <a:lnTo>
                  <a:pt x="10706" y="5280"/>
                </a:lnTo>
                <a:lnTo>
                  <a:pt x="10998" y="5499"/>
                </a:lnTo>
                <a:lnTo>
                  <a:pt x="11363" y="5134"/>
                </a:lnTo>
                <a:lnTo>
                  <a:pt x="11704" y="4745"/>
                </a:lnTo>
                <a:lnTo>
                  <a:pt x="11874" y="4575"/>
                </a:lnTo>
                <a:lnTo>
                  <a:pt x="11801" y="4258"/>
                </a:lnTo>
                <a:lnTo>
                  <a:pt x="11777" y="3942"/>
                </a:lnTo>
                <a:lnTo>
                  <a:pt x="11728" y="3650"/>
                </a:lnTo>
                <a:lnTo>
                  <a:pt x="11680" y="3382"/>
                </a:lnTo>
                <a:lnTo>
                  <a:pt x="11169" y="3042"/>
                </a:lnTo>
                <a:lnTo>
                  <a:pt x="10925" y="2871"/>
                </a:lnTo>
                <a:lnTo>
                  <a:pt x="10633" y="2750"/>
                </a:lnTo>
                <a:lnTo>
                  <a:pt x="10147" y="2579"/>
                </a:lnTo>
                <a:lnTo>
                  <a:pt x="9685" y="2458"/>
                </a:lnTo>
                <a:lnTo>
                  <a:pt x="9174" y="2385"/>
                </a:lnTo>
                <a:lnTo>
                  <a:pt x="8687" y="2336"/>
                </a:lnTo>
                <a:close/>
              </a:path>
            </a:pathLst>
          </a:custGeom>
          <a:solidFill>
            <a:srgbClr val="98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1" name="Google Shape;801;p97"/>
          <p:cNvSpPr txBox="1"/>
          <p:nvPr/>
        </p:nvSpPr>
        <p:spPr>
          <a:xfrm>
            <a:off x="0" y="4834325"/>
            <a:ext cx="31299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Quicksand"/>
                <a:ea typeface="Quicksand"/>
                <a:cs typeface="Quicksand"/>
                <a:sym typeface="Quicksand"/>
              </a:rPr>
              <a:t>1.MD.A.2, 1.NBT.A.1</a:t>
            </a:r>
            <a:endParaRPr sz="11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802" name="Google Shape;802;p97"/>
          <p:cNvSpPr txBox="1"/>
          <p:nvPr/>
        </p:nvSpPr>
        <p:spPr>
          <a:xfrm>
            <a:off x="7770600" y="0"/>
            <a:ext cx="1373400" cy="146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>
                <a:solidFill>
                  <a:schemeClr val="dk2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9</a:t>
            </a:r>
            <a:endParaRPr sz="8000">
              <a:solidFill>
                <a:schemeClr val="dk2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0">
              <a:solidFill>
                <a:schemeClr val="dk2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806" name="Shape 8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7" name="Google Shape;807;p98"/>
          <p:cNvSpPr txBox="1"/>
          <p:nvPr>
            <p:ph type="ctrTitle"/>
          </p:nvPr>
        </p:nvSpPr>
        <p:spPr>
          <a:xfrm>
            <a:off x="528850" y="434172"/>
            <a:ext cx="7772400" cy="653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Choral Count: Numbers Up to 120 </a:t>
            </a:r>
            <a:endParaRPr b="0" sz="26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808" name="Google Shape;808;p98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809" name="Google Shape;809;p98"/>
          <p:cNvSpPr txBox="1"/>
          <p:nvPr/>
        </p:nvSpPr>
        <p:spPr>
          <a:xfrm>
            <a:off x="1223200" y="2069925"/>
            <a:ext cx="6493800" cy="110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ctr">
              <a:spcBef>
                <a:spcPts val="0"/>
              </a:spcBef>
              <a:spcAft>
                <a:spcPts val="0"/>
              </a:spcAft>
              <a:buSzPts val="2400"/>
              <a:buFont typeface="Livvic"/>
              <a:buChar char="●"/>
            </a:pPr>
            <a:r>
              <a:rPr lang="en" sz="2400">
                <a:latin typeface="Livvic"/>
                <a:ea typeface="Livvic"/>
                <a:cs typeface="Livvic"/>
                <a:sym typeface="Livvic"/>
              </a:rPr>
              <a:t>Count by 1, starting at 90.</a:t>
            </a:r>
            <a:endParaRPr sz="2400">
              <a:latin typeface="Livvic"/>
              <a:ea typeface="Livvic"/>
              <a:cs typeface="Livvic"/>
              <a:sym typeface="Livvic"/>
            </a:endParaRPr>
          </a:p>
          <a:p>
            <a:pPr indent="-381000" lvl="0" marL="457200" rtl="0" algn="ctr">
              <a:spcBef>
                <a:spcPts val="0"/>
              </a:spcBef>
              <a:spcAft>
                <a:spcPts val="0"/>
              </a:spcAft>
              <a:buSzPts val="2400"/>
              <a:buFont typeface="Livvic"/>
              <a:buChar char="●"/>
            </a:pPr>
            <a:r>
              <a:rPr lang="en" sz="2400">
                <a:latin typeface="Livvic"/>
                <a:ea typeface="Livvic"/>
                <a:cs typeface="Livvic"/>
                <a:sym typeface="Livvic"/>
              </a:rPr>
              <a:t>Stop counting and recording at 120</a:t>
            </a:r>
            <a:endParaRPr sz="2400">
              <a:latin typeface="Livvic"/>
              <a:ea typeface="Livvic"/>
              <a:cs typeface="Livvic"/>
              <a:sym typeface="Livvic"/>
            </a:endParaRPr>
          </a:p>
        </p:txBody>
      </p:sp>
      <p:grpSp>
        <p:nvGrpSpPr>
          <p:cNvPr id="810" name="Google Shape;810;p98"/>
          <p:cNvGrpSpPr/>
          <p:nvPr/>
        </p:nvGrpSpPr>
        <p:grpSpPr>
          <a:xfrm rot="-801510">
            <a:off x="554980" y="1271158"/>
            <a:ext cx="1993856" cy="955396"/>
            <a:chOff x="522450" y="1769275"/>
            <a:chExt cx="2343168" cy="950076"/>
          </a:xfrm>
        </p:grpSpPr>
        <p:sp>
          <p:nvSpPr>
            <p:cNvPr id="811" name="Google Shape;811;p98"/>
            <p:cNvSpPr/>
            <p:nvPr/>
          </p:nvSpPr>
          <p:spPr>
            <a:xfrm>
              <a:off x="522450" y="1769275"/>
              <a:ext cx="2343168" cy="950076"/>
            </a:xfrm>
            <a:prstGeom prst="cloud">
              <a:avLst/>
            </a:prstGeom>
            <a:solidFill>
              <a:srgbClr val="EEEEEE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2" name="Google Shape;812;p98"/>
            <p:cNvSpPr txBox="1"/>
            <p:nvPr/>
          </p:nvSpPr>
          <p:spPr>
            <a:xfrm>
              <a:off x="842293" y="1879370"/>
              <a:ext cx="1610100" cy="631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What do you </a:t>
              </a:r>
              <a:endParaRPr/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notice?</a:t>
              </a:r>
              <a:endParaRPr/>
            </a:p>
          </p:txBody>
        </p:sp>
      </p:grpSp>
      <p:grpSp>
        <p:nvGrpSpPr>
          <p:cNvPr id="813" name="Google Shape;813;p98"/>
          <p:cNvGrpSpPr/>
          <p:nvPr/>
        </p:nvGrpSpPr>
        <p:grpSpPr>
          <a:xfrm rot="862304">
            <a:off x="6663884" y="3078331"/>
            <a:ext cx="1863493" cy="885824"/>
            <a:chOff x="1071656" y="2098704"/>
            <a:chExt cx="2343168" cy="950076"/>
          </a:xfrm>
        </p:grpSpPr>
        <p:sp>
          <p:nvSpPr>
            <p:cNvPr id="814" name="Google Shape;814;p98"/>
            <p:cNvSpPr/>
            <p:nvPr/>
          </p:nvSpPr>
          <p:spPr>
            <a:xfrm>
              <a:off x="1071656" y="2098704"/>
              <a:ext cx="2343168" cy="950076"/>
            </a:xfrm>
            <a:prstGeom prst="cloud">
              <a:avLst/>
            </a:prstGeom>
            <a:solidFill>
              <a:srgbClr val="EEEEEE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5" name="Google Shape;815;p98"/>
            <p:cNvSpPr txBox="1"/>
            <p:nvPr/>
          </p:nvSpPr>
          <p:spPr>
            <a:xfrm>
              <a:off x="1432514" y="2241845"/>
              <a:ext cx="1767900" cy="631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What patterns do you see?</a:t>
              </a:r>
              <a:endParaRPr/>
            </a:p>
          </p:txBody>
        </p:sp>
      </p:grpSp>
      <p:pic>
        <p:nvPicPr>
          <p:cNvPr id="816" name="Google Shape;816;p9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28450" y="3173625"/>
            <a:ext cx="1487100" cy="1502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820" name="Shape 8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1" name="Google Shape;821;p99"/>
          <p:cNvSpPr txBox="1"/>
          <p:nvPr>
            <p:ph type="ctrTitle"/>
          </p:nvPr>
        </p:nvSpPr>
        <p:spPr>
          <a:xfrm>
            <a:off x="320825" y="321021"/>
            <a:ext cx="7772400" cy="6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Measure Animal Lengths</a:t>
            </a:r>
            <a:endParaRPr b="0" sz="22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822" name="Google Shape;822;p99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#1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823" name="Google Shape;823;p99"/>
          <p:cNvSpPr txBox="1"/>
          <p:nvPr/>
        </p:nvSpPr>
        <p:spPr>
          <a:xfrm>
            <a:off x="462150" y="1296675"/>
            <a:ext cx="8219700" cy="66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Quicksand"/>
                <a:ea typeface="Quicksand"/>
                <a:cs typeface="Quicksand"/>
                <a:sym typeface="Quicksand"/>
              </a:rPr>
              <a:t>Around the classroom are pieces of tape that show the lengths of different animals. </a:t>
            </a:r>
            <a:endParaRPr sz="16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Quicksand"/>
              <a:ea typeface="Quicksand"/>
              <a:cs typeface="Quicksand"/>
              <a:sym typeface="Quicksand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Font typeface="Quicksand"/>
              <a:buChar char="●"/>
            </a:pPr>
            <a:r>
              <a:rPr lang="en" sz="1600">
                <a:latin typeface="Quicksand"/>
                <a:ea typeface="Quicksand"/>
                <a:cs typeface="Quicksand"/>
                <a:sym typeface="Quicksand"/>
              </a:rPr>
              <a:t>Each group will measure one animal and determine how to count the cubes. </a:t>
            </a:r>
            <a:endParaRPr sz="16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Quicksand"/>
              <a:ea typeface="Quicksand"/>
              <a:cs typeface="Quicksand"/>
              <a:sym typeface="Quicksand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Font typeface="Quicksand"/>
              <a:buChar char="●"/>
            </a:pPr>
            <a:r>
              <a:rPr lang="en" sz="1600">
                <a:latin typeface="Quicksand"/>
                <a:ea typeface="Quicksand"/>
                <a:cs typeface="Quicksand"/>
                <a:sym typeface="Quicksand"/>
              </a:rPr>
              <a:t>Show your thinking using drawings, numbers, and words.</a:t>
            </a:r>
            <a:endParaRPr sz="1600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824" name="Google Shape;824;p9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24275" y="2897925"/>
            <a:ext cx="2155925" cy="16991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828" name="Shape 8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" name="Google Shape;829;p100"/>
          <p:cNvSpPr txBox="1"/>
          <p:nvPr>
            <p:ph type="ctrTitle"/>
          </p:nvPr>
        </p:nvSpPr>
        <p:spPr>
          <a:xfrm>
            <a:off x="450500" y="267247"/>
            <a:ext cx="7772400" cy="716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Write Numbers to Represent Animal Lengths</a:t>
            </a:r>
            <a:endParaRPr b="0" sz="23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830" name="Google Shape;830;p100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#2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831" name="Google Shape;831;p100"/>
          <p:cNvSpPr txBox="1"/>
          <p:nvPr/>
        </p:nvSpPr>
        <p:spPr>
          <a:xfrm>
            <a:off x="503625" y="1275150"/>
            <a:ext cx="7843800" cy="291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Quicksand"/>
              <a:buAutoNum type="arabicPeriod"/>
            </a:pPr>
            <a:r>
              <a:rPr lang="en" sz="1800">
                <a:latin typeface="Quicksand"/>
                <a:ea typeface="Quicksand"/>
                <a:cs typeface="Quicksand"/>
                <a:sym typeface="Quicksand"/>
              </a:rPr>
              <a:t>Create a poster to show how you counted the cubes you used to measure the length of the animal in the measuring animals activity. </a:t>
            </a:r>
            <a:endParaRPr sz="1800">
              <a:latin typeface="Quicksand"/>
              <a:ea typeface="Quicksand"/>
              <a:cs typeface="Quicksand"/>
              <a:sym typeface="Quicksand"/>
            </a:endParaRPr>
          </a:p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SzPts val="1800"/>
              <a:buFont typeface="Quicksand"/>
              <a:buAutoNum type="arabicPeriod"/>
            </a:pPr>
            <a:r>
              <a:rPr lang="en" sz="1800">
                <a:latin typeface="Quicksand"/>
                <a:ea typeface="Quicksand"/>
                <a:cs typeface="Quicksand"/>
                <a:sym typeface="Quicksand"/>
              </a:rPr>
              <a:t>Do not write the number of units long your animal is on your poster.</a:t>
            </a:r>
            <a:endParaRPr sz="1800">
              <a:latin typeface="Quicksand"/>
              <a:ea typeface="Quicksand"/>
              <a:cs typeface="Quicksand"/>
              <a:sym typeface="Quicksand"/>
            </a:endParaRPr>
          </a:p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SzPts val="1800"/>
              <a:buFont typeface="Quicksand"/>
              <a:buAutoNum type="arabicPeriod"/>
            </a:pPr>
            <a:r>
              <a:rPr lang="en" sz="1800">
                <a:latin typeface="Quicksand"/>
                <a:ea typeface="Quicksand"/>
                <a:cs typeface="Quicksand"/>
                <a:sym typeface="Quicksand"/>
              </a:rPr>
              <a:t>Complete a gallery walk with your group.</a:t>
            </a:r>
            <a:endParaRPr sz="1800">
              <a:latin typeface="Quicksand"/>
              <a:ea typeface="Quicksand"/>
              <a:cs typeface="Quicksand"/>
              <a:sym typeface="Quicksand"/>
            </a:endParaRPr>
          </a:p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SzPts val="1800"/>
              <a:buFont typeface="Quicksand"/>
              <a:buAutoNum type="arabicPeriod"/>
            </a:pPr>
            <a:r>
              <a:rPr lang="en" sz="1800">
                <a:latin typeface="Quicksand"/>
                <a:ea typeface="Quicksand"/>
                <a:cs typeface="Quicksand"/>
                <a:sym typeface="Quicksand"/>
              </a:rPr>
              <a:t>As you look at each poster, use the representation to determine the length of the animal. </a:t>
            </a:r>
            <a:endParaRPr sz="1800">
              <a:latin typeface="Quicksand"/>
              <a:ea typeface="Quicksand"/>
              <a:cs typeface="Quicksand"/>
              <a:sym typeface="Quicksand"/>
            </a:endParaRPr>
          </a:p>
          <a:p>
            <a:pPr indent="-342900" lvl="1" marL="914400" rtl="0" algn="l">
              <a:spcBef>
                <a:spcPts val="1000"/>
              </a:spcBef>
              <a:spcAft>
                <a:spcPts val="1000"/>
              </a:spcAft>
              <a:buSzPts val="1800"/>
              <a:buFont typeface="Quicksand"/>
              <a:buAutoNum type="alphaLcPeriod"/>
            </a:pPr>
            <a:r>
              <a:rPr lang="en" sz="1800">
                <a:latin typeface="Quicksand"/>
                <a:ea typeface="Quicksand"/>
                <a:cs typeface="Quicksand"/>
                <a:sym typeface="Quicksand"/>
              </a:rPr>
              <a:t>Write the number of cubes that represents its length in your book.</a:t>
            </a:r>
            <a:endParaRPr sz="1800"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835" name="Shape 8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6" name="Google Shape;836;p101"/>
          <p:cNvSpPr txBox="1"/>
          <p:nvPr/>
        </p:nvSpPr>
        <p:spPr>
          <a:xfrm>
            <a:off x="7943375" y="220450"/>
            <a:ext cx="10686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Lesson Synthesis</a:t>
            </a:r>
            <a:endParaRPr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837" name="Google Shape;837;p101"/>
          <p:cNvSpPr txBox="1"/>
          <p:nvPr/>
        </p:nvSpPr>
        <p:spPr>
          <a:xfrm>
            <a:off x="1509750" y="2294325"/>
            <a:ext cx="1918800" cy="125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</p:txBody>
      </p:sp>
      <p:pic>
        <p:nvPicPr>
          <p:cNvPr id="838" name="Google Shape;838;p10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46900" y="2476975"/>
            <a:ext cx="2117575" cy="1873624"/>
          </a:xfrm>
          <a:prstGeom prst="rect">
            <a:avLst/>
          </a:prstGeom>
          <a:noFill/>
          <a:ln>
            <a:noFill/>
          </a:ln>
        </p:spPr>
      </p:pic>
      <p:sp>
        <p:nvSpPr>
          <p:cNvPr id="839" name="Google Shape;839;p101"/>
          <p:cNvSpPr/>
          <p:nvPr/>
        </p:nvSpPr>
        <p:spPr>
          <a:xfrm flipH="1">
            <a:off x="835834" y="1061950"/>
            <a:ext cx="3011066" cy="1927685"/>
          </a:xfrm>
          <a:custGeom>
            <a:rect b="b" l="l" r="r" t="t"/>
            <a:pathLst>
              <a:path extrusionOk="0" h="15403" w="16717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0" name="Google Shape;840;p101"/>
          <p:cNvSpPr txBox="1"/>
          <p:nvPr/>
        </p:nvSpPr>
        <p:spPr>
          <a:xfrm>
            <a:off x="1157291" y="1421537"/>
            <a:ext cx="2368200" cy="10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Quicksand"/>
                <a:ea typeface="Quicksand"/>
                <a:cs typeface="Quicksand"/>
                <a:sym typeface="Quicksand"/>
              </a:rPr>
              <a:t>Let’s count by ones. Start at 100.</a:t>
            </a:r>
            <a:endParaRPr sz="15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841" name="Google Shape;841;p101"/>
          <p:cNvSpPr/>
          <p:nvPr/>
        </p:nvSpPr>
        <p:spPr>
          <a:xfrm>
            <a:off x="5791195" y="1061950"/>
            <a:ext cx="2280032" cy="1541956"/>
          </a:xfrm>
          <a:custGeom>
            <a:rect b="b" l="l" r="r" t="t"/>
            <a:pathLst>
              <a:path extrusionOk="0" h="15403" w="16717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2" name="Google Shape;842;p101"/>
          <p:cNvSpPr txBox="1"/>
          <p:nvPr/>
        </p:nvSpPr>
        <p:spPr>
          <a:xfrm flipH="1">
            <a:off x="6077597" y="1199554"/>
            <a:ext cx="1793100" cy="84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Quicksand"/>
                <a:ea typeface="Quicksand"/>
                <a:cs typeface="Quicksand"/>
                <a:sym typeface="Quicksand"/>
              </a:rPr>
              <a:t>How would you explain writing numbers from 100 to 120 to a friend?</a:t>
            </a:r>
            <a:endParaRPr sz="1300"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FE2F3"/>
        </a:solidFill>
      </p:bgPr>
    </p:bg>
    <p:spTree>
      <p:nvGrpSpPr>
        <p:cNvPr id="846" name="Shape 8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7" name="Google Shape;847;p102"/>
          <p:cNvSpPr txBox="1"/>
          <p:nvPr>
            <p:ph type="ctrTitle"/>
          </p:nvPr>
        </p:nvSpPr>
        <p:spPr>
          <a:xfrm>
            <a:off x="601350" y="1849800"/>
            <a:ext cx="7941300" cy="738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Center Day 2</a:t>
            </a:r>
            <a:endParaRPr sz="43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848" name="Google Shape;848;p102"/>
          <p:cNvSpPr txBox="1"/>
          <p:nvPr/>
        </p:nvSpPr>
        <p:spPr>
          <a:xfrm>
            <a:off x="3147750" y="2587800"/>
            <a:ext cx="5394900" cy="5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Let’s measure the length of objects.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849" name="Google Shape;849;p102"/>
          <p:cNvSpPr/>
          <p:nvPr/>
        </p:nvSpPr>
        <p:spPr>
          <a:xfrm>
            <a:off x="2696027" y="2587791"/>
            <a:ext cx="387161" cy="402569"/>
          </a:xfrm>
          <a:custGeom>
            <a:rect b="b" l="l" r="r" t="t"/>
            <a:pathLst>
              <a:path extrusionOk="0" h="18420" w="17715">
                <a:moveTo>
                  <a:pt x="14673" y="803"/>
                </a:moveTo>
                <a:lnTo>
                  <a:pt x="14746" y="1022"/>
                </a:lnTo>
                <a:lnTo>
                  <a:pt x="14794" y="1217"/>
                </a:lnTo>
                <a:lnTo>
                  <a:pt x="14843" y="1655"/>
                </a:lnTo>
                <a:lnTo>
                  <a:pt x="14892" y="2141"/>
                </a:lnTo>
                <a:lnTo>
                  <a:pt x="14916" y="2385"/>
                </a:lnTo>
                <a:lnTo>
                  <a:pt x="14940" y="2482"/>
                </a:lnTo>
                <a:lnTo>
                  <a:pt x="15013" y="2604"/>
                </a:lnTo>
                <a:lnTo>
                  <a:pt x="14770" y="2847"/>
                </a:lnTo>
                <a:lnTo>
                  <a:pt x="14697" y="2920"/>
                </a:lnTo>
                <a:lnTo>
                  <a:pt x="14648" y="2628"/>
                </a:lnTo>
                <a:lnTo>
                  <a:pt x="14600" y="2360"/>
                </a:lnTo>
                <a:lnTo>
                  <a:pt x="14527" y="2044"/>
                </a:lnTo>
                <a:lnTo>
                  <a:pt x="14405" y="1776"/>
                </a:lnTo>
                <a:lnTo>
                  <a:pt x="14308" y="1484"/>
                </a:lnTo>
                <a:lnTo>
                  <a:pt x="14210" y="1192"/>
                </a:lnTo>
                <a:lnTo>
                  <a:pt x="14673" y="803"/>
                </a:lnTo>
                <a:close/>
                <a:moveTo>
                  <a:pt x="15695" y="2847"/>
                </a:moveTo>
                <a:lnTo>
                  <a:pt x="16400" y="2871"/>
                </a:lnTo>
                <a:lnTo>
                  <a:pt x="17106" y="2969"/>
                </a:lnTo>
                <a:lnTo>
                  <a:pt x="16984" y="3115"/>
                </a:lnTo>
                <a:lnTo>
                  <a:pt x="16960" y="3090"/>
                </a:lnTo>
                <a:lnTo>
                  <a:pt x="16887" y="3042"/>
                </a:lnTo>
                <a:lnTo>
                  <a:pt x="16790" y="2993"/>
                </a:lnTo>
                <a:lnTo>
                  <a:pt x="16595" y="2969"/>
                </a:lnTo>
                <a:lnTo>
                  <a:pt x="16400" y="2944"/>
                </a:lnTo>
                <a:lnTo>
                  <a:pt x="15914" y="2944"/>
                </a:lnTo>
                <a:lnTo>
                  <a:pt x="15622" y="2920"/>
                </a:lnTo>
                <a:lnTo>
                  <a:pt x="15695" y="2847"/>
                </a:lnTo>
                <a:close/>
                <a:moveTo>
                  <a:pt x="14040" y="1314"/>
                </a:moveTo>
                <a:lnTo>
                  <a:pt x="14040" y="1484"/>
                </a:lnTo>
                <a:lnTo>
                  <a:pt x="14064" y="1655"/>
                </a:lnTo>
                <a:lnTo>
                  <a:pt x="14137" y="2020"/>
                </a:lnTo>
                <a:lnTo>
                  <a:pt x="14283" y="2871"/>
                </a:lnTo>
                <a:lnTo>
                  <a:pt x="14308" y="3066"/>
                </a:lnTo>
                <a:lnTo>
                  <a:pt x="14332" y="3236"/>
                </a:lnTo>
                <a:lnTo>
                  <a:pt x="14162" y="3382"/>
                </a:lnTo>
                <a:lnTo>
                  <a:pt x="14137" y="3139"/>
                </a:lnTo>
                <a:lnTo>
                  <a:pt x="14040" y="2871"/>
                </a:lnTo>
                <a:lnTo>
                  <a:pt x="13870" y="2433"/>
                </a:lnTo>
                <a:lnTo>
                  <a:pt x="13748" y="2068"/>
                </a:lnTo>
                <a:lnTo>
                  <a:pt x="13675" y="1703"/>
                </a:lnTo>
                <a:lnTo>
                  <a:pt x="13651" y="1630"/>
                </a:lnTo>
                <a:lnTo>
                  <a:pt x="13699" y="1582"/>
                </a:lnTo>
                <a:lnTo>
                  <a:pt x="14040" y="1314"/>
                </a:lnTo>
                <a:close/>
                <a:moveTo>
                  <a:pt x="13359" y="1898"/>
                </a:moveTo>
                <a:lnTo>
                  <a:pt x="13432" y="2239"/>
                </a:lnTo>
                <a:lnTo>
                  <a:pt x="13553" y="2677"/>
                </a:lnTo>
                <a:lnTo>
                  <a:pt x="13699" y="3090"/>
                </a:lnTo>
                <a:lnTo>
                  <a:pt x="13772" y="3358"/>
                </a:lnTo>
                <a:lnTo>
                  <a:pt x="13821" y="3480"/>
                </a:lnTo>
                <a:lnTo>
                  <a:pt x="13894" y="3601"/>
                </a:lnTo>
                <a:lnTo>
                  <a:pt x="13724" y="3723"/>
                </a:lnTo>
                <a:lnTo>
                  <a:pt x="13699" y="3577"/>
                </a:lnTo>
                <a:lnTo>
                  <a:pt x="13675" y="3407"/>
                </a:lnTo>
                <a:lnTo>
                  <a:pt x="13578" y="3090"/>
                </a:lnTo>
                <a:lnTo>
                  <a:pt x="13529" y="2798"/>
                </a:lnTo>
                <a:lnTo>
                  <a:pt x="13456" y="2531"/>
                </a:lnTo>
                <a:lnTo>
                  <a:pt x="13383" y="2239"/>
                </a:lnTo>
                <a:lnTo>
                  <a:pt x="13237" y="1995"/>
                </a:lnTo>
                <a:lnTo>
                  <a:pt x="13359" y="1898"/>
                </a:lnTo>
                <a:close/>
                <a:moveTo>
                  <a:pt x="15378" y="3188"/>
                </a:moveTo>
                <a:lnTo>
                  <a:pt x="15500" y="3236"/>
                </a:lnTo>
                <a:lnTo>
                  <a:pt x="15646" y="3261"/>
                </a:lnTo>
                <a:lnTo>
                  <a:pt x="15914" y="3285"/>
                </a:lnTo>
                <a:lnTo>
                  <a:pt x="16790" y="3358"/>
                </a:lnTo>
                <a:lnTo>
                  <a:pt x="16473" y="3723"/>
                </a:lnTo>
                <a:lnTo>
                  <a:pt x="16449" y="3650"/>
                </a:lnTo>
                <a:lnTo>
                  <a:pt x="16425" y="3601"/>
                </a:lnTo>
                <a:lnTo>
                  <a:pt x="16376" y="3553"/>
                </a:lnTo>
                <a:lnTo>
                  <a:pt x="16303" y="3528"/>
                </a:lnTo>
                <a:lnTo>
                  <a:pt x="16084" y="3455"/>
                </a:lnTo>
                <a:lnTo>
                  <a:pt x="15816" y="3431"/>
                </a:lnTo>
                <a:lnTo>
                  <a:pt x="15573" y="3431"/>
                </a:lnTo>
                <a:lnTo>
                  <a:pt x="15330" y="3455"/>
                </a:lnTo>
                <a:lnTo>
                  <a:pt x="15086" y="3455"/>
                </a:lnTo>
                <a:lnTo>
                  <a:pt x="15135" y="3431"/>
                </a:lnTo>
                <a:lnTo>
                  <a:pt x="15378" y="3188"/>
                </a:lnTo>
                <a:close/>
                <a:moveTo>
                  <a:pt x="13067" y="2166"/>
                </a:moveTo>
                <a:lnTo>
                  <a:pt x="13115" y="2628"/>
                </a:lnTo>
                <a:lnTo>
                  <a:pt x="13164" y="3042"/>
                </a:lnTo>
                <a:lnTo>
                  <a:pt x="13188" y="3285"/>
                </a:lnTo>
                <a:lnTo>
                  <a:pt x="13213" y="3553"/>
                </a:lnTo>
                <a:lnTo>
                  <a:pt x="13261" y="3699"/>
                </a:lnTo>
                <a:lnTo>
                  <a:pt x="13286" y="3820"/>
                </a:lnTo>
                <a:lnTo>
                  <a:pt x="13359" y="3942"/>
                </a:lnTo>
                <a:lnTo>
                  <a:pt x="13432" y="4015"/>
                </a:lnTo>
                <a:lnTo>
                  <a:pt x="13213" y="4234"/>
                </a:lnTo>
                <a:lnTo>
                  <a:pt x="13140" y="3845"/>
                </a:lnTo>
                <a:lnTo>
                  <a:pt x="13042" y="3480"/>
                </a:lnTo>
                <a:lnTo>
                  <a:pt x="12994" y="3236"/>
                </a:lnTo>
                <a:lnTo>
                  <a:pt x="12921" y="2969"/>
                </a:lnTo>
                <a:lnTo>
                  <a:pt x="12823" y="2701"/>
                </a:lnTo>
                <a:lnTo>
                  <a:pt x="12702" y="2482"/>
                </a:lnTo>
                <a:lnTo>
                  <a:pt x="12872" y="2336"/>
                </a:lnTo>
                <a:lnTo>
                  <a:pt x="13067" y="2166"/>
                </a:lnTo>
                <a:close/>
                <a:moveTo>
                  <a:pt x="14648" y="3796"/>
                </a:moveTo>
                <a:lnTo>
                  <a:pt x="14819" y="3869"/>
                </a:lnTo>
                <a:lnTo>
                  <a:pt x="15013" y="3893"/>
                </a:lnTo>
                <a:lnTo>
                  <a:pt x="15232" y="3918"/>
                </a:lnTo>
                <a:lnTo>
                  <a:pt x="16035" y="3918"/>
                </a:lnTo>
                <a:lnTo>
                  <a:pt x="16181" y="3966"/>
                </a:lnTo>
                <a:lnTo>
                  <a:pt x="16230" y="3966"/>
                </a:lnTo>
                <a:lnTo>
                  <a:pt x="16011" y="4185"/>
                </a:lnTo>
                <a:lnTo>
                  <a:pt x="15938" y="4258"/>
                </a:lnTo>
                <a:lnTo>
                  <a:pt x="15816" y="4210"/>
                </a:lnTo>
                <a:lnTo>
                  <a:pt x="15695" y="4161"/>
                </a:lnTo>
                <a:lnTo>
                  <a:pt x="15403" y="4137"/>
                </a:lnTo>
                <a:lnTo>
                  <a:pt x="14916" y="4137"/>
                </a:lnTo>
                <a:lnTo>
                  <a:pt x="14600" y="4112"/>
                </a:lnTo>
                <a:lnTo>
                  <a:pt x="14259" y="4112"/>
                </a:lnTo>
                <a:lnTo>
                  <a:pt x="14648" y="3796"/>
                </a:lnTo>
                <a:close/>
                <a:moveTo>
                  <a:pt x="13943" y="4404"/>
                </a:moveTo>
                <a:lnTo>
                  <a:pt x="14283" y="4453"/>
                </a:lnTo>
                <a:lnTo>
                  <a:pt x="14648" y="4502"/>
                </a:lnTo>
                <a:lnTo>
                  <a:pt x="15354" y="4550"/>
                </a:lnTo>
                <a:lnTo>
                  <a:pt x="15524" y="4575"/>
                </a:lnTo>
                <a:lnTo>
                  <a:pt x="15330" y="4745"/>
                </a:lnTo>
                <a:lnTo>
                  <a:pt x="15184" y="4915"/>
                </a:lnTo>
                <a:lnTo>
                  <a:pt x="14697" y="4818"/>
                </a:lnTo>
                <a:lnTo>
                  <a:pt x="14186" y="4745"/>
                </a:lnTo>
                <a:lnTo>
                  <a:pt x="13699" y="4672"/>
                </a:lnTo>
                <a:lnTo>
                  <a:pt x="13797" y="4550"/>
                </a:lnTo>
                <a:lnTo>
                  <a:pt x="13943" y="4404"/>
                </a:lnTo>
                <a:close/>
                <a:moveTo>
                  <a:pt x="14721" y="0"/>
                </a:moveTo>
                <a:lnTo>
                  <a:pt x="14673" y="24"/>
                </a:lnTo>
                <a:lnTo>
                  <a:pt x="14600" y="49"/>
                </a:lnTo>
                <a:lnTo>
                  <a:pt x="14551" y="97"/>
                </a:lnTo>
                <a:lnTo>
                  <a:pt x="14235" y="389"/>
                </a:lnTo>
                <a:lnTo>
                  <a:pt x="13894" y="681"/>
                </a:lnTo>
                <a:lnTo>
                  <a:pt x="13213" y="1217"/>
                </a:lnTo>
                <a:lnTo>
                  <a:pt x="12921" y="1460"/>
                </a:lnTo>
                <a:lnTo>
                  <a:pt x="12775" y="1606"/>
                </a:lnTo>
                <a:lnTo>
                  <a:pt x="12629" y="1752"/>
                </a:lnTo>
                <a:lnTo>
                  <a:pt x="12507" y="1922"/>
                </a:lnTo>
                <a:lnTo>
                  <a:pt x="12385" y="2093"/>
                </a:lnTo>
                <a:lnTo>
                  <a:pt x="12337" y="2263"/>
                </a:lnTo>
                <a:lnTo>
                  <a:pt x="12312" y="2458"/>
                </a:lnTo>
                <a:lnTo>
                  <a:pt x="12337" y="2506"/>
                </a:lnTo>
                <a:lnTo>
                  <a:pt x="12312" y="2531"/>
                </a:lnTo>
                <a:lnTo>
                  <a:pt x="12337" y="2774"/>
                </a:lnTo>
                <a:lnTo>
                  <a:pt x="12385" y="3017"/>
                </a:lnTo>
                <a:lnTo>
                  <a:pt x="12507" y="3504"/>
                </a:lnTo>
                <a:lnTo>
                  <a:pt x="12531" y="3796"/>
                </a:lnTo>
                <a:lnTo>
                  <a:pt x="12580" y="4137"/>
                </a:lnTo>
                <a:lnTo>
                  <a:pt x="12629" y="4453"/>
                </a:lnTo>
                <a:lnTo>
                  <a:pt x="12677" y="4599"/>
                </a:lnTo>
                <a:lnTo>
                  <a:pt x="12750" y="4745"/>
                </a:lnTo>
                <a:lnTo>
                  <a:pt x="12288" y="5256"/>
                </a:lnTo>
                <a:lnTo>
                  <a:pt x="11972" y="5621"/>
                </a:lnTo>
                <a:lnTo>
                  <a:pt x="11631" y="5961"/>
                </a:lnTo>
                <a:lnTo>
                  <a:pt x="10925" y="6643"/>
                </a:lnTo>
                <a:lnTo>
                  <a:pt x="10220" y="7300"/>
                </a:lnTo>
                <a:lnTo>
                  <a:pt x="9490" y="7981"/>
                </a:lnTo>
                <a:lnTo>
                  <a:pt x="9125" y="8370"/>
                </a:lnTo>
                <a:lnTo>
                  <a:pt x="8760" y="8760"/>
                </a:lnTo>
                <a:lnTo>
                  <a:pt x="8371" y="9149"/>
                </a:lnTo>
                <a:lnTo>
                  <a:pt x="8006" y="9538"/>
                </a:lnTo>
                <a:lnTo>
                  <a:pt x="7884" y="9490"/>
                </a:lnTo>
                <a:lnTo>
                  <a:pt x="7665" y="9490"/>
                </a:lnTo>
                <a:lnTo>
                  <a:pt x="7568" y="9514"/>
                </a:lnTo>
                <a:lnTo>
                  <a:pt x="7422" y="9538"/>
                </a:lnTo>
                <a:lnTo>
                  <a:pt x="7276" y="9587"/>
                </a:lnTo>
                <a:lnTo>
                  <a:pt x="7154" y="9684"/>
                </a:lnTo>
                <a:lnTo>
                  <a:pt x="7057" y="9830"/>
                </a:lnTo>
                <a:lnTo>
                  <a:pt x="6984" y="9976"/>
                </a:lnTo>
                <a:lnTo>
                  <a:pt x="6935" y="10147"/>
                </a:lnTo>
                <a:lnTo>
                  <a:pt x="6959" y="10317"/>
                </a:lnTo>
                <a:lnTo>
                  <a:pt x="7008" y="10487"/>
                </a:lnTo>
                <a:lnTo>
                  <a:pt x="7105" y="10633"/>
                </a:lnTo>
                <a:lnTo>
                  <a:pt x="7251" y="10755"/>
                </a:lnTo>
                <a:lnTo>
                  <a:pt x="7397" y="10828"/>
                </a:lnTo>
                <a:lnTo>
                  <a:pt x="7568" y="10877"/>
                </a:lnTo>
                <a:lnTo>
                  <a:pt x="7738" y="10901"/>
                </a:lnTo>
                <a:lnTo>
                  <a:pt x="7884" y="10877"/>
                </a:lnTo>
                <a:lnTo>
                  <a:pt x="8006" y="10804"/>
                </a:lnTo>
                <a:lnTo>
                  <a:pt x="8127" y="10731"/>
                </a:lnTo>
                <a:lnTo>
                  <a:pt x="8225" y="10633"/>
                </a:lnTo>
                <a:lnTo>
                  <a:pt x="8298" y="10512"/>
                </a:lnTo>
                <a:lnTo>
                  <a:pt x="8346" y="10390"/>
                </a:lnTo>
                <a:lnTo>
                  <a:pt x="8371" y="10244"/>
                </a:lnTo>
                <a:lnTo>
                  <a:pt x="8371" y="10098"/>
                </a:lnTo>
                <a:lnTo>
                  <a:pt x="8371" y="10049"/>
                </a:lnTo>
                <a:lnTo>
                  <a:pt x="8711" y="9733"/>
                </a:lnTo>
                <a:lnTo>
                  <a:pt x="9003" y="9392"/>
                </a:lnTo>
                <a:lnTo>
                  <a:pt x="9295" y="9052"/>
                </a:lnTo>
                <a:lnTo>
                  <a:pt x="9587" y="8760"/>
                </a:lnTo>
                <a:lnTo>
                  <a:pt x="10317" y="8054"/>
                </a:lnTo>
                <a:lnTo>
                  <a:pt x="11047" y="7373"/>
                </a:lnTo>
                <a:lnTo>
                  <a:pt x="11777" y="6691"/>
                </a:lnTo>
                <a:lnTo>
                  <a:pt x="12507" y="5986"/>
                </a:lnTo>
                <a:lnTo>
                  <a:pt x="12896" y="5548"/>
                </a:lnTo>
                <a:lnTo>
                  <a:pt x="13310" y="5086"/>
                </a:lnTo>
                <a:lnTo>
                  <a:pt x="13529" y="5159"/>
                </a:lnTo>
                <a:lnTo>
                  <a:pt x="13748" y="5207"/>
                </a:lnTo>
                <a:lnTo>
                  <a:pt x="14186" y="5280"/>
                </a:lnTo>
                <a:lnTo>
                  <a:pt x="14648" y="5353"/>
                </a:lnTo>
                <a:lnTo>
                  <a:pt x="15086" y="5426"/>
                </a:lnTo>
                <a:lnTo>
                  <a:pt x="15184" y="5426"/>
                </a:lnTo>
                <a:lnTo>
                  <a:pt x="15281" y="5402"/>
                </a:lnTo>
                <a:lnTo>
                  <a:pt x="15354" y="5353"/>
                </a:lnTo>
                <a:lnTo>
                  <a:pt x="15403" y="5280"/>
                </a:lnTo>
                <a:lnTo>
                  <a:pt x="15524" y="5207"/>
                </a:lnTo>
                <a:lnTo>
                  <a:pt x="15670" y="5134"/>
                </a:lnTo>
                <a:lnTo>
                  <a:pt x="15938" y="4940"/>
                </a:lnTo>
                <a:lnTo>
                  <a:pt x="16352" y="4526"/>
                </a:lnTo>
                <a:lnTo>
                  <a:pt x="16692" y="4210"/>
                </a:lnTo>
                <a:lnTo>
                  <a:pt x="17009" y="3869"/>
                </a:lnTo>
                <a:lnTo>
                  <a:pt x="17325" y="3504"/>
                </a:lnTo>
                <a:lnTo>
                  <a:pt x="17617" y="3115"/>
                </a:lnTo>
                <a:lnTo>
                  <a:pt x="17641" y="3066"/>
                </a:lnTo>
                <a:lnTo>
                  <a:pt x="17666" y="3017"/>
                </a:lnTo>
                <a:lnTo>
                  <a:pt x="17641" y="2896"/>
                </a:lnTo>
                <a:lnTo>
                  <a:pt x="17690" y="2774"/>
                </a:lnTo>
                <a:lnTo>
                  <a:pt x="17714" y="2701"/>
                </a:lnTo>
                <a:lnTo>
                  <a:pt x="17690" y="2652"/>
                </a:lnTo>
                <a:lnTo>
                  <a:pt x="17690" y="2579"/>
                </a:lnTo>
                <a:lnTo>
                  <a:pt x="17641" y="2531"/>
                </a:lnTo>
                <a:lnTo>
                  <a:pt x="17593" y="2506"/>
                </a:lnTo>
                <a:lnTo>
                  <a:pt x="17495" y="2482"/>
                </a:lnTo>
                <a:lnTo>
                  <a:pt x="16838" y="2360"/>
                </a:lnTo>
                <a:lnTo>
                  <a:pt x="16473" y="2312"/>
                </a:lnTo>
                <a:lnTo>
                  <a:pt x="16108" y="2287"/>
                </a:lnTo>
                <a:lnTo>
                  <a:pt x="16303" y="2068"/>
                </a:lnTo>
                <a:lnTo>
                  <a:pt x="16522" y="1801"/>
                </a:lnTo>
                <a:lnTo>
                  <a:pt x="16790" y="1582"/>
                </a:lnTo>
                <a:lnTo>
                  <a:pt x="17033" y="1338"/>
                </a:lnTo>
                <a:lnTo>
                  <a:pt x="17276" y="1095"/>
                </a:lnTo>
                <a:lnTo>
                  <a:pt x="17325" y="1022"/>
                </a:lnTo>
                <a:lnTo>
                  <a:pt x="17374" y="949"/>
                </a:lnTo>
                <a:lnTo>
                  <a:pt x="17374" y="876"/>
                </a:lnTo>
                <a:lnTo>
                  <a:pt x="17374" y="803"/>
                </a:lnTo>
                <a:lnTo>
                  <a:pt x="17325" y="681"/>
                </a:lnTo>
                <a:lnTo>
                  <a:pt x="17252" y="560"/>
                </a:lnTo>
                <a:lnTo>
                  <a:pt x="17155" y="487"/>
                </a:lnTo>
                <a:lnTo>
                  <a:pt x="17009" y="438"/>
                </a:lnTo>
                <a:lnTo>
                  <a:pt x="16960" y="462"/>
                </a:lnTo>
                <a:lnTo>
                  <a:pt x="16887" y="462"/>
                </a:lnTo>
                <a:lnTo>
                  <a:pt x="16838" y="511"/>
                </a:lnTo>
                <a:lnTo>
                  <a:pt x="16765" y="560"/>
                </a:lnTo>
                <a:lnTo>
                  <a:pt x="16571" y="803"/>
                </a:lnTo>
                <a:lnTo>
                  <a:pt x="16352" y="1022"/>
                </a:lnTo>
                <a:lnTo>
                  <a:pt x="16133" y="1241"/>
                </a:lnTo>
                <a:lnTo>
                  <a:pt x="15914" y="1460"/>
                </a:lnTo>
                <a:lnTo>
                  <a:pt x="15500" y="1971"/>
                </a:lnTo>
                <a:lnTo>
                  <a:pt x="15427" y="1436"/>
                </a:lnTo>
                <a:lnTo>
                  <a:pt x="15354" y="1095"/>
                </a:lnTo>
                <a:lnTo>
                  <a:pt x="15281" y="779"/>
                </a:lnTo>
                <a:lnTo>
                  <a:pt x="15184" y="462"/>
                </a:lnTo>
                <a:lnTo>
                  <a:pt x="15111" y="292"/>
                </a:lnTo>
                <a:lnTo>
                  <a:pt x="15013" y="146"/>
                </a:lnTo>
                <a:lnTo>
                  <a:pt x="14965" y="97"/>
                </a:lnTo>
                <a:lnTo>
                  <a:pt x="14916" y="49"/>
                </a:lnTo>
                <a:lnTo>
                  <a:pt x="14794" y="24"/>
                </a:lnTo>
                <a:lnTo>
                  <a:pt x="14721" y="0"/>
                </a:lnTo>
                <a:close/>
                <a:moveTo>
                  <a:pt x="7543" y="6691"/>
                </a:moveTo>
                <a:lnTo>
                  <a:pt x="7203" y="6716"/>
                </a:lnTo>
                <a:lnTo>
                  <a:pt x="6886" y="6789"/>
                </a:lnTo>
                <a:lnTo>
                  <a:pt x="6570" y="6862"/>
                </a:lnTo>
                <a:lnTo>
                  <a:pt x="6254" y="6983"/>
                </a:lnTo>
                <a:lnTo>
                  <a:pt x="5962" y="7105"/>
                </a:lnTo>
                <a:lnTo>
                  <a:pt x="5670" y="7275"/>
                </a:lnTo>
                <a:lnTo>
                  <a:pt x="5402" y="7470"/>
                </a:lnTo>
                <a:lnTo>
                  <a:pt x="5159" y="7713"/>
                </a:lnTo>
                <a:lnTo>
                  <a:pt x="4940" y="7957"/>
                </a:lnTo>
                <a:lnTo>
                  <a:pt x="4745" y="8249"/>
                </a:lnTo>
                <a:lnTo>
                  <a:pt x="4599" y="8565"/>
                </a:lnTo>
                <a:lnTo>
                  <a:pt x="4477" y="8857"/>
                </a:lnTo>
                <a:lnTo>
                  <a:pt x="4380" y="9149"/>
                </a:lnTo>
                <a:lnTo>
                  <a:pt x="4307" y="9441"/>
                </a:lnTo>
                <a:lnTo>
                  <a:pt x="4258" y="9733"/>
                </a:lnTo>
                <a:lnTo>
                  <a:pt x="4234" y="10025"/>
                </a:lnTo>
                <a:lnTo>
                  <a:pt x="4234" y="10317"/>
                </a:lnTo>
                <a:lnTo>
                  <a:pt x="4258" y="10609"/>
                </a:lnTo>
                <a:lnTo>
                  <a:pt x="4307" y="10901"/>
                </a:lnTo>
                <a:lnTo>
                  <a:pt x="4356" y="11193"/>
                </a:lnTo>
                <a:lnTo>
                  <a:pt x="4453" y="11461"/>
                </a:lnTo>
                <a:lnTo>
                  <a:pt x="4550" y="11728"/>
                </a:lnTo>
                <a:lnTo>
                  <a:pt x="4696" y="11996"/>
                </a:lnTo>
                <a:lnTo>
                  <a:pt x="4842" y="12239"/>
                </a:lnTo>
                <a:lnTo>
                  <a:pt x="5013" y="12458"/>
                </a:lnTo>
                <a:lnTo>
                  <a:pt x="5207" y="12677"/>
                </a:lnTo>
                <a:lnTo>
                  <a:pt x="5426" y="12872"/>
                </a:lnTo>
                <a:lnTo>
                  <a:pt x="5670" y="13067"/>
                </a:lnTo>
                <a:lnTo>
                  <a:pt x="5913" y="13213"/>
                </a:lnTo>
                <a:lnTo>
                  <a:pt x="6181" y="13334"/>
                </a:lnTo>
                <a:lnTo>
                  <a:pt x="6473" y="13456"/>
                </a:lnTo>
                <a:lnTo>
                  <a:pt x="6740" y="13529"/>
                </a:lnTo>
                <a:lnTo>
                  <a:pt x="7032" y="13602"/>
                </a:lnTo>
                <a:lnTo>
                  <a:pt x="7324" y="13650"/>
                </a:lnTo>
                <a:lnTo>
                  <a:pt x="7933" y="13650"/>
                </a:lnTo>
                <a:lnTo>
                  <a:pt x="8225" y="13626"/>
                </a:lnTo>
                <a:lnTo>
                  <a:pt x="8541" y="13577"/>
                </a:lnTo>
                <a:lnTo>
                  <a:pt x="8833" y="13505"/>
                </a:lnTo>
                <a:lnTo>
                  <a:pt x="9125" y="13407"/>
                </a:lnTo>
                <a:lnTo>
                  <a:pt x="9393" y="13310"/>
                </a:lnTo>
                <a:lnTo>
                  <a:pt x="9660" y="13164"/>
                </a:lnTo>
                <a:lnTo>
                  <a:pt x="9903" y="12994"/>
                </a:lnTo>
                <a:lnTo>
                  <a:pt x="10147" y="12823"/>
                </a:lnTo>
                <a:lnTo>
                  <a:pt x="10390" y="12604"/>
                </a:lnTo>
                <a:lnTo>
                  <a:pt x="10585" y="12361"/>
                </a:lnTo>
                <a:lnTo>
                  <a:pt x="10779" y="12118"/>
                </a:lnTo>
                <a:lnTo>
                  <a:pt x="10925" y="11826"/>
                </a:lnTo>
                <a:lnTo>
                  <a:pt x="11071" y="11558"/>
                </a:lnTo>
                <a:lnTo>
                  <a:pt x="11193" y="11242"/>
                </a:lnTo>
                <a:lnTo>
                  <a:pt x="11266" y="10950"/>
                </a:lnTo>
                <a:lnTo>
                  <a:pt x="11339" y="10633"/>
                </a:lnTo>
                <a:lnTo>
                  <a:pt x="11388" y="10317"/>
                </a:lnTo>
                <a:lnTo>
                  <a:pt x="11388" y="9976"/>
                </a:lnTo>
                <a:lnTo>
                  <a:pt x="11363" y="9660"/>
                </a:lnTo>
                <a:lnTo>
                  <a:pt x="11315" y="9368"/>
                </a:lnTo>
                <a:lnTo>
                  <a:pt x="11242" y="9052"/>
                </a:lnTo>
                <a:lnTo>
                  <a:pt x="11120" y="8760"/>
                </a:lnTo>
                <a:lnTo>
                  <a:pt x="10974" y="8492"/>
                </a:lnTo>
                <a:lnTo>
                  <a:pt x="10147" y="9295"/>
                </a:lnTo>
                <a:lnTo>
                  <a:pt x="9733" y="9733"/>
                </a:lnTo>
                <a:lnTo>
                  <a:pt x="9636" y="9855"/>
                </a:lnTo>
                <a:lnTo>
                  <a:pt x="9636" y="9879"/>
                </a:lnTo>
                <a:lnTo>
                  <a:pt x="9636" y="10244"/>
                </a:lnTo>
                <a:lnTo>
                  <a:pt x="9587" y="10609"/>
                </a:lnTo>
                <a:lnTo>
                  <a:pt x="9539" y="10779"/>
                </a:lnTo>
                <a:lnTo>
                  <a:pt x="9466" y="10950"/>
                </a:lnTo>
                <a:lnTo>
                  <a:pt x="9393" y="11096"/>
                </a:lnTo>
                <a:lnTo>
                  <a:pt x="9295" y="11242"/>
                </a:lnTo>
                <a:lnTo>
                  <a:pt x="9149" y="11363"/>
                </a:lnTo>
                <a:lnTo>
                  <a:pt x="9003" y="11485"/>
                </a:lnTo>
                <a:lnTo>
                  <a:pt x="8882" y="11582"/>
                </a:lnTo>
                <a:lnTo>
                  <a:pt x="8736" y="11655"/>
                </a:lnTo>
                <a:lnTo>
                  <a:pt x="8590" y="11704"/>
                </a:lnTo>
                <a:lnTo>
                  <a:pt x="8444" y="11728"/>
                </a:lnTo>
                <a:lnTo>
                  <a:pt x="8127" y="11777"/>
                </a:lnTo>
                <a:lnTo>
                  <a:pt x="7811" y="11777"/>
                </a:lnTo>
                <a:lnTo>
                  <a:pt x="7470" y="11728"/>
                </a:lnTo>
                <a:lnTo>
                  <a:pt x="7178" y="11631"/>
                </a:lnTo>
                <a:lnTo>
                  <a:pt x="6886" y="11509"/>
                </a:lnTo>
                <a:lnTo>
                  <a:pt x="6643" y="11339"/>
                </a:lnTo>
                <a:lnTo>
                  <a:pt x="6521" y="11217"/>
                </a:lnTo>
                <a:lnTo>
                  <a:pt x="6400" y="11096"/>
                </a:lnTo>
                <a:lnTo>
                  <a:pt x="6327" y="10974"/>
                </a:lnTo>
                <a:lnTo>
                  <a:pt x="6254" y="10852"/>
                </a:lnTo>
                <a:lnTo>
                  <a:pt x="6132" y="10560"/>
                </a:lnTo>
                <a:lnTo>
                  <a:pt x="6059" y="10244"/>
                </a:lnTo>
                <a:lnTo>
                  <a:pt x="6059" y="9928"/>
                </a:lnTo>
                <a:lnTo>
                  <a:pt x="6083" y="9636"/>
                </a:lnTo>
                <a:lnTo>
                  <a:pt x="6181" y="9319"/>
                </a:lnTo>
                <a:lnTo>
                  <a:pt x="6302" y="9052"/>
                </a:lnTo>
                <a:lnTo>
                  <a:pt x="6400" y="8906"/>
                </a:lnTo>
                <a:lnTo>
                  <a:pt x="6497" y="8808"/>
                </a:lnTo>
                <a:lnTo>
                  <a:pt x="6594" y="8687"/>
                </a:lnTo>
                <a:lnTo>
                  <a:pt x="6716" y="8614"/>
                </a:lnTo>
                <a:lnTo>
                  <a:pt x="6984" y="8468"/>
                </a:lnTo>
                <a:lnTo>
                  <a:pt x="7276" y="8370"/>
                </a:lnTo>
                <a:lnTo>
                  <a:pt x="7495" y="8322"/>
                </a:lnTo>
                <a:lnTo>
                  <a:pt x="7689" y="8322"/>
                </a:lnTo>
                <a:lnTo>
                  <a:pt x="8054" y="8370"/>
                </a:lnTo>
                <a:lnTo>
                  <a:pt x="8200" y="8200"/>
                </a:lnTo>
                <a:lnTo>
                  <a:pt x="8565" y="7811"/>
                </a:lnTo>
                <a:lnTo>
                  <a:pt x="8955" y="7421"/>
                </a:lnTo>
                <a:lnTo>
                  <a:pt x="9344" y="7032"/>
                </a:lnTo>
                <a:lnTo>
                  <a:pt x="9295" y="6983"/>
                </a:lnTo>
                <a:lnTo>
                  <a:pt x="9247" y="6959"/>
                </a:lnTo>
                <a:lnTo>
                  <a:pt x="8906" y="6862"/>
                </a:lnTo>
                <a:lnTo>
                  <a:pt x="8565" y="6764"/>
                </a:lnTo>
                <a:lnTo>
                  <a:pt x="8225" y="6716"/>
                </a:lnTo>
                <a:lnTo>
                  <a:pt x="7884" y="6691"/>
                </a:lnTo>
                <a:close/>
                <a:moveTo>
                  <a:pt x="13407" y="15621"/>
                </a:moveTo>
                <a:lnTo>
                  <a:pt x="13505" y="15694"/>
                </a:lnTo>
                <a:lnTo>
                  <a:pt x="13310" y="15865"/>
                </a:lnTo>
                <a:lnTo>
                  <a:pt x="13213" y="15962"/>
                </a:lnTo>
                <a:lnTo>
                  <a:pt x="13115" y="16059"/>
                </a:lnTo>
                <a:lnTo>
                  <a:pt x="12969" y="16278"/>
                </a:lnTo>
                <a:lnTo>
                  <a:pt x="12969" y="16303"/>
                </a:lnTo>
                <a:lnTo>
                  <a:pt x="12969" y="16351"/>
                </a:lnTo>
                <a:lnTo>
                  <a:pt x="12994" y="16400"/>
                </a:lnTo>
                <a:lnTo>
                  <a:pt x="13067" y="16424"/>
                </a:lnTo>
                <a:lnTo>
                  <a:pt x="13115" y="16424"/>
                </a:lnTo>
                <a:lnTo>
                  <a:pt x="13140" y="16400"/>
                </a:lnTo>
                <a:lnTo>
                  <a:pt x="13237" y="16327"/>
                </a:lnTo>
                <a:lnTo>
                  <a:pt x="13334" y="16254"/>
                </a:lnTo>
                <a:lnTo>
                  <a:pt x="13553" y="16132"/>
                </a:lnTo>
                <a:lnTo>
                  <a:pt x="13699" y="16035"/>
                </a:lnTo>
                <a:lnTo>
                  <a:pt x="13845" y="15938"/>
                </a:lnTo>
                <a:lnTo>
                  <a:pt x="13918" y="15986"/>
                </a:lnTo>
                <a:lnTo>
                  <a:pt x="13772" y="16132"/>
                </a:lnTo>
                <a:lnTo>
                  <a:pt x="13651" y="16254"/>
                </a:lnTo>
                <a:lnTo>
                  <a:pt x="13553" y="16351"/>
                </a:lnTo>
                <a:lnTo>
                  <a:pt x="13456" y="16497"/>
                </a:lnTo>
                <a:lnTo>
                  <a:pt x="13407" y="16570"/>
                </a:lnTo>
                <a:lnTo>
                  <a:pt x="13383" y="16643"/>
                </a:lnTo>
                <a:lnTo>
                  <a:pt x="13383" y="16692"/>
                </a:lnTo>
                <a:lnTo>
                  <a:pt x="13432" y="16741"/>
                </a:lnTo>
                <a:lnTo>
                  <a:pt x="13553" y="16741"/>
                </a:lnTo>
                <a:lnTo>
                  <a:pt x="13675" y="16668"/>
                </a:lnTo>
                <a:lnTo>
                  <a:pt x="13870" y="16497"/>
                </a:lnTo>
                <a:lnTo>
                  <a:pt x="14137" y="16278"/>
                </a:lnTo>
                <a:lnTo>
                  <a:pt x="14186" y="16230"/>
                </a:lnTo>
                <a:lnTo>
                  <a:pt x="14283" y="16351"/>
                </a:lnTo>
                <a:lnTo>
                  <a:pt x="13967" y="16643"/>
                </a:lnTo>
                <a:lnTo>
                  <a:pt x="13821" y="16862"/>
                </a:lnTo>
                <a:lnTo>
                  <a:pt x="13675" y="17057"/>
                </a:lnTo>
                <a:lnTo>
                  <a:pt x="13675" y="17106"/>
                </a:lnTo>
                <a:lnTo>
                  <a:pt x="13724" y="17106"/>
                </a:lnTo>
                <a:lnTo>
                  <a:pt x="13967" y="16984"/>
                </a:lnTo>
                <a:lnTo>
                  <a:pt x="14210" y="16887"/>
                </a:lnTo>
                <a:lnTo>
                  <a:pt x="14381" y="16789"/>
                </a:lnTo>
                <a:lnTo>
                  <a:pt x="14527" y="16668"/>
                </a:lnTo>
                <a:lnTo>
                  <a:pt x="14600" y="16765"/>
                </a:lnTo>
                <a:lnTo>
                  <a:pt x="14575" y="16789"/>
                </a:lnTo>
                <a:lnTo>
                  <a:pt x="14259" y="17033"/>
                </a:lnTo>
                <a:lnTo>
                  <a:pt x="14113" y="17154"/>
                </a:lnTo>
                <a:lnTo>
                  <a:pt x="13991" y="17300"/>
                </a:lnTo>
                <a:lnTo>
                  <a:pt x="13991" y="17349"/>
                </a:lnTo>
                <a:lnTo>
                  <a:pt x="14016" y="17349"/>
                </a:lnTo>
                <a:lnTo>
                  <a:pt x="14210" y="17300"/>
                </a:lnTo>
                <a:lnTo>
                  <a:pt x="14356" y="17252"/>
                </a:lnTo>
                <a:lnTo>
                  <a:pt x="14551" y="17154"/>
                </a:lnTo>
                <a:lnTo>
                  <a:pt x="14721" y="17057"/>
                </a:lnTo>
                <a:lnTo>
                  <a:pt x="14746" y="17203"/>
                </a:lnTo>
                <a:lnTo>
                  <a:pt x="14624" y="17252"/>
                </a:lnTo>
                <a:lnTo>
                  <a:pt x="14478" y="17300"/>
                </a:lnTo>
                <a:lnTo>
                  <a:pt x="14332" y="17373"/>
                </a:lnTo>
                <a:lnTo>
                  <a:pt x="14259" y="17422"/>
                </a:lnTo>
                <a:lnTo>
                  <a:pt x="14186" y="17471"/>
                </a:lnTo>
                <a:lnTo>
                  <a:pt x="14137" y="17544"/>
                </a:lnTo>
                <a:lnTo>
                  <a:pt x="14162" y="17641"/>
                </a:lnTo>
                <a:lnTo>
                  <a:pt x="14210" y="17690"/>
                </a:lnTo>
                <a:lnTo>
                  <a:pt x="14283" y="17714"/>
                </a:lnTo>
                <a:lnTo>
                  <a:pt x="14429" y="17714"/>
                </a:lnTo>
                <a:lnTo>
                  <a:pt x="14575" y="17665"/>
                </a:lnTo>
                <a:lnTo>
                  <a:pt x="14697" y="17617"/>
                </a:lnTo>
                <a:lnTo>
                  <a:pt x="14697" y="17641"/>
                </a:lnTo>
                <a:lnTo>
                  <a:pt x="14600" y="17738"/>
                </a:lnTo>
                <a:lnTo>
                  <a:pt x="14502" y="17811"/>
                </a:lnTo>
                <a:lnTo>
                  <a:pt x="14405" y="17860"/>
                </a:lnTo>
                <a:lnTo>
                  <a:pt x="14283" y="17884"/>
                </a:lnTo>
                <a:lnTo>
                  <a:pt x="14162" y="17909"/>
                </a:lnTo>
                <a:lnTo>
                  <a:pt x="14040" y="17884"/>
                </a:lnTo>
                <a:lnTo>
                  <a:pt x="13772" y="17836"/>
                </a:lnTo>
                <a:lnTo>
                  <a:pt x="13529" y="17738"/>
                </a:lnTo>
                <a:lnTo>
                  <a:pt x="13261" y="17592"/>
                </a:lnTo>
                <a:lnTo>
                  <a:pt x="13067" y="17471"/>
                </a:lnTo>
                <a:lnTo>
                  <a:pt x="12896" y="17349"/>
                </a:lnTo>
                <a:lnTo>
                  <a:pt x="12726" y="17179"/>
                </a:lnTo>
                <a:lnTo>
                  <a:pt x="12556" y="16984"/>
                </a:lnTo>
                <a:lnTo>
                  <a:pt x="12337" y="16765"/>
                </a:lnTo>
                <a:lnTo>
                  <a:pt x="12239" y="16692"/>
                </a:lnTo>
                <a:lnTo>
                  <a:pt x="12118" y="16668"/>
                </a:lnTo>
                <a:lnTo>
                  <a:pt x="12458" y="16424"/>
                </a:lnTo>
                <a:lnTo>
                  <a:pt x="12799" y="16181"/>
                </a:lnTo>
                <a:lnTo>
                  <a:pt x="13115" y="15913"/>
                </a:lnTo>
                <a:lnTo>
                  <a:pt x="13407" y="15621"/>
                </a:lnTo>
                <a:close/>
                <a:moveTo>
                  <a:pt x="2287" y="15548"/>
                </a:moveTo>
                <a:lnTo>
                  <a:pt x="2579" y="15840"/>
                </a:lnTo>
                <a:lnTo>
                  <a:pt x="2871" y="16084"/>
                </a:lnTo>
                <a:lnTo>
                  <a:pt x="3188" y="16351"/>
                </a:lnTo>
                <a:lnTo>
                  <a:pt x="3504" y="16570"/>
                </a:lnTo>
                <a:lnTo>
                  <a:pt x="3382" y="16765"/>
                </a:lnTo>
                <a:lnTo>
                  <a:pt x="3358" y="16741"/>
                </a:lnTo>
                <a:lnTo>
                  <a:pt x="3309" y="16668"/>
                </a:lnTo>
                <a:lnTo>
                  <a:pt x="3261" y="16619"/>
                </a:lnTo>
                <a:lnTo>
                  <a:pt x="3115" y="16522"/>
                </a:lnTo>
                <a:lnTo>
                  <a:pt x="2944" y="16449"/>
                </a:lnTo>
                <a:lnTo>
                  <a:pt x="2823" y="16351"/>
                </a:lnTo>
                <a:lnTo>
                  <a:pt x="2774" y="16351"/>
                </a:lnTo>
                <a:lnTo>
                  <a:pt x="2774" y="16376"/>
                </a:lnTo>
                <a:lnTo>
                  <a:pt x="2823" y="16522"/>
                </a:lnTo>
                <a:lnTo>
                  <a:pt x="2944" y="16668"/>
                </a:lnTo>
                <a:lnTo>
                  <a:pt x="2969" y="16692"/>
                </a:lnTo>
                <a:lnTo>
                  <a:pt x="2725" y="16546"/>
                </a:lnTo>
                <a:lnTo>
                  <a:pt x="2604" y="16497"/>
                </a:lnTo>
                <a:lnTo>
                  <a:pt x="2458" y="16473"/>
                </a:lnTo>
                <a:lnTo>
                  <a:pt x="2433" y="16473"/>
                </a:lnTo>
                <a:lnTo>
                  <a:pt x="2433" y="16522"/>
                </a:lnTo>
                <a:lnTo>
                  <a:pt x="2482" y="16619"/>
                </a:lnTo>
                <a:lnTo>
                  <a:pt x="2555" y="16692"/>
                </a:lnTo>
                <a:lnTo>
                  <a:pt x="2725" y="16862"/>
                </a:lnTo>
                <a:lnTo>
                  <a:pt x="2896" y="17008"/>
                </a:lnTo>
                <a:lnTo>
                  <a:pt x="3090" y="17130"/>
                </a:lnTo>
                <a:lnTo>
                  <a:pt x="2920" y="17300"/>
                </a:lnTo>
                <a:lnTo>
                  <a:pt x="2871" y="17276"/>
                </a:lnTo>
                <a:lnTo>
                  <a:pt x="2774" y="17203"/>
                </a:lnTo>
                <a:lnTo>
                  <a:pt x="2701" y="17106"/>
                </a:lnTo>
                <a:lnTo>
                  <a:pt x="2604" y="17008"/>
                </a:lnTo>
                <a:lnTo>
                  <a:pt x="2506" y="16935"/>
                </a:lnTo>
                <a:lnTo>
                  <a:pt x="2385" y="16887"/>
                </a:lnTo>
                <a:lnTo>
                  <a:pt x="2336" y="16862"/>
                </a:lnTo>
                <a:lnTo>
                  <a:pt x="2263" y="16887"/>
                </a:lnTo>
                <a:lnTo>
                  <a:pt x="2239" y="16911"/>
                </a:lnTo>
                <a:lnTo>
                  <a:pt x="2239" y="16960"/>
                </a:lnTo>
                <a:lnTo>
                  <a:pt x="2287" y="17057"/>
                </a:lnTo>
                <a:lnTo>
                  <a:pt x="2336" y="17179"/>
                </a:lnTo>
                <a:lnTo>
                  <a:pt x="2433" y="17300"/>
                </a:lnTo>
                <a:lnTo>
                  <a:pt x="2506" y="17422"/>
                </a:lnTo>
                <a:lnTo>
                  <a:pt x="2652" y="17544"/>
                </a:lnTo>
                <a:lnTo>
                  <a:pt x="2531" y="17617"/>
                </a:lnTo>
                <a:lnTo>
                  <a:pt x="2336" y="17519"/>
                </a:lnTo>
                <a:lnTo>
                  <a:pt x="2166" y="17398"/>
                </a:lnTo>
                <a:lnTo>
                  <a:pt x="2068" y="17325"/>
                </a:lnTo>
                <a:lnTo>
                  <a:pt x="1995" y="17300"/>
                </a:lnTo>
                <a:lnTo>
                  <a:pt x="1898" y="17252"/>
                </a:lnTo>
                <a:lnTo>
                  <a:pt x="1777" y="17227"/>
                </a:lnTo>
                <a:lnTo>
                  <a:pt x="1752" y="17252"/>
                </a:lnTo>
                <a:lnTo>
                  <a:pt x="1728" y="17276"/>
                </a:lnTo>
                <a:lnTo>
                  <a:pt x="1777" y="17398"/>
                </a:lnTo>
                <a:lnTo>
                  <a:pt x="1825" y="17519"/>
                </a:lnTo>
                <a:lnTo>
                  <a:pt x="1898" y="17641"/>
                </a:lnTo>
                <a:lnTo>
                  <a:pt x="1995" y="17738"/>
                </a:lnTo>
                <a:lnTo>
                  <a:pt x="2117" y="17860"/>
                </a:lnTo>
                <a:lnTo>
                  <a:pt x="1874" y="17763"/>
                </a:lnTo>
                <a:lnTo>
                  <a:pt x="1679" y="17665"/>
                </a:lnTo>
                <a:lnTo>
                  <a:pt x="1582" y="17617"/>
                </a:lnTo>
                <a:lnTo>
                  <a:pt x="1485" y="17592"/>
                </a:lnTo>
                <a:lnTo>
                  <a:pt x="1436" y="17592"/>
                </a:lnTo>
                <a:lnTo>
                  <a:pt x="1363" y="17641"/>
                </a:lnTo>
                <a:lnTo>
                  <a:pt x="1339" y="17690"/>
                </a:lnTo>
                <a:lnTo>
                  <a:pt x="1339" y="17738"/>
                </a:lnTo>
                <a:lnTo>
                  <a:pt x="1412" y="17860"/>
                </a:lnTo>
                <a:lnTo>
                  <a:pt x="1509" y="17957"/>
                </a:lnTo>
                <a:lnTo>
                  <a:pt x="1363" y="17909"/>
                </a:lnTo>
                <a:lnTo>
                  <a:pt x="1266" y="17836"/>
                </a:lnTo>
                <a:lnTo>
                  <a:pt x="1168" y="17738"/>
                </a:lnTo>
                <a:lnTo>
                  <a:pt x="1095" y="17592"/>
                </a:lnTo>
                <a:lnTo>
                  <a:pt x="1071" y="17422"/>
                </a:lnTo>
                <a:lnTo>
                  <a:pt x="1095" y="17227"/>
                </a:lnTo>
                <a:lnTo>
                  <a:pt x="1144" y="17057"/>
                </a:lnTo>
                <a:lnTo>
                  <a:pt x="1217" y="16887"/>
                </a:lnTo>
                <a:lnTo>
                  <a:pt x="1436" y="16522"/>
                </a:lnTo>
                <a:lnTo>
                  <a:pt x="1631" y="16254"/>
                </a:lnTo>
                <a:lnTo>
                  <a:pt x="1777" y="16059"/>
                </a:lnTo>
                <a:lnTo>
                  <a:pt x="1947" y="15889"/>
                </a:lnTo>
                <a:lnTo>
                  <a:pt x="2117" y="15719"/>
                </a:lnTo>
                <a:lnTo>
                  <a:pt x="2287" y="15548"/>
                </a:lnTo>
                <a:close/>
                <a:moveTo>
                  <a:pt x="7689" y="2336"/>
                </a:moveTo>
                <a:lnTo>
                  <a:pt x="7203" y="2360"/>
                </a:lnTo>
                <a:lnTo>
                  <a:pt x="6716" y="2409"/>
                </a:lnTo>
                <a:lnTo>
                  <a:pt x="6205" y="2482"/>
                </a:lnTo>
                <a:lnTo>
                  <a:pt x="5718" y="2604"/>
                </a:lnTo>
                <a:lnTo>
                  <a:pt x="5256" y="2725"/>
                </a:lnTo>
                <a:lnTo>
                  <a:pt x="4794" y="2896"/>
                </a:lnTo>
                <a:lnTo>
                  <a:pt x="4404" y="3066"/>
                </a:lnTo>
                <a:lnTo>
                  <a:pt x="4015" y="3261"/>
                </a:lnTo>
                <a:lnTo>
                  <a:pt x="3626" y="3480"/>
                </a:lnTo>
                <a:lnTo>
                  <a:pt x="3261" y="3723"/>
                </a:lnTo>
                <a:lnTo>
                  <a:pt x="2896" y="3966"/>
                </a:lnTo>
                <a:lnTo>
                  <a:pt x="2555" y="4258"/>
                </a:lnTo>
                <a:lnTo>
                  <a:pt x="2214" y="4526"/>
                </a:lnTo>
                <a:lnTo>
                  <a:pt x="1923" y="4842"/>
                </a:lnTo>
                <a:lnTo>
                  <a:pt x="1655" y="5134"/>
                </a:lnTo>
                <a:lnTo>
                  <a:pt x="1412" y="5451"/>
                </a:lnTo>
                <a:lnTo>
                  <a:pt x="1217" y="5791"/>
                </a:lnTo>
                <a:lnTo>
                  <a:pt x="1071" y="6156"/>
                </a:lnTo>
                <a:lnTo>
                  <a:pt x="657" y="7105"/>
                </a:lnTo>
                <a:lnTo>
                  <a:pt x="463" y="7592"/>
                </a:lnTo>
                <a:lnTo>
                  <a:pt x="292" y="8078"/>
                </a:lnTo>
                <a:lnTo>
                  <a:pt x="171" y="8565"/>
                </a:lnTo>
                <a:lnTo>
                  <a:pt x="73" y="9052"/>
                </a:lnTo>
                <a:lnTo>
                  <a:pt x="25" y="9563"/>
                </a:lnTo>
                <a:lnTo>
                  <a:pt x="0" y="10074"/>
                </a:lnTo>
                <a:lnTo>
                  <a:pt x="25" y="10585"/>
                </a:lnTo>
                <a:lnTo>
                  <a:pt x="49" y="11096"/>
                </a:lnTo>
                <a:lnTo>
                  <a:pt x="122" y="11607"/>
                </a:lnTo>
                <a:lnTo>
                  <a:pt x="195" y="12093"/>
                </a:lnTo>
                <a:lnTo>
                  <a:pt x="268" y="12531"/>
                </a:lnTo>
                <a:lnTo>
                  <a:pt x="414" y="12945"/>
                </a:lnTo>
                <a:lnTo>
                  <a:pt x="584" y="13359"/>
                </a:lnTo>
                <a:lnTo>
                  <a:pt x="779" y="13723"/>
                </a:lnTo>
                <a:lnTo>
                  <a:pt x="1022" y="14088"/>
                </a:lnTo>
                <a:lnTo>
                  <a:pt x="1290" y="14453"/>
                </a:lnTo>
                <a:lnTo>
                  <a:pt x="1558" y="14794"/>
                </a:lnTo>
                <a:lnTo>
                  <a:pt x="1850" y="15135"/>
                </a:lnTo>
                <a:lnTo>
                  <a:pt x="1995" y="15281"/>
                </a:lnTo>
                <a:lnTo>
                  <a:pt x="1850" y="15378"/>
                </a:lnTo>
                <a:lnTo>
                  <a:pt x="1704" y="15500"/>
                </a:lnTo>
                <a:lnTo>
                  <a:pt x="1582" y="15621"/>
                </a:lnTo>
                <a:lnTo>
                  <a:pt x="1460" y="15767"/>
                </a:lnTo>
                <a:lnTo>
                  <a:pt x="1217" y="16084"/>
                </a:lnTo>
                <a:lnTo>
                  <a:pt x="1047" y="16351"/>
                </a:lnTo>
                <a:lnTo>
                  <a:pt x="925" y="16546"/>
                </a:lnTo>
                <a:lnTo>
                  <a:pt x="828" y="16741"/>
                </a:lnTo>
                <a:lnTo>
                  <a:pt x="730" y="16960"/>
                </a:lnTo>
                <a:lnTo>
                  <a:pt x="682" y="17179"/>
                </a:lnTo>
                <a:lnTo>
                  <a:pt x="633" y="17398"/>
                </a:lnTo>
                <a:lnTo>
                  <a:pt x="657" y="17617"/>
                </a:lnTo>
                <a:lnTo>
                  <a:pt x="706" y="17836"/>
                </a:lnTo>
                <a:lnTo>
                  <a:pt x="828" y="18055"/>
                </a:lnTo>
                <a:lnTo>
                  <a:pt x="901" y="18152"/>
                </a:lnTo>
                <a:lnTo>
                  <a:pt x="974" y="18225"/>
                </a:lnTo>
                <a:lnTo>
                  <a:pt x="1144" y="18322"/>
                </a:lnTo>
                <a:lnTo>
                  <a:pt x="1339" y="18395"/>
                </a:lnTo>
                <a:lnTo>
                  <a:pt x="1558" y="18420"/>
                </a:lnTo>
                <a:lnTo>
                  <a:pt x="1777" y="18420"/>
                </a:lnTo>
                <a:lnTo>
                  <a:pt x="1995" y="18371"/>
                </a:lnTo>
                <a:lnTo>
                  <a:pt x="2190" y="18322"/>
                </a:lnTo>
                <a:lnTo>
                  <a:pt x="2385" y="18249"/>
                </a:lnTo>
                <a:lnTo>
                  <a:pt x="2604" y="18128"/>
                </a:lnTo>
                <a:lnTo>
                  <a:pt x="2823" y="18006"/>
                </a:lnTo>
                <a:lnTo>
                  <a:pt x="3042" y="17836"/>
                </a:lnTo>
                <a:lnTo>
                  <a:pt x="3236" y="17665"/>
                </a:lnTo>
                <a:lnTo>
                  <a:pt x="3431" y="17471"/>
                </a:lnTo>
                <a:lnTo>
                  <a:pt x="3601" y="17276"/>
                </a:lnTo>
                <a:lnTo>
                  <a:pt x="3893" y="16838"/>
                </a:lnTo>
                <a:lnTo>
                  <a:pt x="4258" y="17081"/>
                </a:lnTo>
                <a:lnTo>
                  <a:pt x="4648" y="17276"/>
                </a:lnTo>
                <a:lnTo>
                  <a:pt x="4867" y="17398"/>
                </a:lnTo>
                <a:lnTo>
                  <a:pt x="5110" y="17495"/>
                </a:lnTo>
                <a:lnTo>
                  <a:pt x="5353" y="17568"/>
                </a:lnTo>
                <a:lnTo>
                  <a:pt x="5597" y="17641"/>
                </a:lnTo>
                <a:lnTo>
                  <a:pt x="6083" y="17738"/>
                </a:lnTo>
                <a:lnTo>
                  <a:pt x="6594" y="17811"/>
                </a:lnTo>
                <a:lnTo>
                  <a:pt x="7057" y="17884"/>
                </a:lnTo>
                <a:lnTo>
                  <a:pt x="7519" y="17909"/>
                </a:lnTo>
                <a:lnTo>
                  <a:pt x="8006" y="17909"/>
                </a:lnTo>
                <a:lnTo>
                  <a:pt x="8492" y="17860"/>
                </a:lnTo>
                <a:lnTo>
                  <a:pt x="8541" y="17884"/>
                </a:lnTo>
                <a:lnTo>
                  <a:pt x="8590" y="17860"/>
                </a:lnTo>
                <a:lnTo>
                  <a:pt x="8736" y="17811"/>
                </a:lnTo>
                <a:lnTo>
                  <a:pt x="8906" y="17787"/>
                </a:lnTo>
                <a:lnTo>
                  <a:pt x="9222" y="17738"/>
                </a:lnTo>
                <a:lnTo>
                  <a:pt x="9514" y="17690"/>
                </a:lnTo>
                <a:lnTo>
                  <a:pt x="9782" y="17592"/>
                </a:lnTo>
                <a:lnTo>
                  <a:pt x="10317" y="17398"/>
                </a:lnTo>
                <a:lnTo>
                  <a:pt x="11120" y="17130"/>
                </a:lnTo>
                <a:lnTo>
                  <a:pt x="11509" y="16984"/>
                </a:lnTo>
                <a:lnTo>
                  <a:pt x="11899" y="16789"/>
                </a:lnTo>
                <a:lnTo>
                  <a:pt x="11899" y="16814"/>
                </a:lnTo>
                <a:lnTo>
                  <a:pt x="11996" y="17033"/>
                </a:lnTo>
                <a:lnTo>
                  <a:pt x="12118" y="17227"/>
                </a:lnTo>
                <a:lnTo>
                  <a:pt x="12288" y="17446"/>
                </a:lnTo>
                <a:lnTo>
                  <a:pt x="12483" y="17641"/>
                </a:lnTo>
                <a:lnTo>
                  <a:pt x="12702" y="17811"/>
                </a:lnTo>
                <a:lnTo>
                  <a:pt x="12921" y="17957"/>
                </a:lnTo>
                <a:lnTo>
                  <a:pt x="13115" y="18079"/>
                </a:lnTo>
                <a:lnTo>
                  <a:pt x="13334" y="18176"/>
                </a:lnTo>
                <a:lnTo>
                  <a:pt x="13529" y="18249"/>
                </a:lnTo>
                <a:lnTo>
                  <a:pt x="13748" y="18298"/>
                </a:lnTo>
                <a:lnTo>
                  <a:pt x="13991" y="18347"/>
                </a:lnTo>
                <a:lnTo>
                  <a:pt x="14259" y="18347"/>
                </a:lnTo>
                <a:lnTo>
                  <a:pt x="14478" y="18322"/>
                </a:lnTo>
                <a:lnTo>
                  <a:pt x="14721" y="18249"/>
                </a:lnTo>
                <a:lnTo>
                  <a:pt x="14819" y="18176"/>
                </a:lnTo>
                <a:lnTo>
                  <a:pt x="14892" y="18103"/>
                </a:lnTo>
                <a:lnTo>
                  <a:pt x="14989" y="18030"/>
                </a:lnTo>
                <a:lnTo>
                  <a:pt x="15038" y="17933"/>
                </a:lnTo>
                <a:lnTo>
                  <a:pt x="15135" y="17763"/>
                </a:lnTo>
                <a:lnTo>
                  <a:pt x="15159" y="17568"/>
                </a:lnTo>
                <a:lnTo>
                  <a:pt x="15184" y="17373"/>
                </a:lnTo>
                <a:lnTo>
                  <a:pt x="15159" y="17203"/>
                </a:lnTo>
                <a:lnTo>
                  <a:pt x="15111" y="17008"/>
                </a:lnTo>
                <a:lnTo>
                  <a:pt x="15062" y="16838"/>
                </a:lnTo>
                <a:lnTo>
                  <a:pt x="14965" y="16643"/>
                </a:lnTo>
                <a:lnTo>
                  <a:pt x="14867" y="16473"/>
                </a:lnTo>
                <a:lnTo>
                  <a:pt x="14600" y="16132"/>
                </a:lnTo>
                <a:lnTo>
                  <a:pt x="14308" y="15792"/>
                </a:lnTo>
                <a:lnTo>
                  <a:pt x="13991" y="15524"/>
                </a:lnTo>
                <a:lnTo>
                  <a:pt x="13675" y="15281"/>
                </a:lnTo>
                <a:lnTo>
                  <a:pt x="13967" y="14916"/>
                </a:lnTo>
                <a:lnTo>
                  <a:pt x="14235" y="14551"/>
                </a:lnTo>
                <a:lnTo>
                  <a:pt x="14478" y="14137"/>
                </a:lnTo>
                <a:lnTo>
                  <a:pt x="14673" y="13748"/>
                </a:lnTo>
                <a:lnTo>
                  <a:pt x="14916" y="13237"/>
                </a:lnTo>
                <a:lnTo>
                  <a:pt x="15111" y="12677"/>
                </a:lnTo>
                <a:lnTo>
                  <a:pt x="15257" y="12118"/>
                </a:lnTo>
                <a:lnTo>
                  <a:pt x="15378" y="11534"/>
                </a:lnTo>
                <a:lnTo>
                  <a:pt x="15476" y="10950"/>
                </a:lnTo>
                <a:lnTo>
                  <a:pt x="15524" y="10366"/>
                </a:lnTo>
                <a:lnTo>
                  <a:pt x="15549" y="9782"/>
                </a:lnTo>
                <a:lnTo>
                  <a:pt x="15549" y="9222"/>
                </a:lnTo>
                <a:lnTo>
                  <a:pt x="15524" y="8979"/>
                </a:lnTo>
                <a:lnTo>
                  <a:pt x="15476" y="8735"/>
                </a:lnTo>
                <a:lnTo>
                  <a:pt x="15354" y="8249"/>
                </a:lnTo>
                <a:lnTo>
                  <a:pt x="15208" y="7786"/>
                </a:lnTo>
                <a:lnTo>
                  <a:pt x="15038" y="7348"/>
                </a:lnTo>
                <a:lnTo>
                  <a:pt x="14867" y="6910"/>
                </a:lnTo>
                <a:lnTo>
                  <a:pt x="14794" y="6691"/>
                </a:lnTo>
                <a:lnTo>
                  <a:pt x="14697" y="6472"/>
                </a:lnTo>
                <a:lnTo>
                  <a:pt x="14575" y="6278"/>
                </a:lnTo>
                <a:lnTo>
                  <a:pt x="14429" y="6107"/>
                </a:lnTo>
                <a:lnTo>
                  <a:pt x="14381" y="6107"/>
                </a:lnTo>
                <a:lnTo>
                  <a:pt x="13991" y="6034"/>
                </a:lnTo>
                <a:lnTo>
                  <a:pt x="13578" y="5961"/>
                </a:lnTo>
                <a:lnTo>
                  <a:pt x="13042" y="6521"/>
                </a:lnTo>
                <a:lnTo>
                  <a:pt x="12458" y="7105"/>
                </a:lnTo>
                <a:lnTo>
                  <a:pt x="12580" y="7202"/>
                </a:lnTo>
                <a:lnTo>
                  <a:pt x="12702" y="7324"/>
                </a:lnTo>
                <a:lnTo>
                  <a:pt x="12799" y="7470"/>
                </a:lnTo>
                <a:lnTo>
                  <a:pt x="12872" y="7616"/>
                </a:lnTo>
                <a:lnTo>
                  <a:pt x="13018" y="7957"/>
                </a:lnTo>
                <a:lnTo>
                  <a:pt x="13140" y="8249"/>
                </a:lnTo>
                <a:lnTo>
                  <a:pt x="13213" y="8468"/>
                </a:lnTo>
                <a:lnTo>
                  <a:pt x="13286" y="8687"/>
                </a:lnTo>
                <a:lnTo>
                  <a:pt x="13383" y="9173"/>
                </a:lnTo>
                <a:lnTo>
                  <a:pt x="13407" y="9684"/>
                </a:lnTo>
                <a:lnTo>
                  <a:pt x="13407" y="10147"/>
                </a:lnTo>
                <a:lnTo>
                  <a:pt x="13383" y="10585"/>
                </a:lnTo>
                <a:lnTo>
                  <a:pt x="13310" y="11023"/>
                </a:lnTo>
                <a:lnTo>
                  <a:pt x="13188" y="11436"/>
                </a:lnTo>
                <a:lnTo>
                  <a:pt x="13042" y="11850"/>
                </a:lnTo>
                <a:lnTo>
                  <a:pt x="12872" y="12264"/>
                </a:lnTo>
                <a:lnTo>
                  <a:pt x="12677" y="12653"/>
                </a:lnTo>
                <a:lnTo>
                  <a:pt x="12458" y="13018"/>
                </a:lnTo>
                <a:lnTo>
                  <a:pt x="12239" y="13383"/>
                </a:lnTo>
                <a:lnTo>
                  <a:pt x="11923" y="13748"/>
                </a:lnTo>
                <a:lnTo>
                  <a:pt x="11582" y="14088"/>
                </a:lnTo>
                <a:lnTo>
                  <a:pt x="11217" y="14380"/>
                </a:lnTo>
                <a:lnTo>
                  <a:pt x="10828" y="14648"/>
                </a:lnTo>
                <a:lnTo>
                  <a:pt x="10414" y="14867"/>
                </a:lnTo>
                <a:lnTo>
                  <a:pt x="9976" y="15062"/>
                </a:lnTo>
                <a:lnTo>
                  <a:pt x="9539" y="15256"/>
                </a:lnTo>
                <a:lnTo>
                  <a:pt x="9101" y="15427"/>
                </a:lnTo>
                <a:lnTo>
                  <a:pt x="8809" y="15524"/>
                </a:lnTo>
                <a:lnTo>
                  <a:pt x="8517" y="15597"/>
                </a:lnTo>
                <a:lnTo>
                  <a:pt x="8225" y="15646"/>
                </a:lnTo>
                <a:lnTo>
                  <a:pt x="7957" y="15670"/>
                </a:lnTo>
                <a:lnTo>
                  <a:pt x="7397" y="15670"/>
                </a:lnTo>
                <a:lnTo>
                  <a:pt x="7130" y="15646"/>
                </a:lnTo>
                <a:lnTo>
                  <a:pt x="6862" y="15597"/>
                </a:lnTo>
                <a:lnTo>
                  <a:pt x="6594" y="15548"/>
                </a:lnTo>
                <a:lnTo>
                  <a:pt x="6327" y="15475"/>
                </a:lnTo>
                <a:lnTo>
                  <a:pt x="5816" y="15281"/>
                </a:lnTo>
                <a:lnTo>
                  <a:pt x="5280" y="15062"/>
                </a:lnTo>
                <a:lnTo>
                  <a:pt x="4769" y="14770"/>
                </a:lnTo>
                <a:lnTo>
                  <a:pt x="4015" y="14307"/>
                </a:lnTo>
                <a:lnTo>
                  <a:pt x="3918" y="14259"/>
                </a:lnTo>
                <a:lnTo>
                  <a:pt x="3820" y="14161"/>
                </a:lnTo>
                <a:lnTo>
                  <a:pt x="3674" y="13991"/>
                </a:lnTo>
                <a:lnTo>
                  <a:pt x="3382" y="13602"/>
                </a:lnTo>
                <a:lnTo>
                  <a:pt x="3066" y="13164"/>
                </a:lnTo>
                <a:lnTo>
                  <a:pt x="2774" y="12726"/>
                </a:lnTo>
                <a:lnTo>
                  <a:pt x="2652" y="12483"/>
                </a:lnTo>
                <a:lnTo>
                  <a:pt x="2555" y="12239"/>
                </a:lnTo>
                <a:lnTo>
                  <a:pt x="2458" y="11972"/>
                </a:lnTo>
                <a:lnTo>
                  <a:pt x="2360" y="11728"/>
                </a:lnTo>
                <a:lnTo>
                  <a:pt x="2263" y="11242"/>
                </a:lnTo>
                <a:lnTo>
                  <a:pt x="2214" y="10731"/>
                </a:lnTo>
                <a:lnTo>
                  <a:pt x="2214" y="10220"/>
                </a:lnTo>
                <a:lnTo>
                  <a:pt x="2239" y="9684"/>
                </a:lnTo>
                <a:lnTo>
                  <a:pt x="2336" y="9149"/>
                </a:lnTo>
                <a:lnTo>
                  <a:pt x="2433" y="8662"/>
                </a:lnTo>
                <a:lnTo>
                  <a:pt x="2604" y="8151"/>
                </a:lnTo>
                <a:lnTo>
                  <a:pt x="2774" y="7713"/>
                </a:lnTo>
                <a:lnTo>
                  <a:pt x="2969" y="7324"/>
                </a:lnTo>
                <a:lnTo>
                  <a:pt x="3188" y="6959"/>
                </a:lnTo>
                <a:lnTo>
                  <a:pt x="3431" y="6618"/>
                </a:lnTo>
                <a:lnTo>
                  <a:pt x="3699" y="6302"/>
                </a:lnTo>
                <a:lnTo>
                  <a:pt x="4015" y="6010"/>
                </a:lnTo>
                <a:lnTo>
                  <a:pt x="4331" y="5742"/>
                </a:lnTo>
                <a:lnTo>
                  <a:pt x="4648" y="5499"/>
                </a:lnTo>
                <a:lnTo>
                  <a:pt x="5013" y="5280"/>
                </a:lnTo>
                <a:lnTo>
                  <a:pt x="5378" y="5086"/>
                </a:lnTo>
                <a:lnTo>
                  <a:pt x="5767" y="4915"/>
                </a:lnTo>
                <a:lnTo>
                  <a:pt x="6156" y="4794"/>
                </a:lnTo>
                <a:lnTo>
                  <a:pt x="6570" y="4672"/>
                </a:lnTo>
                <a:lnTo>
                  <a:pt x="6984" y="4599"/>
                </a:lnTo>
                <a:lnTo>
                  <a:pt x="7397" y="4550"/>
                </a:lnTo>
                <a:lnTo>
                  <a:pt x="7811" y="4526"/>
                </a:lnTo>
                <a:lnTo>
                  <a:pt x="8225" y="4526"/>
                </a:lnTo>
                <a:lnTo>
                  <a:pt x="8614" y="4575"/>
                </a:lnTo>
                <a:lnTo>
                  <a:pt x="8979" y="4623"/>
                </a:lnTo>
                <a:lnTo>
                  <a:pt x="9344" y="4696"/>
                </a:lnTo>
                <a:lnTo>
                  <a:pt x="9685" y="4794"/>
                </a:lnTo>
                <a:lnTo>
                  <a:pt x="10049" y="4940"/>
                </a:lnTo>
                <a:lnTo>
                  <a:pt x="10390" y="5086"/>
                </a:lnTo>
                <a:lnTo>
                  <a:pt x="10706" y="5280"/>
                </a:lnTo>
                <a:lnTo>
                  <a:pt x="10998" y="5499"/>
                </a:lnTo>
                <a:lnTo>
                  <a:pt x="11363" y="5134"/>
                </a:lnTo>
                <a:lnTo>
                  <a:pt x="11704" y="4745"/>
                </a:lnTo>
                <a:lnTo>
                  <a:pt x="11874" y="4575"/>
                </a:lnTo>
                <a:lnTo>
                  <a:pt x="11801" y="4258"/>
                </a:lnTo>
                <a:lnTo>
                  <a:pt x="11777" y="3942"/>
                </a:lnTo>
                <a:lnTo>
                  <a:pt x="11728" y="3650"/>
                </a:lnTo>
                <a:lnTo>
                  <a:pt x="11680" y="3382"/>
                </a:lnTo>
                <a:lnTo>
                  <a:pt x="11169" y="3042"/>
                </a:lnTo>
                <a:lnTo>
                  <a:pt x="10925" y="2871"/>
                </a:lnTo>
                <a:lnTo>
                  <a:pt x="10633" y="2750"/>
                </a:lnTo>
                <a:lnTo>
                  <a:pt x="10147" y="2579"/>
                </a:lnTo>
                <a:lnTo>
                  <a:pt x="9685" y="2458"/>
                </a:lnTo>
                <a:lnTo>
                  <a:pt x="9174" y="2385"/>
                </a:lnTo>
                <a:lnTo>
                  <a:pt x="8687" y="2336"/>
                </a:lnTo>
                <a:close/>
              </a:path>
            </a:pathLst>
          </a:custGeom>
          <a:solidFill>
            <a:srgbClr val="98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0" name="Google Shape;850;p102"/>
          <p:cNvSpPr txBox="1"/>
          <p:nvPr/>
        </p:nvSpPr>
        <p:spPr>
          <a:xfrm>
            <a:off x="0" y="4834325"/>
            <a:ext cx="34359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Quicksand"/>
                <a:ea typeface="Quicksand"/>
                <a:cs typeface="Quicksand"/>
                <a:sym typeface="Quicksand"/>
              </a:rPr>
              <a:t>1.MD.A.2, 1.NBT.C.4, 1.OA.C.6</a:t>
            </a:r>
            <a:endParaRPr sz="11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851" name="Google Shape;851;p102"/>
          <p:cNvSpPr txBox="1"/>
          <p:nvPr/>
        </p:nvSpPr>
        <p:spPr>
          <a:xfrm>
            <a:off x="7724775" y="-54275"/>
            <a:ext cx="1373400" cy="146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>
                <a:solidFill>
                  <a:schemeClr val="dk2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10</a:t>
            </a:r>
            <a:endParaRPr sz="8000">
              <a:solidFill>
                <a:schemeClr val="dk2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0">
              <a:solidFill>
                <a:schemeClr val="dk2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855" name="Shape 8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6" name="Google Shape;856;p103"/>
          <p:cNvSpPr/>
          <p:nvPr/>
        </p:nvSpPr>
        <p:spPr>
          <a:xfrm rot="-567788">
            <a:off x="679914" y="1635171"/>
            <a:ext cx="2514547" cy="1285078"/>
          </a:xfrm>
          <a:prstGeom prst="clou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7" name="Google Shape;857;p103"/>
          <p:cNvSpPr txBox="1"/>
          <p:nvPr>
            <p:ph type="ctrTitle"/>
          </p:nvPr>
        </p:nvSpPr>
        <p:spPr>
          <a:xfrm>
            <a:off x="749550" y="335250"/>
            <a:ext cx="7200900" cy="71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True or False: Adding within 100</a:t>
            </a:r>
            <a:endParaRPr b="0" sz="28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858" name="Google Shape;858;p103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859" name="Google Shape;859;p103"/>
          <p:cNvSpPr txBox="1"/>
          <p:nvPr/>
        </p:nvSpPr>
        <p:spPr>
          <a:xfrm rot="-622673">
            <a:off x="1040263" y="1697806"/>
            <a:ext cx="1746979" cy="87869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2"/>
                </a:solidFill>
                <a:latin typeface="Caveat Brush"/>
                <a:ea typeface="Caveat Brush"/>
                <a:cs typeface="Caveat Brush"/>
                <a:sym typeface="Caveat Brush"/>
              </a:rPr>
              <a:t>Is each statement true or false?</a:t>
            </a:r>
            <a:endParaRPr sz="1900">
              <a:solidFill>
                <a:schemeClr val="dk2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pic>
        <p:nvPicPr>
          <p:cNvPr id="860" name="Google Shape;860;p10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03176" y="2459875"/>
            <a:ext cx="4095750" cy="1057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864" name="Shape 8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5" name="Google Shape;865;p104"/>
          <p:cNvSpPr/>
          <p:nvPr/>
        </p:nvSpPr>
        <p:spPr>
          <a:xfrm rot="-567788">
            <a:off x="679914" y="1635171"/>
            <a:ext cx="2514547" cy="1285078"/>
          </a:xfrm>
          <a:prstGeom prst="clou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6" name="Google Shape;866;p104"/>
          <p:cNvSpPr txBox="1"/>
          <p:nvPr>
            <p:ph type="ctrTitle"/>
          </p:nvPr>
        </p:nvSpPr>
        <p:spPr>
          <a:xfrm>
            <a:off x="749550" y="335250"/>
            <a:ext cx="7200900" cy="71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True or False: Adding within 100</a:t>
            </a:r>
            <a:endParaRPr b="0" sz="28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867" name="Google Shape;867;p104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868" name="Google Shape;868;p104"/>
          <p:cNvSpPr txBox="1"/>
          <p:nvPr/>
        </p:nvSpPr>
        <p:spPr>
          <a:xfrm rot="-622673">
            <a:off x="1040263" y="1697806"/>
            <a:ext cx="1746979" cy="87869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2"/>
                </a:solidFill>
                <a:latin typeface="Caveat Brush"/>
                <a:ea typeface="Caveat Brush"/>
                <a:cs typeface="Caveat Brush"/>
                <a:sym typeface="Caveat Brush"/>
              </a:rPr>
              <a:t>Is each statement true or false?</a:t>
            </a:r>
            <a:endParaRPr sz="1900">
              <a:solidFill>
                <a:schemeClr val="dk2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pic>
        <p:nvPicPr>
          <p:cNvPr id="869" name="Google Shape;869;p10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03176" y="2459875"/>
            <a:ext cx="4124325" cy="1009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873" name="Shape 8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4" name="Google Shape;874;p105"/>
          <p:cNvSpPr/>
          <p:nvPr/>
        </p:nvSpPr>
        <p:spPr>
          <a:xfrm rot="-567788">
            <a:off x="679914" y="1635171"/>
            <a:ext cx="2514547" cy="1285078"/>
          </a:xfrm>
          <a:prstGeom prst="clou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5" name="Google Shape;875;p105"/>
          <p:cNvSpPr txBox="1"/>
          <p:nvPr>
            <p:ph type="ctrTitle"/>
          </p:nvPr>
        </p:nvSpPr>
        <p:spPr>
          <a:xfrm>
            <a:off x="749550" y="335250"/>
            <a:ext cx="7200900" cy="71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True or False: Adding within 100</a:t>
            </a:r>
            <a:endParaRPr b="0" sz="28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876" name="Google Shape;876;p105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877" name="Google Shape;877;p105"/>
          <p:cNvSpPr txBox="1"/>
          <p:nvPr/>
        </p:nvSpPr>
        <p:spPr>
          <a:xfrm rot="-622673">
            <a:off x="1040263" y="1697806"/>
            <a:ext cx="1746979" cy="87869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2"/>
                </a:solidFill>
                <a:latin typeface="Caveat Brush"/>
                <a:ea typeface="Caveat Brush"/>
                <a:cs typeface="Caveat Brush"/>
                <a:sym typeface="Caveat Brush"/>
              </a:rPr>
              <a:t>Is each statement true or false?</a:t>
            </a:r>
            <a:endParaRPr sz="1900">
              <a:solidFill>
                <a:schemeClr val="dk2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pic>
        <p:nvPicPr>
          <p:cNvPr id="878" name="Google Shape;878;p10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71051" y="2534900"/>
            <a:ext cx="4105275" cy="102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882" name="Shape 8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3" name="Google Shape;883;p106"/>
          <p:cNvSpPr/>
          <p:nvPr/>
        </p:nvSpPr>
        <p:spPr>
          <a:xfrm rot="-567788">
            <a:off x="679914" y="1635171"/>
            <a:ext cx="2514547" cy="1285078"/>
          </a:xfrm>
          <a:prstGeom prst="clou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4" name="Google Shape;884;p106"/>
          <p:cNvSpPr txBox="1"/>
          <p:nvPr>
            <p:ph type="ctrTitle"/>
          </p:nvPr>
        </p:nvSpPr>
        <p:spPr>
          <a:xfrm>
            <a:off x="749550" y="335250"/>
            <a:ext cx="7200900" cy="71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True or False: Adding within 100</a:t>
            </a:r>
            <a:endParaRPr b="0" sz="28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885" name="Google Shape;885;p106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886" name="Google Shape;886;p106"/>
          <p:cNvSpPr txBox="1"/>
          <p:nvPr/>
        </p:nvSpPr>
        <p:spPr>
          <a:xfrm rot="-622673">
            <a:off x="1040263" y="1697806"/>
            <a:ext cx="1746979" cy="87869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2"/>
                </a:solidFill>
                <a:latin typeface="Caveat Brush"/>
                <a:ea typeface="Caveat Brush"/>
                <a:cs typeface="Caveat Brush"/>
                <a:sym typeface="Caveat Brush"/>
              </a:rPr>
              <a:t>Is each statement true or false?</a:t>
            </a:r>
            <a:endParaRPr sz="1900">
              <a:solidFill>
                <a:schemeClr val="dk2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pic>
        <p:nvPicPr>
          <p:cNvPr id="887" name="Google Shape;887;p10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38901" y="2459875"/>
            <a:ext cx="4200525" cy="1181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891" name="Shape 8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2" name="Google Shape;892;p107"/>
          <p:cNvSpPr txBox="1"/>
          <p:nvPr>
            <p:ph type="ctrTitle"/>
          </p:nvPr>
        </p:nvSpPr>
        <p:spPr>
          <a:xfrm>
            <a:off x="600075" y="319450"/>
            <a:ext cx="7329600" cy="73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Introduce Measure Length, Stage 1 </a:t>
            </a:r>
            <a:endParaRPr b="0" sz="30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893" name="Google Shape;893;p107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#1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894" name="Google Shape;894;p107"/>
          <p:cNvSpPr txBox="1"/>
          <p:nvPr/>
        </p:nvSpPr>
        <p:spPr>
          <a:xfrm>
            <a:off x="541450" y="1810350"/>
            <a:ext cx="5076300" cy="152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Quicksand"/>
                <a:ea typeface="Quicksand"/>
                <a:cs typeface="Quicksand"/>
                <a:sym typeface="Quicksand"/>
              </a:rPr>
              <a:t>Directions: </a:t>
            </a:r>
            <a:endParaRPr sz="18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Quicksand"/>
              <a:ea typeface="Quicksand"/>
              <a:cs typeface="Quicksand"/>
              <a:sym typeface="Quicksand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Quicksand"/>
              <a:buChar char="●"/>
            </a:pPr>
            <a:r>
              <a:rPr lang="en" sz="1800">
                <a:latin typeface="Quicksand"/>
                <a:ea typeface="Quicksand"/>
                <a:cs typeface="Quicksand"/>
                <a:sym typeface="Quicksand"/>
              </a:rPr>
              <a:t>Choose an object to measure. </a:t>
            </a:r>
            <a:endParaRPr sz="1800">
              <a:latin typeface="Quicksand"/>
              <a:ea typeface="Quicksand"/>
              <a:cs typeface="Quicksand"/>
              <a:sym typeface="Quicksand"/>
            </a:endParaRPr>
          </a:p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SzPts val="1800"/>
              <a:buFont typeface="Quicksand"/>
              <a:buChar char="●"/>
            </a:pPr>
            <a:r>
              <a:rPr lang="en" sz="1800">
                <a:latin typeface="Quicksand"/>
                <a:ea typeface="Quicksand"/>
                <a:cs typeface="Quicksand"/>
                <a:sym typeface="Quicksand"/>
              </a:rPr>
              <a:t>Choose your length measuring tool. </a:t>
            </a:r>
            <a:endParaRPr sz="1800">
              <a:latin typeface="Quicksand"/>
              <a:ea typeface="Quicksand"/>
              <a:cs typeface="Quicksand"/>
              <a:sym typeface="Quicksand"/>
            </a:endParaRPr>
          </a:p>
          <a:p>
            <a:pPr indent="-342900" lvl="0" marL="457200" rtl="0" algn="l">
              <a:spcBef>
                <a:spcPts val="1000"/>
              </a:spcBef>
              <a:spcAft>
                <a:spcPts val="1000"/>
              </a:spcAft>
              <a:buSzPts val="1800"/>
              <a:buFont typeface="Quicksand"/>
              <a:buChar char="●"/>
            </a:pPr>
            <a:r>
              <a:rPr lang="en" sz="1800">
                <a:latin typeface="Quicksand"/>
                <a:ea typeface="Quicksand"/>
                <a:cs typeface="Quicksand"/>
                <a:sym typeface="Quicksand"/>
              </a:rPr>
              <a:t>Measure and record the length.</a:t>
            </a:r>
            <a:endParaRPr sz="1800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895" name="Google Shape;895;p10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95050" y="1205175"/>
            <a:ext cx="3020674" cy="3322264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899" name="Shape 8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Google Shape;900;p108"/>
          <p:cNvSpPr txBox="1"/>
          <p:nvPr>
            <p:ph type="ctrTitle"/>
          </p:nvPr>
        </p:nvSpPr>
        <p:spPr>
          <a:xfrm>
            <a:off x="447725" y="209550"/>
            <a:ext cx="7481400" cy="714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Centers: Choice Time</a:t>
            </a:r>
            <a:endParaRPr b="0" sz="21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901" name="Google Shape;901;p108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#2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902" name="Google Shape;902;p108"/>
          <p:cNvSpPr txBox="1"/>
          <p:nvPr/>
        </p:nvSpPr>
        <p:spPr>
          <a:xfrm>
            <a:off x="897700" y="1695700"/>
            <a:ext cx="1853100" cy="58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Livvic"/>
                <a:ea typeface="Livvic"/>
                <a:cs typeface="Livvic"/>
                <a:sym typeface="Livvic"/>
              </a:rPr>
              <a:t>Get to 95 </a:t>
            </a:r>
            <a:endParaRPr sz="1800">
              <a:latin typeface="Livvic"/>
              <a:ea typeface="Livvic"/>
              <a:cs typeface="Livvic"/>
              <a:sym typeface="Livvic"/>
            </a:endParaRPr>
          </a:p>
        </p:txBody>
      </p:sp>
      <p:sp>
        <p:nvSpPr>
          <p:cNvPr id="903" name="Google Shape;903;p108"/>
          <p:cNvSpPr txBox="1"/>
          <p:nvPr/>
        </p:nvSpPr>
        <p:spPr>
          <a:xfrm>
            <a:off x="3508050" y="1695700"/>
            <a:ext cx="1853100" cy="58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Livvic"/>
                <a:ea typeface="Livvic"/>
                <a:cs typeface="Livvic"/>
                <a:sym typeface="Livvic"/>
              </a:rPr>
              <a:t>Compare</a:t>
            </a:r>
            <a:endParaRPr sz="1800">
              <a:latin typeface="Livvic"/>
              <a:ea typeface="Livvic"/>
              <a:cs typeface="Livvic"/>
              <a:sym typeface="Livvic"/>
            </a:endParaRPr>
          </a:p>
        </p:txBody>
      </p:sp>
      <p:sp>
        <p:nvSpPr>
          <p:cNvPr id="904" name="Google Shape;904;p108"/>
          <p:cNvSpPr txBox="1"/>
          <p:nvPr/>
        </p:nvSpPr>
        <p:spPr>
          <a:xfrm>
            <a:off x="6453938" y="1695700"/>
            <a:ext cx="1853100" cy="58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Livvic"/>
                <a:ea typeface="Livvic"/>
                <a:cs typeface="Livvic"/>
                <a:sym typeface="Livvic"/>
              </a:rPr>
              <a:t>How Close? </a:t>
            </a:r>
            <a:endParaRPr sz="1800">
              <a:latin typeface="Livvic"/>
              <a:ea typeface="Livvic"/>
              <a:cs typeface="Livvic"/>
              <a:sym typeface="Livvic"/>
            </a:endParaRPr>
          </a:p>
        </p:txBody>
      </p:sp>
      <p:pic>
        <p:nvPicPr>
          <p:cNvPr id="905" name="Google Shape;905;p10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68588" y="2333677"/>
            <a:ext cx="1511325" cy="12828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06" name="Google Shape;906;p10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07470" y="2538450"/>
            <a:ext cx="2529050" cy="50695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07" name="Google Shape;907;p10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64078" y="2508650"/>
            <a:ext cx="1853100" cy="566553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911" name="Shape 9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2" name="Google Shape;912;p109"/>
          <p:cNvSpPr txBox="1"/>
          <p:nvPr/>
        </p:nvSpPr>
        <p:spPr>
          <a:xfrm>
            <a:off x="7943375" y="220450"/>
            <a:ext cx="10686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Lesson Synthesis</a:t>
            </a:r>
            <a:endParaRPr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913" name="Google Shape;913;p109"/>
          <p:cNvSpPr txBox="1"/>
          <p:nvPr/>
        </p:nvSpPr>
        <p:spPr>
          <a:xfrm>
            <a:off x="1509750" y="2294325"/>
            <a:ext cx="1918800" cy="125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</p:txBody>
      </p:sp>
      <p:pic>
        <p:nvPicPr>
          <p:cNvPr id="914" name="Google Shape;914;p10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16600" y="3148250"/>
            <a:ext cx="1621062" cy="1434300"/>
          </a:xfrm>
          <a:prstGeom prst="rect">
            <a:avLst/>
          </a:prstGeom>
          <a:noFill/>
          <a:ln>
            <a:noFill/>
          </a:ln>
        </p:spPr>
      </p:pic>
      <p:sp>
        <p:nvSpPr>
          <p:cNvPr id="915" name="Google Shape;915;p109"/>
          <p:cNvSpPr txBox="1"/>
          <p:nvPr/>
        </p:nvSpPr>
        <p:spPr>
          <a:xfrm>
            <a:off x="6530525" y="2040000"/>
            <a:ext cx="1271400" cy="10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916" name="Google Shape;916;p109"/>
          <p:cNvSpPr/>
          <p:nvPr/>
        </p:nvSpPr>
        <p:spPr>
          <a:xfrm flipH="1" rot="690263">
            <a:off x="310332" y="1560659"/>
            <a:ext cx="4035439" cy="1623715"/>
          </a:xfrm>
          <a:custGeom>
            <a:rect b="b" l="l" r="r" t="t"/>
            <a:pathLst>
              <a:path extrusionOk="0" h="15403" w="16717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7" name="Google Shape;917;p109"/>
          <p:cNvSpPr txBox="1"/>
          <p:nvPr/>
        </p:nvSpPr>
        <p:spPr>
          <a:xfrm flipH="1" rot="690223">
            <a:off x="815861" y="1802687"/>
            <a:ext cx="2992004" cy="129808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solidFill>
                  <a:schemeClr val="dk1"/>
                </a:solidFill>
                <a:latin typeface="Caveat Brush"/>
                <a:ea typeface="Caveat Brush"/>
                <a:cs typeface="Caveat Brush"/>
                <a:sym typeface="Caveat Brush"/>
              </a:rPr>
              <a:t>How did you and your partner work together during centers?</a:t>
            </a:r>
            <a:endParaRPr sz="1900"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918" name="Google Shape;918;p109"/>
          <p:cNvSpPr/>
          <p:nvPr/>
        </p:nvSpPr>
        <p:spPr>
          <a:xfrm rot="-594435">
            <a:off x="5562492" y="1352706"/>
            <a:ext cx="3504615" cy="1434623"/>
          </a:xfrm>
          <a:custGeom>
            <a:rect b="b" l="l" r="r" t="t"/>
            <a:pathLst>
              <a:path extrusionOk="0" h="15403" w="16717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9" name="Google Shape;919;p109"/>
          <p:cNvSpPr txBox="1"/>
          <p:nvPr/>
        </p:nvSpPr>
        <p:spPr>
          <a:xfrm flipH="1" rot="-594741">
            <a:off x="5883128" y="1592164"/>
            <a:ext cx="2863343" cy="9556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veat Brush"/>
                <a:ea typeface="Caveat Brush"/>
                <a:cs typeface="Caveat Brush"/>
                <a:sym typeface="Caveat Brush"/>
              </a:rPr>
              <a:t>What went well? What can we continue to work on?</a:t>
            </a:r>
            <a:endParaRPr sz="1800">
              <a:latin typeface="Caveat Brush"/>
              <a:ea typeface="Caveat Brush"/>
              <a:cs typeface="Caveat Brush"/>
              <a:sym typeface="Caveat Brush"/>
            </a:endParaRP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FE2F3"/>
        </a:solidFill>
      </p:bgPr>
    </p:bg>
    <p:spTree>
      <p:nvGrpSpPr>
        <p:cNvPr id="923" name="Shape 9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4" name="Google Shape;924;p110"/>
          <p:cNvSpPr txBox="1"/>
          <p:nvPr>
            <p:ph type="ctrTitle"/>
          </p:nvPr>
        </p:nvSpPr>
        <p:spPr>
          <a:xfrm>
            <a:off x="546500" y="1835000"/>
            <a:ext cx="8154600" cy="738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How Long Are Our Shoes?</a:t>
            </a:r>
            <a:endParaRPr sz="44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925" name="Google Shape;925;p110"/>
          <p:cNvSpPr txBox="1"/>
          <p:nvPr/>
        </p:nvSpPr>
        <p:spPr>
          <a:xfrm>
            <a:off x="2159000" y="2654125"/>
            <a:ext cx="5884200" cy="5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Let’s solve story problems about measurement.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926" name="Google Shape;926;p110"/>
          <p:cNvSpPr/>
          <p:nvPr/>
        </p:nvSpPr>
        <p:spPr>
          <a:xfrm>
            <a:off x="1692527" y="2654116"/>
            <a:ext cx="387161" cy="402569"/>
          </a:xfrm>
          <a:custGeom>
            <a:rect b="b" l="l" r="r" t="t"/>
            <a:pathLst>
              <a:path extrusionOk="0" h="18420" w="17715">
                <a:moveTo>
                  <a:pt x="14673" y="803"/>
                </a:moveTo>
                <a:lnTo>
                  <a:pt x="14746" y="1022"/>
                </a:lnTo>
                <a:lnTo>
                  <a:pt x="14794" y="1217"/>
                </a:lnTo>
                <a:lnTo>
                  <a:pt x="14843" y="1655"/>
                </a:lnTo>
                <a:lnTo>
                  <a:pt x="14892" y="2141"/>
                </a:lnTo>
                <a:lnTo>
                  <a:pt x="14916" y="2385"/>
                </a:lnTo>
                <a:lnTo>
                  <a:pt x="14940" y="2482"/>
                </a:lnTo>
                <a:lnTo>
                  <a:pt x="15013" y="2604"/>
                </a:lnTo>
                <a:lnTo>
                  <a:pt x="14770" y="2847"/>
                </a:lnTo>
                <a:lnTo>
                  <a:pt x="14697" y="2920"/>
                </a:lnTo>
                <a:lnTo>
                  <a:pt x="14648" y="2628"/>
                </a:lnTo>
                <a:lnTo>
                  <a:pt x="14600" y="2360"/>
                </a:lnTo>
                <a:lnTo>
                  <a:pt x="14527" y="2044"/>
                </a:lnTo>
                <a:lnTo>
                  <a:pt x="14405" y="1776"/>
                </a:lnTo>
                <a:lnTo>
                  <a:pt x="14308" y="1484"/>
                </a:lnTo>
                <a:lnTo>
                  <a:pt x="14210" y="1192"/>
                </a:lnTo>
                <a:lnTo>
                  <a:pt x="14673" y="803"/>
                </a:lnTo>
                <a:close/>
                <a:moveTo>
                  <a:pt x="15695" y="2847"/>
                </a:moveTo>
                <a:lnTo>
                  <a:pt x="16400" y="2871"/>
                </a:lnTo>
                <a:lnTo>
                  <a:pt x="17106" y="2969"/>
                </a:lnTo>
                <a:lnTo>
                  <a:pt x="16984" y="3115"/>
                </a:lnTo>
                <a:lnTo>
                  <a:pt x="16960" y="3090"/>
                </a:lnTo>
                <a:lnTo>
                  <a:pt x="16887" y="3042"/>
                </a:lnTo>
                <a:lnTo>
                  <a:pt x="16790" y="2993"/>
                </a:lnTo>
                <a:lnTo>
                  <a:pt x="16595" y="2969"/>
                </a:lnTo>
                <a:lnTo>
                  <a:pt x="16400" y="2944"/>
                </a:lnTo>
                <a:lnTo>
                  <a:pt x="15914" y="2944"/>
                </a:lnTo>
                <a:lnTo>
                  <a:pt x="15622" y="2920"/>
                </a:lnTo>
                <a:lnTo>
                  <a:pt x="15695" y="2847"/>
                </a:lnTo>
                <a:close/>
                <a:moveTo>
                  <a:pt x="14040" y="1314"/>
                </a:moveTo>
                <a:lnTo>
                  <a:pt x="14040" y="1484"/>
                </a:lnTo>
                <a:lnTo>
                  <a:pt x="14064" y="1655"/>
                </a:lnTo>
                <a:lnTo>
                  <a:pt x="14137" y="2020"/>
                </a:lnTo>
                <a:lnTo>
                  <a:pt x="14283" y="2871"/>
                </a:lnTo>
                <a:lnTo>
                  <a:pt x="14308" y="3066"/>
                </a:lnTo>
                <a:lnTo>
                  <a:pt x="14332" y="3236"/>
                </a:lnTo>
                <a:lnTo>
                  <a:pt x="14162" y="3382"/>
                </a:lnTo>
                <a:lnTo>
                  <a:pt x="14137" y="3139"/>
                </a:lnTo>
                <a:lnTo>
                  <a:pt x="14040" y="2871"/>
                </a:lnTo>
                <a:lnTo>
                  <a:pt x="13870" y="2433"/>
                </a:lnTo>
                <a:lnTo>
                  <a:pt x="13748" y="2068"/>
                </a:lnTo>
                <a:lnTo>
                  <a:pt x="13675" y="1703"/>
                </a:lnTo>
                <a:lnTo>
                  <a:pt x="13651" y="1630"/>
                </a:lnTo>
                <a:lnTo>
                  <a:pt x="13699" y="1582"/>
                </a:lnTo>
                <a:lnTo>
                  <a:pt x="14040" y="1314"/>
                </a:lnTo>
                <a:close/>
                <a:moveTo>
                  <a:pt x="13359" y="1898"/>
                </a:moveTo>
                <a:lnTo>
                  <a:pt x="13432" y="2239"/>
                </a:lnTo>
                <a:lnTo>
                  <a:pt x="13553" y="2677"/>
                </a:lnTo>
                <a:lnTo>
                  <a:pt x="13699" y="3090"/>
                </a:lnTo>
                <a:lnTo>
                  <a:pt x="13772" y="3358"/>
                </a:lnTo>
                <a:lnTo>
                  <a:pt x="13821" y="3480"/>
                </a:lnTo>
                <a:lnTo>
                  <a:pt x="13894" y="3601"/>
                </a:lnTo>
                <a:lnTo>
                  <a:pt x="13724" y="3723"/>
                </a:lnTo>
                <a:lnTo>
                  <a:pt x="13699" y="3577"/>
                </a:lnTo>
                <a:lnTo>
                  <a:pt x="13675" y="3407"/>
                </a:lnTo>
                <a:lnTo>
                  <a:pt x="13578" y="3090"/>
                </a:lnTo>
                <a:lnTo>
                  <a:pt x="13529" y="2798"/>
                </a:lnTo>
                <a:lnTo>
                  <a:pt x="13456" y="2531"/>
                </a:lnTo>
                <a:lnTo>
                  <a:pt x="13383" y="2239"/>
                </a:lnTo>
                <a:lnTo>
                  <a:pt x="13237" y="1995"/>
                </a:lnTo>
                <a:lnTo>
                  <a:pt x="13359" y="1898"/>
                </a:lnTo>
                <a:close/>
                <a:moveTo>
                  <a:pt x="15378" y="3188"/>
                </a:moveTo>
                <a:lnTo>
                  <a:pt x="15500" y="3236"/>
                </a:lnTo>
                <a:lnTo>
                  <a:pt x="15646" y="3261"/>
                </a:lnTo>
                <a:lnTo>
                  <a:pt x="15914" y="3285"/>
                </a:lnTo>
                <a:lnTo>
                  <a:pt x="16790" y="3358"/>
                </a:lnTo>
                <a:lnTo>
                  <a:pt x="16473" y="3723"/>
                </a:lnTo>
                <a:lnTo>
                  <a:pt x="16449" y="3650"/>
                </a:lnTo>
                <a:lnTo>
                  <a:pt x="16425" y="3601"/>
                </a:lnTo>
                <a:lnTo>
                  <a:pt x="16376" y="3553"/>
                </a:lnTo>
                <a:lnTo>
                  <a:pt x="16303" y="3528"/>
                </a:lnTo>
                <a:lnTo>
                  <a:pt x="16084" y="3455"/>
                </a:lnTo>
                <a:lnTo>
                  <a:pt x="15816" y="3431"/>
                </a:lnTo>
                <a:lnTo>
                  <a:pt x="15573" y="3431"/>
                </a:lnTo>
                <a:lnTo>
                  <a:pt x="15330" y="3455"/>
                </a:lnTo>
                <a:lnTo>
                  <a:pt x="15086" y="3455"/>
                </a:lnTo>
                <a:lnTo>
                  <a:pt x="15135" y="3431"/>
                </a:lnTo>
                <a:lnTo>
                  <a:pt x="15378" y="3188"/>
                </a:lnTo>
                <a:close/>
                <a:moveTo>
                  <a:pt x="13067" y="2166"/>
                </a:moveTo>
                <a:lnTo>
                  <a:pt x="13115" y="2628"/>
                </a:lnTo>
                <a:lnTo>
                  <a:pt x="13164" y="3042"/>
                </a:lnTo>
                <a:lnTo>
                  <a:pt x="13188" y="3285"/>
                </a:lnTo>
                <a:lnTo>
                  <a:pt x="13213" y="3553"/>
                </a:lnTo>
                <a:lnTo>
                  <a:pt x="13261" y="3699"/>
                </a:lnTo>
                <a:lnTo>
                  <a:pt x="13286" y="3820"/>
                </a:lnTo>
                <a:lnTo>
                  <a:pt x="13359" y="3942"/>
                </a:lnTo>
                <a:lnTo>
                  <a:pt x="13432" y="4015"/>
                </a:lnTo>
                <a:lnTo>
                  <a:pt x="13213" y="4234"/>
                </a:lnTo>
                <a:lnTo>
                  <a:pt x="13140" y="3845"/>
                </a:lnTo>
                <a:lnTo>
                  <a:pt x="13042" y="3480"/>
                </a:lnTo>
                <a:lnTo>
                  <a:pt x="12994" y="3236"/>
                </a:lnTo>
                <a:lnTo>
                  <a:pt x="12921" y="2969"/>
                </a:lnTo>
                <a:lnTo>
                  <a:pt x="12823" y="2701"/>
                </a:lnTo>
                <a:lnTo>
                  <a:pt x="12702" y="2482"/>
                </a:lnTo>
                <a:lnTo>
                  <a:pt x="12872" y="2336"/>
                </a:lnTo>
                <a:lnTo>
                  <a:pt x="13067" y="2166"/>
                </a:lnTo>
                <a:close/>
                <a:moveTo>
                  <a:pt x="14648" y="3796"/>
                </a:moveTo>
                <a:lnTo>
                  <a:pt x="14819" y="3869"/>
                </a:lnTo>
                <a:lnTo>
                  <a:pt x="15013" y="3893"/>
                </a:lnTo>
                <a:lnTo>
                  <a:pt x="15232" y="3918"/>
                </a:lnTo>
                <a:lnTo>
                  <a:pt x="16035" y="3918"/>
                </a:lnTo>
                <a:lnTo>
                  <a:pt x="16181" y="3966"/>
                </a:lnTo>
                <a:lnTo>
                  <a:pt x="16230" y="3966"/>
                </a:lnTo>
                <a:lnTo>
                  <a:pt x="16011" y="4185"/>
                </a:lnTo>
                <a:lnTo>
                  <a:pt x="15938" y="4258"/>
                </a:lnTo>
                <a:lnTo>
                  <a:pt x="15816" y="4210"/>
                </a:lnTo>
                <a:lnTo>
                  <a:pt x="15695" y="4161"/>
                </a:lnTo>
                <a:lnTo>
                  <a:pt x="15403" y="4137"/>
                </a:lnTo>
                <a:lnTo>
                  <a:pt x="14916" y="4137"/>
                </a:lnTo>
                <a:lnTo>
                  <a:pt x="14600" y="4112"/>
                </a:lnTo>
                <a:lnTo>
                  <a:pt x="14259" y="4112"/>
                </a:lnTo>
                <a:lnTo>
                  <a:pt x="14648" y="3796"/>
                </a:lnTo>
                <a:close/>
                <a:moveTo>
                  <a:pt x="13943" y="4404"/>
                </a:moveTo>
                <a:lnTo>
                  <a:pt x="14283" y="4453"/>
                </a:lnTo>
                <a:lnTo>
                  <a:pt x="14648" y="4502"/>
                </a:lnTo>
                <a:lnTo>
                  <a:pt x="15354" y="4550"/>
                </a:lnTo>
                <a:lnTo>
                  <a:pt x="15524" y="4575"/>
                </a:lnTo>
                <a:lnTo>
                  <a:pt x="15330" y="4745"/>
                </a:lnTo>
                <a:lnTo>
                  <a:pt x="15184" y="4915"/>
                </a:lnTo>
                <a:lnTo>
                  <a:pt x="14697" y="4818"/>
                </a:lnTo>
                <a:lnTo>
                  <a:pt x="14186" y="4745"/>
                </a:lnTo>
                <a:lnTo>
                  <a:pt x="13699" y="4672"/>
                </a:lnTo>
                <a:lnTo>
                  <a:pt x="13797" y="4550"/>
                </a:lnTo>
                <a:lnTo>
                  <a:pt x="13943" y="4404"/>
                </a:lnTo>
                <a:close/>
                <a:moveTo>
                  <a:pt x="14721" y="0"/>
                </a:moveTo>
                <a:lnTo>
                  <a:pt x="14673" y="24"/>
                </a:lnTo>
                <a:lnTo>
                  <a:pt x="14600" y="49"/>
                </a:lnTo>
                <a:lnTo>
                  <a:pt x="14551" y="97"/>
                </a:lnTo>
                <a:lnTo>
                  <a:pt x="14235" y="389"/>
                </a:lnTo>
                <a:lnTo>
                  <a:pt x="13894" y="681"/>
                </a:lnTo>
                <a:lnTo>
                  <a:pt x="13213" y="1217"/>
                </a:lnTo>
                <a:lnTo>
                  <a:pt x="12921" y="1460"/>
                </a:lnTo>
                <a:lnTo>
                  <a:pt x="12775" y="1606"/>
                </a:lnTo>
                <a:lnTo>
                  <a:pt x="12629" y="1752"/>
                </a:lnTo>
                <a:lnTo>
                  <a:pt x="12507" y="1922"/>
                </a:lnTo>
                <a:lnTo>
                  <a:pt x="12385" y="2093"/>
                </a:lnTo>
                <a:lnTo>
                  <a:pt x="12337" y="2263"/>
                </a:lnTo>
                <a:lnTo>
                  <a:pt x="12312" y="2458"/>
                </a:lnTo>
                <a:lnTo>
                  <a:pt x="12337" y="2506"/>
                </a:lnTo>
                <a:lnTo>
                  <a:pt x="12312" y="2531"/>
                </a:lnTo>
                <a:lnTo>
                  <a:pt x="12337" y="2774"/>
                </a:lnTo>
                <a:lnTo>
                  <a:pt x="12385" y="3017"/>
                </a:lnTo>
                <a:lnTo>
                  <a:pt x="12507" y="3504"/>
                </a:lnTo>
                <a:lnTo>
                  <a:pt x="12531" y="3796"/>
                </a:lnTo>
                <a:lnTo>
                  <a:pt x="12580" y="4137"/>
                </a:lnTo>
                <a:lnTo>
                  <a:pt x="12629" y="4453"/>
                </a:lnTo>
                <a:lnTo>
                  <a:pt x="12677" y="4599"/>
                </a:lnTo>
                <a:lnTo>
                  <a:pt x="12750" y="4745"/>
                </a:lnTo>
                <a:lnTo>
                  <a:pt x="12288" y="5256"/>
                </a:lnTo>
                <a:lnTo>
                  <a:pt x="11972" y="5621"/>
                </a:lnTo>
                <a:lnTo>
                  <a:pt x="11631" y="5961"/>
                </a:lnTo>
                <a:lnTo>
                  <a:pt x="10925" y="6643"/>
                </a:lnTo>
                <a:lnTo>
                  <a:pt x="10220" y="7300"/>
                </a:lnTo>
                <a:lnTo>
                  <a:pt x="9490" y="7981"/>
                </a:lnTo>
                <a:lnTo>
                  <a:pt x="9125" y="8370"/>
                </a:lnTo>
                <a:lnTo>
                  <a:pt x="8760" y="8760"/>
                </a:lnTo>
                <a:lnTo>
                  <a:pt x="8371" y="9149"/>
                </a:lnTo>
                <a:lnTo>
                  <a:pt x="8006" y="9538"/>
                </a:lnTo>
                <a:lnTo>
                  <a:pt x="7884" y="9490"/>
                </a:lnTo>
                <a:lnTo>
                  <a:pt x="7665" y="9490"/>
                </a:lnTo>
                <a:lnTo>
                  <a:pt x="7568" y="9514"/>
                </a:lnTo>
                <a:lnTo>
                  <a:pt x="7422" y="9538"/>
                </a:lnTo>
                <a:lnTo>
                  <a:pt x="7276" y="9587"/>
                </a:lnTo>
                <a:lnTo>
                  <a:pt x="7154" y="9684"/>
                </a:lnTo>
                <a:lnTo>
                  <a:pt x="7057" y="9830"/>
                </a:lnTo>
                <a:lnTo>
                  <a:pt x="6984" y="9976"/>
                </a:lnTo>
                <a:lnTo>
                  <a:pt x="6935" y="10147"/>
                </a:lnTo>
                <a:lnTo>
                  <a:pt x="6959" y="10317"/>
                </a:lnTo>
                <a:lnTo>
                  <a:pt x="7008" y="10487"/>
                </a:lnTo>
                <a:lnTo>
                  <a:pt x="7105" y="10633"/>
                </a:lnTo>
                <a:lnTo>
                  <a:pt x="7251" y="10755"/>
                </a:lnTo>
                <a:lnTo>
                  <a:pt x="7397" y="10828"/>
                </a:lnTo>
                <a:lnTo>
                  <a:pt x="7568" y="10877"/>
                </a:lnTo>
                <a:lnTo>
                  <a:pt x="7738" y="10901"/>
                </a:lnTo>
                <a:lnTo>
                  <a:pt x="7884" y="10877"/>
                </a:lnTo>
                <a:lnTo>
                  <a:pt x="8006" y="10804"/>
                </a:lnTo>
                <a:lnTo>
                  <a:pt x="8127" y="10731"/>
                </a:lnTo>
                <a:lnTo>
                  <a:pt x="8225" y="10633"/>
                </a:lnTo>
                <a:lnTo>
                  <a:pt x="8298" y="10512"/>
                </a:lnTo>
                <a:lnTo>
                  <a:pt x="8346" y="10390"/>
                </a:lnTo>
                <a:lnTo>
                  <a:pt x="8371" y="10244"/>
                </a:lnTo>
                <a:lnTo>
                  <a:pt x="8371" y="10098"/>
                </a:lnTo>
                <a:lnTo>
                  <a:pt x="8371" y="10049"/>
                </a:lnTo>
                <a:lnTo>
                  <a:pt x="8711" y="9733"/>
                </a:lnTo>
                <a:lnTo>
                  <a:pt x="9003" y="9392"/>
                </a:lnTo>
                <a:lnTo>
                  <a:pt x="9295" y="9052"/>
                </a:lnTo>
                <a:lnTo>
                  <a:pt x="9587" y="8760"/>
                </a:lnTo>
                <a:lnTo>
                  <a:pt x="10317" y="8054"/>
                </a:lnTo>
                <a:lnTo>
                  <a:pt x="11047" y="7373"/>
                </a:lnTo>
                <a:lnTo>
                  <a:pt x="11777" y="6691"/>
                </a:lnTo>
                <a:lnTo>
                  <a:pt x="12507" y="5986"/>
                </a:lnTo>
                <a:lnTo>
                  <a:pt x="12896" y="5548"/>
                </a:lnTo>
                <a:lnTo>
                  <a:pt x="13310" y="5086"/>
                </a:lnTo>
                <a:lnTo>
                  <a:pt x="13529" y="5159"/>
                </a:lnTo>
                <a:lnTo>
                  <a:pt x="13748" y="5207"/>
                </a:lnTo>
                <a:lnTo>
                  <a:pt x="14186" y="5280"/>
                </a:lnTo>
                <a:lnTo>
                  <a:pt x="14648" y="5353"/>
                </a:lnTo>
                <a:lnTo>
                  <a:pt x="15086" y="5426"/>
                </a:lnTo>
                <a:lnTo>
                  <a:pt x="15184" y="5426"/>
                </a:lnTo>
                <a:lnTo>
                  <a:pt x="15281" y="5402"/>
                </a:lnTo>
                <a:lnTo>
                  <a:pt x="15354" y="5353"/>
                </a:lnTo>
                <a:lnTo>
                  <a:pt x="15403" y="5280"/>
                </a:lnTo>
                <a:lnTo>
                  <a:pt x="15524" y="5207"/>
                </a:lnTo>
                <a:lnTo>
                  <a:pt x="15670" y="5134"/>
                </a:lnTo>
                <a:lnTo>
                  <a:pt x="15938" y="4940"/>
                </a:lnTo>
                <a:lnTo>
                  <a:pt x="16352" y="4526"/>
                </a:lnTo>
                <a:lnTo>
                  <a:pt x="16692" y="4210"/>
                </a:lnTo>
                <a:lnTo>
                  <a:pt x="17009" y="3869"/>
                </a:lnTo>
                <a:lnTo>
                  <a:pt x="17325" y="3504"/>
                </a:lnTo>
                <a:lnTo>
                  <a:pt x="17617" y="3115"/>
                </a:lnTo>
                <a:lnTo>
                  <a:pt x="17641" y="3066"/>
                </a:lnTo>
                <a:lnTo>
                  <a:pt x="17666" y="3017"/>
                </a:lnTo>
                <a:lnTo>
                  <a:pt x="17641" y="2896"/>
                </a:lnTo>
                <a:lnTo>
                  <a:pt x="17690" y="2774"/>
                </a:lnTo>
                <a:lnTo>
                  <a:pt x="17714" y="2701"/>
                </a:lnTo>
                <a:lnTo>
                  <a:pt x="17690" y="2652"/>
                </a:lnTo>
                <a:lnTo>
                  <a:pt x="17690" y="2579"/>
                </a:lnTo>
                <a:lnTo>
                  <a:pt x="17641" y="2531"/>
                </a:lnTo>
                <a:lnTo>
                  <a:pt x="17593" y="2506"/>
                </a:lnTo>
                <a:lnTo>
                  <a:pt x="17495" y="2482"/>
                </a:lnTo>
                <a:lnTo>
                  <a:pt x="16838" y="2360"/>
                </a:lnTo>
                <a:lnTo>
                  <a:pt x="16473" y="2312"/>
                </a:lnTo>
                <a:lnTo>
                  <a:pt x="16108" y="2287"/>
                </a:lnTo>
                <a:lnTo>
                  <a:pt x="16303" y="2068"/>
                </a:lnTo>
                <a:lnTo>
                  <a:pt x="16522" y="1801"/>
                </a:lnTo>
                <a:lnTo>
                  <a:pt x="16790" y="1582"/>
                </a:lnTo>
                <a:lnTo>
                  <a:pt x="17033" y="1338"/>
                </a:lnTo>
                <a:lnTo>
                  <a:pt x="17276" y="1095"/>
                </a:lnTo>
                <a:lnTo>
                  <a:pt x="17325" y="1022"/>
                </a:lnTo>
                <a:lnTo>
                  <a:pt x="17374" y="949"/>
                </a:lnTo>
                <a:lnTo>
                  <a:pt x="17374" y="876"/>
                </a:lnTo>
                <a:lnTo>
                  <a:pt x="17374" y="803"/>
                </a:lnTo>
                <a:lnTo>
                  <a:pt x="17325" y="681"/>
                </a:lnTo>
                <a:lnTo>
                  <a:pt x="17252" y="560"/>
                </a:lnTo>
                <a:lnTo>
                  <a:pt x="17155" y="487"/>
                </a:lnTo>
                <a:lnTo>
                  <a:pt x="17009" y="438"/>
                </a:lnTo>
                <a:lnTo>
                  <a:pt x="16960" y="462"/>
                </a:lnTo>
                <a:lnTo>
                  <a:pt x="16887" y="462"/>
                </a:lnTo>
                <a:lnTo>
                  <a:pt x="16838" y="511"/>
                </a:lnTo>
                <a:lnTo>
                  <a:pt x="16765" y="560"/>
                </a:lnTo>
                <a:lnTo>
                  <a:pt x="16571" y="803"/>
                </a:lnTo>
                <a:lnTo>
                  <a:pt x="16352" y="1022"/>
                </a:lnTo>
                <a:lnTo>
                  <a:pt x="16133" y="1241"/>
                </a:lnTo>
                <a:lnTo>
                  <a:pt x="15914" y="1460"/>
                </a:lnTo>
                <a:lnTo>
                  <a:pt x="15500" y="1971"/>
                </a:lnTo>
                <a:lnTo>
                  <a:pt x="15427" y="1436"/>
                </a:lnTo>
                <a:lnTo>
                  <a:pt x="15354" y="1095"/>
                </a:lnTo>
                <a:lnTo>
                  <a:pt x="15281" y="779"/>
                </a:lnTo>
                <a:lnTo>
                  <a:pt x="15184" y="462"/>
                </a:lnTo>
                <a:lnTo>
                  <a:pt x="15111" y="292"/>
                </a:lnTo>
                <a:lnTo>
                  <a:pt x="15013" y="146"/>
                </a:lnTo>
                <a:lnTo>
                  <a:pt x="14965" y="97"/>
                </a:lnTo>
                <a:lnTo>
                  <a:pt x="14916" y="49"/>
                </a:lnTo>
                <a:lnTo>
                  <a:pt x="14794" y="24"/>
                </a:lnTo>
                <a:lnTo>
                  <a:pt x="14721" y="0"/>
                </a:lnTo>
                <a:close/>
                <a:moveTo>
                  <a:pt x="7543" y="6691"/>
                </a:moveTo>
                <a:lnTo>
                  <a:pt x="7203" y="6716"/>
                </a:lnTo>
                <a:lnTo>
                  <a:pt x="6886" y="6789"/>
                </a:lnTo>
                <a:lnTo>
                  <a:pt x="6570" y="6862"/>
                </a:lnTo>
                <a:lnTo>
                  <a:pt x="6254" y="6983"/>
                </a:lnTo>
                <a:lnTo>
                  <a:pt x="5962" y="7105"/>
                </a:lnTo>
                <a:lnTo>
                  <a:pt x="5670" y="7275"/>
                </a:lnTo>
                <a:lnTo>
                  <a:pt x="5402" y="7470"/>
                </a:lnTo>
                <a:lnTo>
                  <a:pt x="5159" y="7713"/>
                </a:lnTo>
                <a:lnTo>
                  <a:pt x="4940" y="7957"/>
                </a:lnTo>
                <a:lnTo>
                  <a:pt x="4745" y="8249"/>
                </a:lnTo>
                <a:lnTo>
                  <a:pt x="4599" y="8565"/>
                </a:lnTo>
                <a:lnTo>
                  <a:pt x="4477" y="8857"/>
                </a:lnTo>
                <a:lnTo>
                  <a:pt x="4380" y="9149"/>
                </a:lnTo>
                <a:lnTo>
                  <a:pt x="4307" y="9441"/>
                </a:lnTo>
                <a:lnTo>
                  <a:pt x="4258" y="9733"/>
                </a:lnTo>
                <a:lnTo>
                  <a:pt x="4234" y="10025"/>
                </a:lnTo>
                <a:lnTo>
                  <a:pt x="4234" y="10317"/>
                </a:lnTo>
                <a:lnTo>
                  <a:pt x="4258" y="10609"/>
                </a:lnTo>
                <a:lnTo>
                  <a:pt x="4307" y="10901"/>
                </a:lnTo>
                <a:lnTo>
                  <a:pt x="4356" y="11193"/>
                </a:lnTo>
                <a:lnTo>
                  <a:pt x="4453" y="11461"/>
                </a:lnTo>
                <a:lnTo>
                  <a:pt x="4550" y="11728"/>
                </a:lnTo>
                <a:lnTo>
                  <a:pt x="4696" y="11996"/>
                </a:lnTo>
                <a:lnTo>
                  <a:pt x="4842" y="12239"/>
                </a:lnTo>
                <a:lnTo>
                  <a:pt x="5013" y="12458"/>
                </a:lnTo>
                <a:lnTo>
                  <a:pt x="5207" y="12677"/>
                </a:lnTo>
                <a:lnTo>
                  <a:pt x="5426" y="12872"/>
                </a:lnTo>
                <a:lnTo>
                  <a:pt x="5670" y="13067"/>
                </a:lnTo>
                <a:lnTo>
                  <a:pt x="5913" y="13213"/>
                </a:lnTo>
                <a:lnTo>
                  <a:pt x="6181" y="13334"/>
                </a:lnTo>
                <a:lnTo>
                  <a:pt x="6473" y="13456"/>
                </a:lnTo>
                <a:lnTo>
                  <a:pt x="6740" y="13529"/>
                </a:lnTo>
                <a:lnTo>
                  <a:pt x="7032" y="13602"/>
                </a:lnTo>
                <a:lnTo>
                  <a:pt x="7324" y="13650"/>
                </a:lnTo>
                <a:lnTo>
                  <a:pt x="7933" y="13650"/>
                </a:lnTo>
                <a:lnTo>
                  <a:pt x="8225" y="13626"/>
                </a:lnTo>
                <a:lnTo>
                  <a:pt x="8541" y="13577"/>
                </a:lnTo>
                <a:lnTo>
                  <a:pt x="8833" y="13505"/>
                </a:lnTo>
                <a:lnTo>
                  <a:pt x="9125" y="13407"/>
                </a:lnTo>
                <a:lnTo>
                  <a:pt x="9393" y="13310"/>
                </a:lnTo>
                <a:lnTo>
                  <a:pt x="9660" y="13164"/>
                </a:lnTo>
                <a:lnTo>
                  <a:pt x="9903" y="12994"/>
                </a:lnTo>
                <a:lnTo>
                  <a:pt x="10147" y="12823"/>
                </a:lnTo>
                <a:lnTo>
                  <a:pt x="10390" y="12604"/>
                </a:lnTo>
                <a:lnTo>
                  <a:pt x="10585" y="12361"/>
                </a:lnTo>
                <a:lnTo>
                  <a:pt x="10779" y="12118"/>
                </a:lnTo>
                <a:lnTo>
                  <a:pt x="10925" y="11826"/>
                </a:lnTo>
                <a:lnTo>
                  <a:pt x="11071" y="11558"/>
                </a:lnTo>
                <a:lnTo>
                  <a:pt x="11193" y="11242"/>
                </a:lnTo>
                <a:lnTo>
                  <a:pt x="11266" y="10950"/>
                </a:lnTo>
                <a:lnTo>
                  <a:pt x="11339" y="10633"/>
                </a:lnTo>
                <a:lnTo>
                  <a:pt x="11388" y="10317"/>
                </a:lnTo>
                <a:lnTo>
                  <a:pt x="11388" y="9976"/>
                </a:lnTo>
                <a:lnTo>
                  <a:pt x="11363" y="9660"/>
                </a:lnTo>
                <a:lnTo>
                  <a:pt x="11315" y="9368"/>
                </a:lnTo>
                <a:lnTo>
                  <a:pt x="11242" y="9052"/>
                </a:lnTo>
                <a:lnTo>
                  <a:pt x="11120" y="8760"/>
                </a:lnTo>
                <a:lnTo>
                  <a:pt x="10974" y="8492"/>
                </a:lnTo>
                <a:lnTo>
                  <a:pt x="10147" y="9295"/>
                </a:lnTo>
                <a:lnTo>
                  <a:pt x="9733" y="9733"/>
                </a:lnTo>
                <a:lnTo>
                  <a:pt x="9636" y="9855"/>
                </a:lnTo>
                <a:lnTo>
                  <a:pt x="9636" y="9879"/>
                </a:lnTo>
                <a:lnTo>
                  <a:pt x="9636" y="10244"/>
                </a:lnTo>
                <a:lnTo>
                  <a:pt x="9587" y="10609"/>
                </a:lnTo>
                <a:lnTo>
                  <a:pt x="9539" y="10779"/>
                </a:lnTo>
                <a:lnTo>
                  <a:pt x="9466" y="10950"/>
                </a:lnTo>
                <a:lnTo>
                  <a:pt x="9393" y="11096"/>
                </a:lnTo>
                <a:lnTo>
                  <a:pt x="9295" y="11242"/>
                </a:lnTo>
                <a:lnTo>
                  <a:pt x="9149" y="11363"/>
                </a:lnTo>
                <a:lnTo>
                  <a:pt x="9003" y="11485"/>
                </a:lnTo>
                <a:lnTo>
                  <a:pt x="8882" y="11582"/>
                </a:lnTo>
                <a:lnTo>
                  <a:pt x="8736" y="11655"/>
                </a:lnTo>
                <a:lnTo>
                  <a:pt x="8590" y="11704"/>
                </a:lnTo>
                <a:lnTo>
                  <a:pt x="8444" y="11728"/>
                </a:lnTo>
                <a:lnTo>
                  <a:pt x="8127" y="11777"/>
                </a:lnTo>
                <a:lnTo>
                  <a:pt x="7811" y="11777"/>
                </a:lnTo>
                <a:lnTo>
                  <a:pt x="7470" y="11728"/>
                </a:lnTo>
                <a:lnTo>
                  <a:pt x="7178" y="11631"/>
                </a:lnTo>
                <a:lnTo>
                  <a:pt x="6886" y="11509"/>
                </a:lnTo>
                <a:lnTo>
                  <a:pt x="6643" y="11339"/>
                </a:lnTo>
                <a:lnTo>
                  <a:pt x="6521" y="11217"/>
                </a:lnTo>
                <a:lnTo>
                  <a:pt x="6400" y="11096"/>
                </a:lnTo>
                <a:lnTo>
                  <a:pt x="6327" y="10974"/>
                </a:lnTo>
                <a:lnTo>
                  <a:pt x="6254" y="10852"/>
                </a:lnTo>
                <a:lnTo>
                  <a:pt x="6132" y="10560"/>
                </a:lnTo>
                <a:lnTo>
                  <a:pt x="6059" y="10244"/>
                </a:lnTo>
                <a:lnTo>
                  <a:pt x="6059" y="9928"/>
                </a:lnTo>
                <a:lnTo>
                  <a:pt x="6083" y="9636"/>
                </a:lnTo>
                <a:lnTo>
                  <a:pt x="6181" y="9319"/>
                </a:lnTo>
                <a:lnTo>
                  <a:pt x="6302" y="9052"/>
                </a:lnTo>
                <a:lnTo>
                  <a:pt x="6400" y="8906"/>
                </a:lnTo>
                <a:lnTo>
                  <a:pt x="6497" y="8808"/>
                </a:lnTo>
                <a:lnTo>
                  <a:pt x="6594" y="8687"/>
                </a:lnTo>
                <a:lnTo>
                  <a:pt x="6716" y="8614"/>
                </a:lnTo>
                <a:lnTo>
                  <a:pt x="6984" y="8468"/>
                </a:lnTo>
                <a:lnTo>
                  <a:pt x="7276" y="8370"/>
                </a:lnTo>
                <a:lnTo>
                  <a:pt x="7495" y="8322"/>
                </a:lnTo>
                <a:lnTo>
                  <a:pt x="7689" y="8322"/>
                </a:lnTo>
                <a:lnTo>
                  <a:pt x="8054" y="8370"/>
                </a:lnTo>
                <a:lnTo>
                  <a:pt x="8200" y="8200"/>
                </a:lnTo>
                <a:lnTo>
                  <a:pt x="8565" y="7811"/>
                </a:lnTo>
                <a:lnTo>
                  <a:pt x="8955" y="7421"/>
                </a:lnTo>
                <a:lnTo>
                  <a:pt x="9344" y="7032"/>
                </a:lnTo>
                <a:lnTo>
                  <a:pt x="9295" y="6983"/>
                </a:lnTo>
                <a:lnTo>
                  <a:pt x="9247" y="6959"/>
                </a:lnTo>
                <a:lnTo>
                  <a:pt x="8906" y="6862"/>
                </a:lnTo>
                <a:lnTo>
                  <a:pt x="8565" y="6764"/>
                </a:lnTo>
                <a:lnTo>
                  <a:pt x="8225" y="6716"/>
                </a:lnTo>
                <a:lnTo>
                  <a:pt x="7884" y="6691"/>
                </a:lnTo>
                <a:close/>
                <a:moveTo>
                  <a:pt x="13407" y="15621"/>
                </a:moveTo>
                <a:lnTo>
                  <a:pt x="13505" y="15694"/>
                </a:lnTo>
                <a:lnTo>
                  <a:pt x="13310" y="15865"/>
                </a:lnTo>
                <a:lnTo>
                  <a:pt x="13213" y="15962"/>
                </a:lnTo>
                <a:lnTo>
                  <a:pt x="13115" y="16059"/>
                </a:lnTo>
                <a:lnTo>
                  <a:pt x="12969" y="16278"/>
                </a:lnTo>
                <a:lnTo>
                  <a:pt x="12969" y="16303"/>
                </a:lnTo>
                <a:lnTo>
                  <a:pt x="12969" y="16351"/>
                </a:lnTo>
                <a:lnTo>
                  <a:pt x="12994" y="16400"/>
                </a:lnTo>
                <a:lnTo>
                  <a:pt x="13067" y="16424"/>
                </a:lnTo>
                <a:lnTo>
                  <a:pt x="13115" y="16424"/>
                </a:lnTo>
                <a:lnTo>
                  <a:pt x="13140" y="16400"/>
                </a:lnTo>
                <a:lnTo>
                  <a:pt x="13237" y="16327"/>
                </a:lnTo>
                <a:lnTo>
                  <a:pt x="13334" y="16254"/>
                </a:lnTo>
                <a:lnTo>
                  <a:pt x="13553" y="16132"/>
                </a:lnTo>
                <a:lnTo>
                  <a:pt x="13699" y="16035"/>
                </a:lnTo>
                <a:lnTo>
                  <a:pt x="13845" y="15938"/>
                </a:lnTo>
                <a:lnTo>
                  <a:pt x="13918" y="15986"/>
                </a:lnTo>
                <a:lnTo>
                  <a:pt x="13772" y="16132"/>
                </a:lnTo>
                <a:lnTo>
                  <a:pt x="13651" y="16254"/>
                </a:lnTo>
                <a:lnTo>
                  <a:pt x="13553" y="16351"/>
                </a:lnTo>
                <a:lnTo>
                  <a:pt x="13456" y="16497"/>
                </a:lnTo>
                <a:lnTo>
                  <a:pt x="13407" y="16570"/>
                </a:lnTo>
                <a:lnTo>
                  <a:pt x="13383" y="16643"/>
                </a:lnTo>
                <a:lnTo>
                  <a:pt x="13383" y="16692"/>
                </a:lnTo>
                <a:lnTo>
                  <a:pt x="13432" y="16741"/>
                </a:lnTo>
                <a:lnTo>
                  <a:pt x="13553" y="16741"/>
                </a:lnTo>
                <a:lnTo>
                  <a:pt x="13675" y="16668"/>
                </a:lnTo>
                <a:lnTo>
                  <a:pt x="13870" y="16497"/>
                </a:lnTo>
                <a:lnTo>
                  <a:pt x="14137" y="16278"/>
                </a:lnTo>
                <a:lnTo>
                  <a:pt x="14186" y="16230"/>
                </a:lnTo>
                <a:lnTo>
                  <a:pt x="14283" y="16351"/>
                </a:lnTo>
                <a:lnTo>
                  <a:pt x="13967" y="16643"/>
                </a:lnTo>
                <a:lnTo>
                  <a:pt x="13821" y="16862"/>
                </a:lnTo>
                <a:lnTo>
                  <a:pt x="13675" y="17057"/>
                </a:lnTo>
                <a:lnTo>
                  <a:pt x="13675" y="17106"/>
                </a:lnTo>
                <a:lnTo>
                  <a:pt x="13724" y="17106"/>
                </a:lnTo>
                <a:lnTo>
                  <a:pt x="13967" y="16984"/>
                </a:lnTo>
                <a:lnTo>
                  <a:pt x="14210" y="16887"/>
                </a:lnTo>
                <a:lnTo>
                  <a:pt x="14381" y="16789"/>
                </a:lnTo>
                <a:lnTo>
                  <a:pt x="14527" y="16668"/>
                </a:lnTo>
                <a:lnTo>
                  <a:pt x="14600" y="16765"/>
                </a:lnTo>
                <a:lnTo>
                  <a:pt x="14575" y="16789"/>
                </a:lnTo>
                <a:lnTo>
                  <a:pt x="14259" y="17033"/>
                </a:lnTo>
                <a:lnTo>
                  <a:pt x="14113" y="17154"/>
                </a:lnTo>
                <a:lnTo>
                  <a:pt x="13991" y="17300"/>
                </a:lnTo>
                <a:lnTo>
                  <a:pt x="13991" y="17349"/>
                </a:lnTo>
                <a:lnTo>
                  <a:pt x="14016" y="17349"/>
                </a:lnTo>
                <a:lnTo>
                  <a:pt x="14210" y="17300"/>
                </a:lnTo>
                <a:lnTo>
                  <a:pt x="14356" y="17252"/>
                </a:lnTo>
                <a:lnTo>
                  <a:pt x="14551" y="17154"/>
                </a:lnTo>
                <a:lnTo>
                  <a:pt x="14721" y="17057"/>
                </a:lnTo>
                <a:lnTo>
                  <a:pt x="14746" y="17203"/>
                </a:lnTo>
                <a:lnTo>
                  <a:pt x="14624" y="17252"/>
                </a:lnTo>
                <a:lnTo>
                  <a:pt x="14478" y="17300"/>
                </a:lnTo>
                <a:lnTo>
                  <a:pt x="14332" y="17373"/>
                </a:lnTo>
                <a:lnTo>
                  <a:pt x="14259" y="17422"/>
                </a:lnTo>
                <a:lnTo>
                  <a:pt x="14186" y="17471"/>
                </a:lnTo>
                <a:lnTo>
                  <a:pt x="14137" y="17544"/>
                </a:lnTo>
                <a:lnTo>
                  <a:pt x="14162" y="17641"/>
                </a:lnTo>
                <a:lnTo>
                  <a:pt x="14210" y="17690"/>
                </a:lnTo>
                <a:lnTo>
                  <a:pt x="14283" y="17714"/>
                </a:lnTo>
                <a:lnTo>
                  <a:pt x="14429" y="17714"/>
                </a:lnTo>
                <a:lnTo>
                  <a:pt x="14575" y="17665"/>
                </a:lnTo>
                <a:lnTo>
                  <a:pt x="14697" y="17617"/>
                </a:lnTo>
                <a:lnTo>
                  <a:pt x="14697" y="17641"/>
                </a:lnTo>
                <a:lnTo>
                  <a:pt x="14600" y="17738"/>
                </a:lnTo>
                <a:lnTo>
                  <a:pt x="14502" y="17811"/>
                </a:lnTo>
                <a:lnTo>
                  <a:pt x="14405" y="17860"/>
                </a:lnTo>
                <a:lnTo>
                  <a:pt x="14283" y="17884"/>
                </a:lnTo>
                <a:lnTo>
                  <a:pt x="14162" y="17909"/>
                </a:lnTo>
                <a:lnTo>
                  <a:pt x="14040" y="17884"/>
                </a:lnTo>
                <a:lnTo>
                  <a:pt x="13772" y="17836"/>
                </a:lnTo>
                <a:lnTo>
                  <a:pt x="13529" y="17738"/>
                </a:lnTo>
                <a:lnTo>
                  <a:pt x="13261" y="17592"/>
                </a:lnTo>
                <a:lnTo>
                  <a:pt x="13067" y="17471"/>
                </a:lnTo>
                <a:lnTo>
                  <a:pt x="12896" y="17349"/>
                </a:lnTo>
                <a:lnTo>
                  <a:pt x="12726" y="17179"/>
                </a:lnTo>
                <a:lnTo>
                  <a:pt x="12556" y="16984"/>
                </a:lnTo>
                <a:lnTo>
                  <a:pt x="12337" y="16765"/>
                </a:lnTo>
                <a:lnTo>
                  <a:pt x="12239" y="16692"/>
                </a:lnTo>
                <a:lnTo>
                  <a:pt x="12118" y="16668"/>
                </a:lnTo>
                <a:lnTo>
                  <a:pt x="12458" y="16424"/>
                </a:lnTo>
                <a:lnTo>
                  <a:pt x="12799" y="16181"/>
                </a:lnTo>
                <a:lnTo>
                  <a:pt x="13115" y="15913"/>
                </a:lnTo>
                <a:lnTo>
                  <a:pt x="13407" y="15621"/>
                </a:lnTo>
                <a:close/>
                <a:moveTo>
                  <a:pt x="2287" y="15548"/>
                </a:moveTo>
                <a:lnTo>
                  <a:pt x="2579" y="15840"/>
                </a:lnTo>
                <a:lnTo>
                  <a:pt x="2871" y="16084"/>
                </a:lnTo>
                <a:lnTo>
                  <a:pt x="3188" y="16351"/>
                </a:lnTo>
                <a:lnTo>
                  <a:pt x="3504" y="16570"/>
                </a:lnTo>
                <a:lnTo>
                  <a:pt x="3382" y="16765"/>
                </a:lnTo>
                <a:lnTo>
                  <a:pt x="3358" y="16741"/>
                </a:lnTo>
                <a:lnTo>
                  <a:pt x="3309" y="16668"/>
                </a:lnTo>
                <a:lnTo>
                  <a:pt x="3261" y="16619"/>
                </a:lnTo>
                <a:lnTo>
                  <a:pt x="3115" y="16522"/>
                </a:lnTo>
                <a:lnTo>
                  <a:pt x="2944" y="16449"/>
                </a:lnTo>
                <a:lnTo>
                  <a:pt x="2823" y="16351"/>
                </a:lnTo>
                <a:lnTo>
                  <a:pt x="2774" y="16351"/>
                </a:lnTo>
                <a:lnTo>
                  <a:pt x="2774" y="16376"/>
                </a:lnTo>
                <a:lnTo>
                  <a:pt x="2823" y="16522"/>
                </a:lnTo>
                <a:lnTo>
                  <a:pt x="2944" y="16668"/>
                </a:lnTo>
                <a:lnTo>
                  <a:pt x="2969" y="16692"/>
                </a:lnTo>
                <a:lnTo>
                  <a:pt x="2725" y="16546"/>
                </a:lnTo>
                <a:lnTo>
                  <a:pt x="2604" y="16497"/>
                </a:lnTo>
                <a:lnTo>
                  <a:pt x="2458" y="16473"/>
                </a:lnTo>
                <a:lnTo>
                  <a:pt x="2433" y="16473"/>
                </a:lnTo>
                <a:lnTo>
                  <a:pt x="2433" y="16522"/>
                </a:lnTo>
                <a:lnTo>
                  <a:pt x="2482" y="16619"/>
                </a:lnTo>
                <a:lnTo>
                  <a:pt x="2555" y="16692"/>
                </a:lnTo>
                <a:lnTo>
                  <a:pt x="2725" y="16862"/>
                </a:lnTo>
                <a:lnTo>
                  <a:pt x="2896" y="17008"/>
                </a:lnTo>
                <a:lnTo>
                  <a:pt x="3090" y="17130"/>
                </a:lnTo>
                <a:lnTo>
                  <a:pt x="2920" y="17300"/>
                </a:lnTo>
                <a:lnTo>
                  <a:pt x="2871" y="17276"/>
                </a:lnTo>
                <a:lnTo>
                  <a:pt x="2774" y="17203"/>
                </a:lnTo>
                <a:lnTo>
                  <a:pt x="2701" y="17106"/>
                </a:lnTo>
                <a:lnTo>
                  <a:pt x="2604" y="17008"/>
                </a:lnTo>
                <a:lnTo>
                  <a:pt x="2506" y="16935"/>
                </a:lnTo>
                <a:lnTo>
                  <a:pt x="2385" y="16887"/>
                </a:lnTo>
                <a:lnTo>
                  <a:pt x="2336" y="16862"/>
                </a:lnTo>
                <a:lnTo>
                  <a:pt x="2263" y="16887"/>
                </a:lnTo>
                <a:lnTo>
                  <a:pt x="2239" y="16911"/>
                </a:lnTo>
                <a:lnTo>
                  <a:pt x="2239" y="16960"/>
                </a:lnTo>
                <a:lnTo>
                  <a:pt x="2287" y="17057"/>
                </a:lnTo>
                <a:lnTo>
                  <a:pt x="2336" y="17179"/>
                </a:lnTo>
                <a:lnTo>
                  <a:pt x="2433" y="17300"/>
                </a:lnTo>
                <a:lnTo>
                  <a:pt x="2506" y="17422"/>
                </a:lnTo>
                <a:lnTo>
                  <a:pt x="2652" y="17544"/>
                </a:lnTo>
                <a:lnTo>
                  <a:pt x="2531" y="17617"/>
                </a:lnTo>
                <a:lnTo>
                  <a:pt x="2336" y="17519"/>
                </a:lnTo>
                <a:lnTo>
                  <a:pt x="2166" y="17398"/>
                </a:lnTo>
                <a:lnTo>
                  <a:pt x="2068" y="17325"/>
                </a:lnTo>
                <a:lnTo>
                  <a:pt x="1995" y="17300"/>
                </a:lnTo>
                <a:lnTo>
                  <a:pt x="1898" y="17252"/>
                </a:lnTo>
                <a:lnTo>
                  <a:pt x="1777" y="17227"/>
                </a:lnTo>
                <a:lnTo>
                  <a:pt x="1752" y="17252"/>
                </a:lnTo>
                <a:lnTo>
                  <a:pt x="1728" y="17276"/>
                </a:lnTo>
                <a:lnTo>
                  <a:pt x="1777" y="17398"/>
                </a:lnTo>
                <a:lnTo>
                  <a:pt x="1825" y="17519"/>
                </a:lnTo>
                <a:lnTo>
                  <a:pt x="1898" y="17641"/>
                </a:lnTo>
                <a:lnTo>
                  <a:pt x="1995" y="17738"/>
                </a:lnTo>
                <a:lnTo>
                  <a:pt x="2117" y="17860"/>
                </a:lnTo>
                <a:lnTo>
                  <a:pt x="1874" y="17763"/>
                </a:lnTo>
                <a:lnTo>
                  <a:pt x="1679" y="17665"/>
                </a:lnTo>
                <a:lnTo>
                  <a:pt x="1582" y="17617"/>
                </a:lnTo>
                <a:lnTo>
                  <a:pt x="1485" y="17592"/>
                </a:lnTo>
                <a:lnTo>
                  <a:pt x="1436" y="17592"/>
                </a:lnTo>
                <a:lnTo>
                  <a:pt x="1363" y="17641"/>
                </a:lnTo>
                <a:lnTo>
                  <a:pt x="1339" y="17690"/>
                </a:lnTo>
                <a:lnTo>
                  <a:pt x="1339" y="17738"/>
                </a:lnTo>
                <a:lnTo>
                  <a:pt x="1412" y="17860"/>
                </a:lnTo>
                <a:lnTo>
                  <a:pt x="1509" y="17957"/>
                </a:lnTo>
                <a:lnTo>
                  <a:pt x="1363" y="17909"/>
                </a:lnTo>
                <a:lnTo>
                  <a:pt x="1266" y="17836"/>
                </a:lnTo>
                <a:lnTo>
                  <a:pt x="1168" y="17738"/>
                </a:lnTo>
                <a:lnTo>
                  <a:pt x="1095" y="17592"/>
                </a:lnTo>
                <a:lnTo>
                  <a:pt x="1071" y="17422"/>
                </a:lnTo>
                <a:lnTo>
                  <a:pt x="1095" y="17227"/>
                </a:lnTo>
                <a:lnTo>
                  <a:pt x="1144" y="17057"/>
                </a:lnTo>
                <a:lnTo>
                  <a:pt x="1217" y="16887"/>
                </a:lnTo>
                <a:lnTo>
                  <a:pt x="1436" y="16522"/>
                </a:lnTo>
                <a:lnTo>
                  <a:pt x="1631" y="16254"/>
                </a:lnTo>
                <a:lnTo>
                  <a:pt x="1777" y="16059"/>
                </a:lnTo>
                <a:lnTo>
                  <a:pt x="1947" y="15889"/>
                </a:lnTo>
                <a:lnTo>
                  <a:pt x="2117" y="15719"/>
                </a:lnTo>
                <a:lnTo>
                  <a:pt x="2287" y="15548"/>
                </a:lnTo>
                <a:close/>
                <a:moveTo>
                  <a:pt x="7689" y="2336"/>
                </a:moveTo>
                <a:lnTo>
                  <a:pt x="7203" y="2360"/>
                </a:lnTo>
                <a:lnTo>
                  <a:pt x="6716" y="2409"/>
                </a:lnTo>
                <a:lnTo>
                  <a:pt x="6205" y="2482"/>
                </a:lnTo>
                <a:lnTo>
                  <a:pt x="5718" y="2604"/>
                </a:lnTo>
                <a:lnTo>
                  <a:pt x="5256" y="2725"/>
                </a:lnTo>
                <a:lnTo>
                  <a:pt x="4794" y="2896"/>
                </a:lnTo>
                <a:lnTo>
                  <a:pt x="4404" y="3066"/>
                </a:lnTo>
                <a:lnTo>
                  <a:pt x="4015" y="3261"/>
                </a:lnTo>
                <a:lnTo>
                  <a:pt x="3626" y="3480"/>
                </a:lnTo>
                <a:lnTo>
                  <a:pt x="3261" y="3723"/>
                </a:lnTo>
                <a:lnTo>
                  <a:pt x="2896" y="3966"/>
                </a:lnTo>
                <a:lnTo>
                  <a:pt x="2555" y="4258"/>
                </a:lnTo>
                <a:lnTo>
                  <a:pt x="2214" y="4526"/>
                </a:lnTo>
                <a:lnTo>
                  <a:pt x="1923" y="4842"/>
                </a:lnTo>
                <a:lnTo>
                  <a:pt x="1655" y="5134"/>
                </a:lnTo>
                <a:lnTo>
                  <a:pt x="1412" y="5451"/>
                </a:lnTo>
                <a:lnTo>
                  <a:pt x="1217" y="5791"/>
                </a:lnTo>
                <a:lnTo>
                  <a:pt x="1071" y="6156"/>
                </a:lnTo>
                <a:lnTo>
                  <a:pt x="657" y="7105"/>
                </a:lnTo>
                <a:lnTo>
                  <a:pt x="463" y="7592"/>
                </a:lnTo>
                <a:lnTo>
                  <a:pt x="292" y="8078"/>
                </a:lnTo>
                <a:lnTo>
                  <a:pt x="171" y="8565"/>
                </a:lnTo>
                <a:lnTo>
                  <a:pt x="73" y="9052"/>
                </a:lnTo>
                <a:lnTo>
                  <a:pt x="25" y="9563"/>
                </a:lnTo>
                <a:lnTo>
                  <a:pt x="0" y="10074"/>
                </a:lnTo>
                <a:lnTo>
                  <a:pt x="25" y="10585"/>
                </a:lnTo>
                <a:lnTo>
                  <a:pt x="49" y="11096"/>
                </a:lnTo>
                <a:lnTo>
                  <a:pt x="122" y="11607"/>
                </a:lnTo>
                <a:lnTo>
                  <a:pt x="195" y="12093"/>
                </a:lnTo>
                <a:lnTo>
                  <a:pt x="268" y="12531"/>
                </a:lnTo>
                <a:lnTo>
                  <a:pt x="414" y="12945"/>
                </a:lnTo>
                <a:lnTo>
                  <a:pt x="584" y="13359"/>
                </a:lnTo>
                <a:lnTo>
                  <a:pt x="779" y="13723"/>
                </a:lnTo>
                <a:lnTo>
                  <a:pt x="1022" y="14088"/>
                </a:lnTo>
                <a:lnTo>
                  <a:pt x="1290" y="14453"/>
                </a:lnTo>
                <a:lnTo>
                  <a:pt x="1558" y="14794"/>
                </a:lnTo>
                <a:lnTo>
                  <a:pt x="1850" y="15135"/>
                </a:lnTo>
                <a:lnTo>
                  <a:pt x="1995" y="15281"/>
                </a:lnTo>
                <a:lnTo>
                  <a:pt x="1850" y="15378"/>
                </a:lnTo>
                <a:lnTo>
                  <a:pt x="1704" y="15500"/>
                </a:lnTo>
                <a:lnTo>
                  <a:pt x="1582" y="15621"/>
                </a:lnTo>
                <a:lnTo>
                  <a:pt x="1460" y="15767"/>
                </a:lnTo>
                <a:lnTo>
                  <a:pt x="1217" y="16084"/>
                </a:lnTo>
                <a:lnTo>
                  <a:pt x="1047" y="16351"/>
                </a:lnTo>
                <a:lnTo>
                  <a:pt x="925" y="16546"/>
                </a:lnTo>
                <a:lnTo>
                  <a:pt x="828" y="16741"/>
                </a:lnTo>
                <a:lnTo>
                  <a:pt x="730" y="16960"/>
                </a:lnTo>
                <a:lnTo>
                  <a:pt x="682" y="17179"/>
                </a:lnTo>
                <a:lnTo>
                  <a:pt x="633" y="17398"/>
                </a:lnTo>
                <a:lnTo>
                  <a:pt x="657" y="17617"/>
                </a:lnTo>
                <a:lnTo>
                  <a:pt x="706" y="17836"/>
                </a:lnTo>
                <a:lnTo>
                  <a:pt x="828" y="18055"/>
                </a:lnTo>
                <a:lnTo>
                  <a:pt x="901" y="18152"/>
                </a:lnTo>
                <a:lnTo>
                  <a:pt x="974" y="18225"/>
                </a:lnTo>
                <a:lnTo>
                  <a:pt x="1144" y="18322"/>
                </a:lnTo>
                <a:lnTo>
                  <a:pt x="1339" y="18395"/>
                </a:lnTo>
                <a:lnTo>
                  <a:pt x="1558" y="18420"/>
                </a:lnTo>
                <a:lnTo>
                  <a:pt x="1777" y="18420"/>
                </a:lnTo>
                <a:lnTo>
                  <a:pt x="1995" y="18371"/>
                </a:lnTo>
                <a:lnTo>
                  <a:pt x="2190" y="18322"/>
                </a:lnTo>
                <a:lnTo>
                  <a:pt x="2385" y="18249"/>
                </a:lnTo>
                <a:lnTo>
                  <a:pt x="2604" y="18128"/>
                </a:lnTo>
                <a:lnTo>
                  <a:pt x="2823" y="18006"/>
                </a:lnTo>
                <a:lnTo>
                  <a:pt x="3042" y="17836"/>
                </a:lnTo>
                <a:lnTo>
                  <a:pt x="3236" y="17665"/>
                </a:lnTo>
                <a:lnTo>
                  <a:pt x="3431" y="17471"/>
                </a:lnTo>
                <a:lnTo>
                  <a:pt x="3601" y="17276"/>
                </a:lnTo>
                <a:lnTo>
                  <a:pt x="3893" y="16838"/>
                </a:lnTo>
                <a:lnTo>
                  <a:pt x="4258" y="17081"/>
                </a:lnTo>
                <a:lnTo>
                  <a:pt x="4648" y="17276"/>
                </a:lnTo>
                <a:lnTo>
                  <a:pt x="4867" y="17398"/>
                </a:lnTo>
                <a:lnTo>
                  <a:pt x="5110" y="17495"/>
                </a:lnTo>
                <a:lnTo>
                  <a:pt x="5353" y="17568"/>
                </a:lnTo>
                <a:lnTo>
                  <a:pt x="5597" y="17641"/>
                </a:lnTo>
                <a:lnTo>
                  <a:pt x="6083" y="17738"/>
                </a:lnTo>
                <a:lnTo>
                  <a:pt x="6594" y="17811"/>
                </a:lnTo>
                <a:lnTo>
                  <a:pt x="7057" y="17884"/>
                </a:lnTo>
                <a:lnTo>
                  <a:pt x="7519" y="17909"/>
                </a:lnTo>
                <a:lnTo>
                  <a:pt x="8006" y="17909"/>
                </a:lnTo>
                <a:lnTo>
                  <a:pt x="8492" y="17860"/>
                </a:lnTo>
                <a:lnTo>
                  <a:pt x="8541" y="17884"/>
                </a:lnTo>
                <a:lnTo>
                  <a:pt x="8590" y="17860"/>
                </a:lnTo>
                <a:lnTo>
                  <a:pt x="8736" y="17811"/>
                </a:lnTo>
                <a:lnTo>
                  <a:pt x="8906" y="17787"/>
                </a:lnTo>
                <a:lnTo>
                  <a:pt x="9222" y="17738"/>
                </a:lnTo>
                <a:lnTo>
                  <a:pt x="9514" y="17690"/>
                </a:lnTo>
                <a:lnTo>
                  <a:pt x="9782" y="17592"/>
                </a:lnTo>
                <a:lnTo>
                  <a:pt x="10317" y="17398"/>
                </a:lnTo>
                <a:lnTo>
                  <a:pt x="11120" y="17130"/>
                </a:lnTo>
                <a:lnTo>
                  <a:pt x="11509" y="16984"/>
                </a:lnTo>
                <a:lnTo>
                  <a:pt x="11899" y="16789"/>
                </a:lnTo>
                <a:lnTo>
                  <a:pt x="11899" y="16814"/>
                </a:lnTo>
                <a:lnTo>
                  <a:pt x="11996" y="17033"/>
                </a:lnTo>
                <a:lnTo>
                  <a:pt x="12118" y="17227"/>
                </a:lnTo>
                <a:lnTo>
                  <a:pt x="12288" y="17446"/>
                </a:lnTo>
                <a:lnTo>
                  <a:pt x="12483" y="17641"/>
                </a:lnTo>
                <a:lnTo>
                  <a:pt x="12702" y="17811"/>
                </a:lnTo>
                <a:lnTo>
                  <a:pt x="12921" y="17957"/>
                </a:lnTo>
                <a:lnTo>
                  <a:pt x="13115" y="18079"/>
                </a:lnTo>
                <a:lnTo>
                  <a:pt x="13334" y="18176"/>
                </a:lnTo>
                <a:lnTo>
                  <a:pt x="13529" y="18249"/>
                </a:lnTo>
                <a:lnTo>
                  <a:pt x="13748" y="18298"/>
                </a:lnTo>
                <a:lnTo>
                  <a:pt x="13991" y="18347"/>
                </a:lnTo>
                <a:lnTo>
                  <a:pt x="14259" y="18347"/>
                </a:lnTo>
                <a:lnTo>
                  <a:pt x="14478" y="18322"/>
                </a:lnTo>
                <a:lnTo>
                  <a:pt x="14721" y="18249"/>
                </a:lnTo>
                <a:lnTo>
                  <a:pt x="14819" y="18176"/>
                </a:lnTo>
                <a:lnTo>
                  <a:pt x="14892" y="18103"/>
                </a:lnTo>
                <a:lnTo>
                  <a:pt x="14989" y="18030"/>
                </a:lnTo>
                <a:lnTo>
                  <a:pt x="15038" y="17933"/>
                </a:lnTo>
                <a:lnTo>
                  <a:pt x="15135" y="17763"/>
                </a:lnTo>
                <a:lnTo>
                  <a:pt x="15159" y="17568"/>
                </a:lnTo>
                <a:lnTo>
                  <a:pt x="15184" y="17373"/>
                </a:lnTo>
                <a:lnTo>
                  <a:pt x="15159" y="17203"/>
                </a:lnTo>
                <a:lnTo>
                  <a:pt x="15111" y="17008"/>
                </a:lnTo>
                <a:lnTo>
                  <a:pt x="15062" y="16838"/>
                </a:lnTo>
                <a:lnTo>
                  <a:pt x="14965" y="16643"/>
                </a:lnTo>
                <a:lnTo>
                  <a:pt x="14867" y="16473"/>
                </a:lnTo>
                <a:lnTo>
                  <a:pt x="14600" y="16132"/>
                </a:lnTo>
                <a:lnTo>
                  <a:pt x="14308" y="15792"/>
                </a:lnTo>
                <a:lnTo>
                  <a:pt x="13991" y="15524"/>
                </a:lnTo>
                <a:lnTo>
                  <a:pt x="13675" y="15281"/>
                </a:lnTo>
                <a:lnTo>
                  <a:pt x="13967" y="14916"/>
                </a:lnTo>
                <a:lnTo>
                  <a:pt x="14235" y="14551"/>
                </a:lnTo>
                <a:lnTo>
                  <a:pt x="14478" y="14137"/>
                </a:lnTo>
                <a:lnTo>
                  <a:pt x="14673" y="13748"/>
                </a:lnTo>
                <a:lnTo>
                  <a:pt x="14916" y="13237"/>
                </a:lnTo>
                <a:lnTo>
                  <a:pt x="15111" y="12677"/>
                </a:lnTo>
                <a:lnTo>
                  <a:pt x="15257" y="12118"/>
                </a:lnTo>
                <a:lnTo>
                  <a:pt x="15378" y="11534"/>
                </a:lnTo>
                <a:lnTo>
                  <a:pt x="15476" y="10950"/>
                </a:lnTo>
                <a:lnTo>
                  <a:pt x="15524" y="10366"/>
                </a:lnTo>
                <a:lnTo>
                  <a:pt x="15549" y="9782"/>
                </a:lnTo>
                <a:lnTo>
                  <a:pt x="15549" y="9222"/>
                </a:lnTo>
                <a:lnTo>
                  <a:pt x="15524" y="8979"/>
                </a:lnTo>
                <a:lnTo>
                  <a:pt x="15476" y="8735"/>
                </a:lnTo>
                <a:lnTo>
                  <a:pt x="15354" y="8249"/>
                </a:lnTo>
                <a:lnTo>
                  <a:pt x="15208" y="7786"/>
                </a:lnTo>
                <a:lnTo>
                  <a:pt x="15038" y="7348"/>
                </a:lnTo>
                <a:lnTo>
                  <a:pt x="14867" y="6910"/>
                </a:lnTo>
                <a:lnTo>
                  <a:pt x="14794" y="6691"/>
                </a:lnTo>
                <a:lnTo>
                  <a:pt x="14697" y="6472"/>
                </a:lnTo>
                <a:lnTo>
                  <a:pt x="14575" y="6278"/>
                </a:lnTo>
                <a:lnTo>
                  <a:pt x="14429" y="6107"/>
                </a:lnTo>
                <a:lnTo>
                  <a:pt x="14381" y="6107"/>
                </a:lnTo>
                <a:lnTo>
                  <a:pt x="13991" y="6034"/>
                </a:lnTo>
                <a:lnTo>
                  <a:pt x="13578" y="5961"/>
                </a:lnTo>
                <a:lnTo>
                  <a:pt x="13042" y="6521"/>
                </a:lnTo>
                <a:lnTo>
                  <a:pt x="12458" y="7105"/>
                </a:lnTo>
                <a:lnTo>
                  <a:pt x="12580" y="7202"/>
                </a:lnTo>
                <a:lnTo>
                  <a:pt x="12702" y="7324"/>
                </a:lnTo>
                <a:lnTo>
                  <a:pt x="12799" y="7470"/>
                </a:lnTo>
                <a:lnTo>
                  <a:pt x="12872" y="7616"/>
                </a:lnTo>
                <a:lnTo>
                  <a:pt x="13018" y="7957"/>
                </a:lnTo>
                <a:lnTo>
                  <a:pt x="13140" y="8249"/>
                </a:lnTo>
                <a:lnTo>
                  <a:pt x="13213" y="8468"/>
                </a:lnTo>
                <a:lnTo>
                  <a:pt x="13286" y="8687"/>
                </a:lnTo>
                <a:lnTo>
                  <a:pt x="13383" y="9173"/>
                </a:lnTo>
                <a:lnTo>
                  <a:pt x="13407" y="9684"/>
                </a:lnTo>
                <a:lnTo>
                  <a:pt x="13407" y="10147"/>
                </a:lnTo>
                <a:lnTo>
                  <a:pt x="13383" y="10585"/>
                </a:lnTo>
                <a:lnTo>
                  <a:pt x="13310" y="11023"/>
                </a:lnTo>
                <a:lnTo>
                  <a:pt x="13188" y="11436"/>
                </a:lnTo>
                <a:lnTo>
                  <a:pt x="13042" y="11850"/>
                </a:lnTo>
                <a:lnTo>
                  <a:pt x="12872" y="12264"/>
                </a:lnTo>
                <a:lnTo>
                  <a:pt x="12677" y="12653"/>
                </a:lnTo>
                <a:lnTo>
                  <a:pt x="12458" y="13018"/>
                </a:lnTo>
                <a:lnTo>
                  <a:pt x="12239" y="13383"/>
                </a:lnTo>
                <a:lnTo>
                  <a:pt x="11923" y="13748"/>
                </a:lnTo>
                <a:lnTo>
                  <a:pt x="11582" y="14088"/>
                </a:lnTo>
                <a:lnTo>
                  <a:pt x="11217" y="14380"/>
                </a:lnTo>
                <a:lnTo>
                  <a:pt x="10828" y="14648"/>
                </a:lnTo>
                <a:lnTo>
                  <a:pt x="10414" y="14867"/>
                </a:lnTo>
                <a:lnTo>
                  <a:pt x="9976" y="15062"/>
                </a:lnTo>
                <a:lnTo>
                  <a:pt x="9539" y="15256"/>
                </a:lnTo>
                <a:lnTo>
                  <a:pt x="9101" y="15427"/>
                </a:lnTo>
                <a:lnTo>
                  <a:pt x="8809" y="15524"/>
                </a:lnTo>
                <a:lnTo>
                  <a:pt x="8517" y="15597"/>
                </a:lnTo>
                <a:lnTo>
                  <a:pt x="8225" y="15646"/>
                </a:lnTo>
                <a:lnTo>
                  <a:pt x="7957" y="15670"/>
                </a:lnTo>
                <a:lnTo>
                  <a:pt x="7397" y="15670"/>
                </a:lnTo>
                <a:lnTo>
                  <a:pt x="7130" y="15646"/>
                </a:lnTo>
                <a:lnTo>
                  <a:pt x="6862" y="15597"/>
                </a:lnTo>
                <a:lnTo>
                  <a:pt x="6594" y="15548"/>
                </a:lnTo>
                <a:lnTo>
                  <a:pt x="6327" y="15475"/>
                </a:lnTo>
                <a:lnTo>
                  <a:pt x="5816" y="15281"/>
                </a:lnTo>
                <a:lnTo>
                  <a:pt x="5280" y="15062"/>
                </a:lnTo>
                <a:lnTo>
                  <a:pt x="4769" y="14770"/>
                </a:lnTo>
                <a:lnTo>
                  <a:pt x="4015" y="14307"/>
                </a:lnTo>
                <a:lnTo>
                  <a:pt x="3918" y="14259"/>
                </a:lnTo>
                <a:lnTo>
                  <a:pt x="3820" y="14161"/>
                </a:lnTo>
                <a:lnTo>
                  <a:pt x="3674" y="13991"/>
                </a:lnTo>
                <a:lnTo>
                  <a:pt x="3382" y="13602"/>
                </a:lnTo>
                <a:lnTo>
                  <a:pt x="3066" y="13164"/>
                </a:lnTo>
                <a:lnTo>
                  <a:pt x="2774" y="12726"/>
                </a:lnTo>
                <a:lnTo>
                  <a:pt x="2652" y="12483"/>
                </a:lnTo>
                <a:lnTo>
                  <a:pt x="2555" y="12239"/>
                </a:lnTo>
                <a:lnTo>
                  <a:pt x="2458" y="11972"/>
                </a:lnTo>
                <a:lnTo>
                  <a:pt x="2360" y="11728"/>
                </a:lnTo>
                <a:lnTo>
                  <a:pt x="2263" y="11242"/>
                </a:lnTo>
                <a:lnTo>
                  <a:pt x="2214" y="10731"/>
                </a:lnTo>
                <a:lnTo>
                  <a:pt x="2214" y="10220"/>
                </a:lnTo>
                <a:lnTo>
                  <a:pt x="2239" y="9684"/>
                </a:lnTo>
                <a:lnTo>
                  <a:pt x="2336" y="9149"/>
                </a:lnTo>
                <a:lnTo>
                  <a:pt x="2433" y="8662"/>
                </a:lnTo>
                <a:lnTo>
                  <a:pt x="2604" y="8151"/>
                </a:lnTo>
                <a:lnTo>
                  <a:pt x="2774" y="7713"/>
                </a:lnTo>
                <a:lnTo>
                  <a:pt x="2969" y="7324"/>
                </a:lnTo>
                <a:lnTo>
                  <a:pt x="3188" y="6959"/>
                </a:lnTo>
                <a:lnTo>
                  <a:pt x="3431" y="6618"/>
                </a:lnTo>
                <a:lnTo>
                  <a:pt x="3699" y="6302"/>
                </a:lnTo>
                <a:lnTo>
                  <a:pt x="4015" y="6010"/>
                </a:lnTo>
                <a:lnTo>
                  <a:pt x="4331" y="5742"/>
                </a:lnTo>
                <a:lnTo>
                  <a:pt x="4648" y="5499"/>
                </a:lnTo>
                <a:lnTo>
                  <a:pt x="5013" y="5280"/>
                </a:lnTo>
                <a:lnTo>
                  <a:pt x="5378" y="5086"/>
                </a:lnTo>
                <a:lnTo>
                  <a:pt x="5767" y="4915"/>
                </a:lnTo>
                <a:lnTo>
                  <a:pt x="6156" y="4794"/>
                </a:lnTo>
                <a:lnTo>
                  <a:pt x="6570" y="4672"/>
                </a:lnTo>
                <a:lnTo>
                  <a:pt x="6984" y="4599"/>
                </a:lnTo>
                <a:lnTo>
                  <a:pt x="7397" y="4550"/>
                </a:lnTo>
                <a:lnTo>
                  <a:pt x="7811" y="4526"/>
                </a:lnTo>
                <a:lnTo>
                  <a:pt x="8225" y="4526"/>
                </a:lnTo>
                <a:lnTo>
                  <a:pt x="8614" y="4575"/>
                </a:lnTo>
                <a:lnTo>
                  <a:pt x="8979" y="4623"/>
                </a:lnTo>
                <a:lnTo>
                  <a:pt x="9344" y="4696"/>
                </a:lnTo>
                <a:lnTo>
                  <a:pt x="9685" y="4794"/>
                </a:lnTo>
                <a:lnTo>
                  <a:pt x="10049" y="4940"/>
                </a:lnTo>
                <a:lnTo>
                  <a:pt x="10390" y="5086"/>
                </a:lnTo>
                <a:lnTo>
                  <a:pt x="10706" y="5280"/>
                </a:lnTo>
                <a:lnTo>
                  <a:pt x="10998" y="5499"/>
                </a:lnTo>
                <a:lnTo>
                  <a:pt x="11363" y="5134"/>
                </a:lnTo>
                <a:lnTo>
                  <a:pt x="11704" y="4745"/>
                </a:lnTo>
                <a:lnTo>
                  <a:pt x="11874" y="4575"/>
                </a:lnTo>
                <a:lnTo>
                  <a:pt x="11801" y="4258"/>
                </a:lnTo>
                <a:lnTo>
                  <a:pt x="11777" y="3942"/>
                </a:lnTo>
                <a:lnTo>
                  <a:pt x="11728" y="3650"/>
                </a:lnTo>
                <a:lnTo>
                  <a:pt x="11680" y="3382"/>
                </a:lnTo>
                <a:lnTo>
                  <a:pt x="11169" y="3042"/>
                </a:lnTo>
                <a:lnTo>
                  <a:pt x="10925" y="2871"/>
                </a:lnTo>
                <a:lnTo>
                  <a:pt x="10633" y="2750"/>
                </a:lnTo>
                <a:lnTo>
                  <a:pt x="10147" y="2579"/>
                </a:lnTo>
                <a:lnTo>
                  <a:pt x="9685" y="2458"/>
                </a:lnTo>
                <a:lnTo>
                  <a:pt x="9174" y="2385"/>
                </a:lnTo>
                <a:lnTo>
                  <a:pt x="8687" y="2336"/>
                </a:lnTo>
                <a:close/>
              </a:path>
            </a:pathLst>
          </a:custGeom>
          <a:solidFill>
            <a:srgbClr val="98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7" name="Google Shape;927;p110"/>
          <p:cNvSpPr txBox="1"/>
          <p:nvPr/>
        </p:nvSpPr>
        <p:spPr>
          <a:xfrm>
            <a:off x="0" y="4834325"/>
            <a:ext cx="49935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Quicksand"/>
                <a:ea typeface="Quicksand"/>
                <a:cs typeface="Quicksand"/>
                <a:sym typeface="Quicksand"/>
              </a:rPr>
              <a:t>1.MD.A.2, 1.MD.C.4, 1.NBT.C.4, 1.OA.A.1, 1.OA.A.2, 1.OA.B.4, 1.OA.C.6</a:t>
            </a:r>
            <a:endParaRPr sz="11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928" name="Google Shape;928;p110"/>
          <p:cNvSpPr txBox="1"/>
          <p:nvPr/>
        </p:nvSpPr>
        <p:spPr>
          <a:xfrm>
            <a:off x="7770600" y="0"/>
            <a:ext cx="1373400" cy="146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>
                <a:solidFill>
                  <a:schemeClr val="dk2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11</a:t>
            </a:r>
            <a:endParaRPr sz="8000">
              <a:solidFill>
                <a:schemeClr val="dk2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0">
              <a:solidFill>
                <a:schemeClr val="dk2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932" name="Shape 9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3" name="Google Shape;933;p111"/>
          <p:cNvSpPr txBox="1"/>
          <p:nvPr>
            <p:ph type="ctrTitle"/>
          </p:nvPr>
        </p:nvSpPr>
        <p:spPr>
          <a:xfrm>
            <a:off x="335025" y="658750"/>
            <a:ext cx="7809000" cy="684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Notice and Wonder: </a:t>
            </a:r>
            <a:endParaRPr sz="27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Length of a Shoe </a:t>
            </a:r>
            <a:endParaRPr b="0" sz="27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934" name="Google Shape;934;p111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935" name="Google Shape;935;p111"/>
          <p:cNvSpPr txBox="1"/>
          <p:nvPr/>
        </p:nvSpPr>
        <p:spPr>
          <a:xfrm rot="-751223">
            <a:off x="878038" y="1829688"/>
            <a:ext cx="1105695" cy="66599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0097A7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936" name="Google Shape;936;p111"/>
          <p:cNvSpPr/>
          <p:nvPr/>
        </p:nvSpPr>
        <p:spPr>
          <a:xfrm rot="-685871">
            <a:off x="650566" y="1723220"/>
            <a:ext cx="2181897" cy="1057767"/>
          </a:xfrm>
          <a:prstGeom prst="clou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7" name="Google Shape;937;p111"/>
          <p:cNvSpPr txBox="1"/>
          <p:nvPr/>
        </p:nvSpPr>
        <p:spPr>
          <a:xfrm rot="-751522">
            <a:off x="871795" y="1772992"/>
            <a:ext cx="1628150" cy="66599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rgbClr val="434343"/>
                </a:solidFill>
                <a:latin typeface="Caveat Brush"/>
                <a:ea typeface="Caveat Brush"/>
                <a:cs typeface="Caveat Brush"/>
                <a:sym typeface="Caveat Brush"/>
              </a:rPr>
              <a:t>What do you notice?</a:t>
            </a:r>
            <a:endParaRPr b="1" sz="1900">
              <a:solidFill>
                <a:srgbClr val="434343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938" name="Google Shape;938;p111"/>
          <p:cNvSpPr/>
          <p:nvPr/>
        </p:nvSpPr>
        <p:spPr>
          <a:xfrm rot="963557">
            <a:off x="6798015" y="2305789"/>
            <a:ext cx="2052388" cy="965110"/>
          </a:xfrm>
          <a:prstGeom prst="clou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9" name="Google Shape;939;p111"/>
          <p:cNvSpPr txBox="1"/>
          <p:nvPr/>
        </p:nvSpPr>
        <p:spPr>
          <a:xfrm rot="892251">
            <a:off x="7078742" y="2416259"/>
            <a:ext cx="1663413" cy="65030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rgbClr val="434343"/>
                </a:solidFill>
                <a:latin typeface="Caveat Brush"/>
                <a:ea typeface="Caveat Brush"/>
                <a:cs typeface="Caveat Brush"/>
                <a:sym typeface="Caveat Brush"/>
              </a:rPr>
              <a:t>What do you wonder?</a:t>
            </a:r>
            <a:endParaRPr b="1" sz="1900">
              <a:solidFill>
                <a:srgbClr val="434343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pic>
        <p:nvPicPr>
          <p:cNvPr id="940" name="Google Shape;940;p1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81813" y="2416031"/>
            <a:ext cx="4084503" cy="1846419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944" name="Shape 9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5" name="Google Shape;945;p112"/>
          <p:cNvSpPr txBox="1"/>
          <p:nvPr>
            <p:ph type="ctrTitle"/>
          </p:nvPr>
        </p:nvSpPr>
        <p:spPr>
          <a:xfrm>
            <a:off x="386225" y="383496"/>
            <a:ext cx="7772400" cy="6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The Length of Our Shoes</a:t>
            </a:r>
            <a:endParaRPr sz="25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946" name="Google Shape;946;p112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#1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947" name="Google Shape;947;p112"/>
          <p:cNvSpPr txBox="1"/>
          <p:nvPr/>
        </p:nvSpPr>
        <p:spPr>
          <a:xfrm>
            <a:off x="93600" y="1108750"/>
            <a:ext cx="8956800" cy="264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Quicksand"/>
                <a:ea typeface="Quicksand"/>
                <a:cs typeface="Quicksand"/>
                <a:sym typeface="Quicksand"/>
              </a:rPr>
              <a:t>Trace your shoe. </a:t>
            </a:r>
            <a:endParaRPr b="1" sz="18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800">
                <a:latin typeface="Quicksand"/>
                <a:ea typeface="Quicksand"/>
                <a:cs typeface="Quicksand"/>
                <a:sym typeface="Quicksand"/>
              </a:rPr>
              <a:t>My shoe is _________ connecting cubes long. </a:t>
            </a:r>
            <a:endParaRPr sz="18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800">
                <a:latin typeface="Quicksand"/>
                <a:ea typeface="Quicksand"/>
                <a:cs typeface="Quicksand"/>
                <a:sym typeface="Quicksand"/>
              </a:rPr>
              <a:t>My partner’s shoe is _________ connecting cubes long. </a:t>
            </a:r>
            <a:endParaRPr sz="18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" sz="1800">
                <a:latin typeface="Quicksand"/>
                <a:ea typeface="Quicksand"/>
                <a:cs typeface="Quicksand"/>
                <a:sym typeface="Quicksand"/>
              </a:rPr>
              <a:t>The lengths of my other group members’ shoes are _________ connecting cubes and _________ connecting cubes long</a:t>
            </a:r>
            <a:endParaRPr sz="1800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948" name="Google Shape;948;p1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473967">
            <a:off x="6716579" y="3478286"/>
            <a:ext cx="778770" cy="1043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949" name="Google Shape;949;p11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934072">
            <a:off x="1064417" y="600992"/>
            <a:ext cx="641112" cy="1058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953" name="Shape 9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4" name="Google Shape;954;p113"/>
          <p:cNvSpPr txBox="1"/>
          <p:nvPr>
            <p:ph type="ctrTitle"/>
          </p:nvPr>
        </p:nvSpPr>
        <p:spPr>
          <a:xfrm>
            <a:off x="439800" y="267246"/>
            <a:ext cx="7772400" cy="6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The Length of Our Shoes</a:t>
            </a:r>
            <a:endParaRPr sz="25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955" name="Google Shape;955;p113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#1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956" name="Google Shape;956;p113"/>
          <p:cNvSpPr txBox="1"/>
          <p:nvPr/>
        </p:nvSpPr>
        <p:spPr>
          <a:xfrm>
            <a:off x="0" y="1036975"/>
            <a:ext cx="8956800" cy="264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Quicksand"/>
                <a:ea typeface="Quicksand"/>
                <a:cs typeface="Quicksand"/>
                <a:sym typeface="Quicksand"/>
              </a:rPr>
              <a:t>Solve these problems about the length of your group’s shoes. </a:t>
            </a:r>
            <a:endParaRPr sz="15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Quicksand"/>
                <a:ea typeface="Quicksand"/>
                <a:cs typeface="Quicksand"/>
                <a:sym typeface="Quicksand"/>
              </a:rPr>
              <a:t>Show your thinking using drawings, numbers, words, or equations.</a:t>
            </a:r>
            <a:endParaRPr sz="15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Quicksand"/>
                <a:ea typeface="Quicksand"/>
                <a:cs typeface="Quicksand"/>
                <a:sym typeface="Quicksand"/>
              </a:rPr>
              <a:t>1. What is the total length of your shoe and your partner’s shoe? </a:t>
            </a:r>
            <a:endParaRPr sz="15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500">
                <a:latin typeface="Quicksand"/>
                <a:ea typeface="Quicksand"/>
                <a:cs typeface="Quicksand"/>
                <a:sym typeface="Quicksand"/>
              </a:rPr>
              <a:t>2. Whose shoe is longer, yours or your partner’s? </a:t>
            </a:r>
            <a:endParaRPr sz="1500">
              <a:latin typeface="Quicksand"/>
              <a:ea typeface="Quicksand"/>
              <a:cs typeface="Quicksand"/>
              <a:sym typeface="Quicksand"/>
            </a:endParaRPr>
          </a:p>
          <a:p>
            <a:pPr indent="-323850" lvl="0" marL="1371600" rtl="0" algn="l">
              <a:spcBef>
                <a:spcPts val="1000"/>
              </a:spcBef>
              <a:spcAft>
                <a:spcPts val="0"/>
              </a:spcAft>
              <a:buSzPts val="1500"/>
              <a:buFont typeface="Quicksand"/>
              <a:buChar char="●"/>
            </a:pPr>
            <a:r>
              <a:rPr lang="en" sz="1500">
                <a:latin typeface="Quicksand"/>
                <a:ea typeface="Quicksand"/>
                <a:cs typeface="Quicksand"/>
                <a:sym typeface="Quicksand"/>
              </a:rPr>
              <a:t>How much longer? </a:t>
            </a:r>
            <a:endParaRPr sz="15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Quicksand"/>
                <a:ea typeface="Quicksand"/>
                <a:cs typeface="Quicksand"/>
                <a:sym typeface="Quicksand"/>
              </a:rPr>
              <a:t>3. Your teacher’s shoe is 12 connecting cubes long. </a:t>
            </a:r>
            <a:endParaRPr sz="1500">
              <a:latin typeface="Quicksand"/>
              <a:ea typeface="Quicksand"/>
              <a:cs typeface="Quicksand"/>
              <a:sym typeface="Quicksand"/>
            </a:endParaRPr>
          </a:p>
          <a:p>
            <a:pPr indent="-323850" lvl="0" marL="1371600" rtl="0" algn="l">
              <a:spcBef>
                <a:spcPts val="1000"/>
              </a:spcBef>
              <a:spcAft>
                <a:spcPts val="0"/>
              </a:spcAft>
              <a:buSzPts val="1500"/>
              <a:buFont typeface="Quicksand"/>
              <a:buChar char="●"/>
            </a:pPr>
            <a:r>
              <a:rPr lang="en" sz="1500">
                <a:latin typeface="Quicksand"/>
                <a:ea typeface="Quicksand"/>
                <a:cs typeface="Quicksand"/>
                <a:sym typeface="Quicksand"/>
              </a:rPr>
              <a:t>Whose shoe is shorter, your teacher’s shoe or your shoe? </a:t>
            </a:r>
            <a:endParaRPr sz="1500">
              <a:latin typeface="Quicksand"/>
              <a:ea typeface="Quicksand"/>
              <a:cs typeface="Quicksand"/>
              <a:sym typeface="Quicksand"/>
            </a:endParaRPr>
          </a:p>
          <a:p>
            <a:pPr indent="-323850" lvl="0" marL="1371600" rtl="0" algn="l">
              <a:spcBef>
                <a:spcPts val="0"/>
              </a:spcBef>
              <a:spcAft>
                <a:spcPts val="0"/>
              </a:spcAft>
              <a:buSzPts val="1500"/>
              <a:buFont typeface="Quicksand"/>
              <a:buChar char="●"/>
            </a:pPr>
            <a:r>
              <a:rPr lang="en" sz="1500">
                <a:latin typeface="Quicksand"/>
                <a:ea typeface="Quicksand"/>
                <a:cs typeface="Quicksand"/>
                <a:sym typeface="Quicksand"/>
              </a:rPr>
              <a:t>How much shorter? </a:t>
            </a:r>
            <a:endParaRPr sz="15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18288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" sz="1500">
                <a:latin typeface="Quicksand"/>
                <a:ea typeface="Quicksand"/>
                <a:cs typeface="Quicksand"/>
                <a:sym typeface="Quicksand"/>
              </a:rPr>
              <a:t>4. How many connecting cubes long are the shoes of the students in your group altogether?</a:t>
            </a:r>
            <a:endParaRPr sz="1500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957" name="Google Shape;957;p1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274031">
            <a:off x="580370" y="580748"/>
            <a:ext cx="1365157" cy="474402"/>
          </a:xfrm>
          <a:prstGeom prst="rect">
            <a:avLst/>
          </a:prstGeom>
          <a:noFill/>
          <a:ln>
            <a:noFill/>
          </a:ln>
        </p:spPr>
      </p:pic>
      <p:pic>
        <p:nvPicPr>
          <p:cNvPr id="958" name="Google Shape;958;p1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779801">
            <a:off x="6639720" y="580748"/>
            <a:ext cx="1365157" cy="4744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962" name="Shape 9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3" name="Google Shape;963;p114"/>
          <p:cNvSpPr txBox="1"/>
          <p:nvPr>
            <p:ph type="ctrTitle"/>
          </p:nvPr>
        </p:nvSpPr>
        <p:spPr>
          <a:xfrm>
            <a:off x="546950" y="499746"/>
            <a:ext cx="7772400" cy="6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Measurement Story Problems</a:t>
            </a:r>
            <a:endParaRPr sz="25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964" name="Google Shape;964;p114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#2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965" name="Google Shape;965;p114"/>
          <p:cNvSpPr txBox="1"/>
          <p:nvPr/>
        </p:nvSpPr>
        <p:spPr>
          <a:xfrm>
            <a:off x="-45250" y="1260375"/>
            <a:ext cx="8956800" cy="77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Quicksand"/>
                <a:ea typeface="Quicksand"/>
                <a:cs typeface="Quicksand"/>
                <a:sym typeface="Quicksand"/>
              </a:rPr>
              <a:t>Solve these problems about the length of your group’s shoes. </a:t>
            </a:r>
            <a:endParaRPr sz="16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Quicksand"/>
                <a:ea typeface="Quicksand"/>
                <a:cs typeface="Quicksand"/>
                <a:sym typeface="Quicksand"/>
              </a:rPr>
              <a:t>Show your thinking using drawings, numbers, words, or equations.</a:t>
            </a:r>
            <a:endParaRPr sz="16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t/>
            </a:r>
            <a:endParaRPr sz="16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966" name="Google Shape;966;p114"/>
          <p:cNvSpPr txBox="1"/>
          <p:nvPr/>
        </p:nvSpPr>
        <p:spPr>
          <a:xfrm>
            <a:off x="546950" y="2186000"/>
            <a:ext cx="3686100" cy="191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Quicksand"/>
                <a:ea typeface="Quicksand"/>
                <a:cs typeface="Quicksand"/>
                <a:sym typeface="Quicksand"/>
              </a:rPr>
              <a:t>1. </a:t>
            </a:r>
            <a:endParaRPr sz="16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Quicksand"/>
                <a:ea typeface="Quicksand"/>
                <a:cs typeface="Quicksand"/>
                <a:sym typeface="Quicksand"/>
              </a:rPr>
              <a:t>Clare’s shoe is 11 cubes long. </a:t>
            </a:r>
            <a:endParaRPr sz="16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600">
                <a:latin typeface="Quicksand"/>
                <a:ea typeface="Quicksand"/>
                <a:cs typeface="Quicksand"/>
                <a:sym typeface="Quicksand"/>
              </a:rPr>
              <a:t>Han’s shoe is 8 cubes long. </a:t>
            </a:r>
            <a:endParaRPr sz="16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Quicksand"/>
                <a:ea typeface="Quicksand"/>
                <a:cs typeface="Quicksand"/>
                <a:sym typeface="Quicksand"/>
              </a:rPr>
              <a:t>How many cubes long are Clare’s and Han’s shoes together?</a:t>
            </a:r>
            <a:endParaRPr sz="16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967" name="Google Shape;967;p114"/>
          <p:cNvSpPr txBox="1"/>
          <p:nvPr/>
        </p:nvSpPr>
        <p:spPr>
          <a:xfrm>
            <a:off x="4633250" y="2186000"/>
            <a:ext cx="3928500" cy="19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Quicksand"/>
                <a:ea typeface="Quicksand"/>
                <a:cs typeface="Quicksand"/>
                <a:sym typeface="Quicksand"/>
              </a:rPr>
              <a:t>2. </a:t>
            </a:r>
            <a:endParaRPr sz="16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Quicksand"/>
                <a:ea typeface="Quicksand"/>
                <a:cs typeface="Quicksand"/>
                <a:sym typeface="Quicksand"/>
              </a:rPr>
              <a:t>Kiran’s pencil is 9 paper clips long. </a:t>
            </a:r>
            <a:endParaRPr sz="16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Quicksand"/>
                <a:ea typeface="Quicksand"/>
                <a:cs typeface="Quicksand"/>
                <a:sym typeface="Quicksand"/>
              </a:rPr>
              <a:t>Elena’s pencil is 6 paper clips long. Noah’s pencil is 5 paper clips long. </a:t>
            </a:r>
            <a:endParaRPr sz="16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Quicksand"/>
                <a:ea typeface="Quicksand"/>
                <a:cs typeface="Quicksand"/>
                <a:sym typeface="Quicksand"/>
              </a:rPr>
              <a:t>What is the total length of their pencils in paper clips?</a:t>
            </a:r>
            <a:endParaRPr sz="1600"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971" name="Shape 9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" name="Google Shape;972;p115"/>
          <p:cNvSpPr txBox="1"/>
          <p:nvPr>
            <p:ph type="ctrTitle"/>
          </p:nvPr>
        </p:nvSpPr>
        <p:spPr>
          <a:xfrm>
            <a:off x="546950" y="499746"/>
            <a:ext cx="7772400" cy="6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Measurement Story Problems</a:t>
            </a:r>
            <a:endParaRPr sz="25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973" name="Google Shape;973;p115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#2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974" name="Google Shape;974;p115"/>
          <p:cNvSpPr txBox="1"/>
          <p:nvPr/>
        </p:nvSpPr>
        <p:spPr>
          <a:xfrm>
            <a:off x="-45250" y="1260375"/>
            <a:ext cx="8956800" cy="77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Quicksand"/>
                <a:ea typeface="Quicksand"/>
                <a:cs typeface="Quicksand"/>
                <a:sym typeface="Quicksand"/>
              </a:rPr>
              <a:t>Solve these problems about the length of your group’s shoes. </a:t>
            </a:r>
            <a:endParaRPr sz="16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Quicksand"/>
                <a:ea typeface="Quicksand"/>
                <a:cs typeface="Quicksand"/>
                <a:sym typeface="Quicksand"/>
              </a:rPr>
              <a:t>Show your thinking using drawings, numbers, words, or equations.</a:t>
            </a:r>
            <a:endParaRPr sz="16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t/>
            </a:r>
            <a:endParaRPr sz="16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975" name="Google Shape;975;p115"/>
          <p:cNvSpPr txBox="1"/>
          <p:nvPr/>
        </p:nvSpPr>
        <p:spPr>
          <a:xfrm>
            <a:off x="546950" y="2186000"/>
            <a:ext cx="4086300" cy="16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Quicksand"/>
                <a:ea typeface="Quicksand"/>
                <a:cs typeface="Quicksand"/>
                <a:sym typeface="Quicksand"/>
              </a:rPr>
              <a:t>3. </a:t>
            </a:r>
            <a:endParaRPr sz="16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Quicksand"/>
                <a:ea typeface="Quicksand"/>
                <a:cs typeface="Quicksand"/>
                <a:sym typeface="Quicksand"/>
              </a:rPr>
              <a:t>Kiran’s reading book is 8 cubes long. </a:t>
            </a:r>
            <a:endParaRPr sz="16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Quicksand"/>
                <a:ea typeface="Quicksand"/>
                <a:cs typeface="Quicksand"/>
                <a:sym typeface="Quicksand"/>
              </a:rPr>
              <a:t>His math workbook is 17 cubes long. </a:t>
            </a:r>
            <a:endParaRPr sz="16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Quicksand"/>
                <a:ea typeface="Quicksand"/>
                <a:cs typeface="Quicksand"/>
                <a:sym typeface="Quicksand"/>
              </a:rPr>
              <a:t>How many cubes longer is the math book than the reading book?</a:t>
            </a:r>
            <a:endParaRPr sz="16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976" name="Google Shape;976;p115"/>
          <p:cNvSpPr txBox="1"/>
          <p:nvPr/>
        </p:nvSpPr>
        <p:spPr>
          <a:xfrm>
            <a:off x="4633250" y="2132425"/>
            <a:ext cx="3928500" cy="16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Quicksand"/>
                <a:ea typeface="Quicksand"/>
                <a:cs typeface="Quicksand"/>
                <a:sym typeface="Quicksand"/>
              </a:rPr>
              <a:t>4. </a:t>
            </a:r>
            <a:endParaRPr sz="16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Quicksand"/>
                <a:ea typeface="Quicksand"/>
                <a:cs typeface="Quicksand"/>
                <a:sym typeface="Quicksand"/>
              </a:rPr>
              <a:t>Elena made a tower of 7 cubes. Kiran added his tower to Elena’s. Now the tower is 12 cubes long. </a:t>
            </a:r>
            <a:endParaRPr sz="16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Quicksand"/>
                <a:ea typeface="Quicksand"/>
                <a:cs typeface="Quicksand"/>
                <a:sym typeface="Quicksand"/>
              </a:rPr>
              <a:t>How long was Kiran’s tower?</a:t>
            </a:r>
            <a:endParaRPr sz="1600"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980" name="Shape 9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1" name="Google Shape;981;p116"/>
          <p:cNvSpPr txBox="1"/>
          <p:nvPr/>
        </p:nvSpPr>
        <p:spPr>
          <a:xfrm>
            <a:off x="7943375" y="220450"/>
            <a:ext cx="10686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Lesson Synthesis</a:t>
            </a:r>
            <a:endParaRPr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982" name="Google Shape;982;p116"/>
          <p:cNvSpPr txBox="1"/>
          <p:nvPr/>
        </p:nvSpPr>
        <p:spPr>
          <a:xfrm>
            <a:off x="1509750" y="2294325"/>
            <a:ext cx="1918800" cy="125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</p:txBody>
      </p:sp>
      <p:sp>
        <p:nvSpPr>
          <p:cNvPr id="983" name="Google Shape;983;p116"/>
          <p:cNvSpPr txBox="1"/>
          <p:nvPr/>
        </p:nvSpPr>
        <p:spPr>
          <a:xfrm>
            <a:off x="1260450" y="3815575"/>
            <a:ext cx="6623100" cy="65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  <p:pic>
        <p:nvPicPr>
          <p:cNvPr id="984" name="Google Shape;984;p1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10401" y="2470475"/>
            <a:ext cx="2264814" cy="2003900"/>
          </a:xfrm>
          <a:prstGeom prst="rect">
            <a:avLst/>
          </a:prstGeom>
          <a:noFill/>
          <a:ln>
            <a:noFill/>
          </a:ln>
        </p:spPr>
      </p:pic>
      <p:sp>
        <p:nvSpPr>
          <p:cNvPr id="985" name="Google Shape;985;p116"/>
          <p:cNvSpPr/>
          <p:nvPr/>
        </p:nvSpPr>
        <p:spPr>
          <a:xfrm flipH="1">
            <a:off x="1019456" y="2140350"/>
            <a:ext cx="2729844" cy="2334017"/>
          </a:xfrm>
          <a:custGeom>
            <a:rect b="b" l="l" r="r" t="t"/>
            <a:pathLst>
              <a:path extrusionOk="0" h="15403" w="16717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6" name="Google Shape;986;p116"/>
          <p:cNvSpPr txBox="1"/>
          <p:nvPr/>
        </p:nvSpPr>
        <p:spPr>
          <a:xfrm>
            <a:off x="1393025" y="2583525"/>
            <a:ext cx="1982700" cy="93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Livvic"/>
                <a:ea typeface="Livvic"/>
                <a:cs typeface="Livvic"/>
                <a:sym typeface="Livvic"/>
              </a:rPr>
              <a:t>How many cubes longer is his math book than his reading book?</a:t>
            </a:r>
            <a:endParaRPr/>
          </a:p>
        </p:txBody>
      </p:sp>
      <p:sp>
        <p:nvSpPr>
          <p:cNvPr id="987" name="Google Shape;987;p116"/>
          <p:cNvSpPr txBox="1"/>
          <p:nvPr/>
        </p:nvSpPr>
        <p:spPr>
          <a:xfrm>
            <a:off x="589350" y="535775"/>
            <a:ext cx="72942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Hepta Slab"/>
                <a:ea typeface="Hepta Slab"/>
                <a:cs typeface="Hepta Slab"/>
                <a:sym typeface="Hepta Slab"/>
              </a:rPr>
              <a:t>When solving story problems about measurement, you can write an equation to represent your thinking</a:t>
            </a:r>
            <a:endParaRPr sz="1700">
              <a:latin typeface="Hepta Slab"/>
              <a:ea typeface="Hepta Slab"/>
              <a:cs typeface="Hepta Slab"/>
              <a:sym typeface="Hepta Slab"/>
            </a:endParaRPr>
          </a:p>
        </p:txBody>
      </p:sp>
      <p:pic>
        <p:nvPicPr>
          <p:cNvPr id="988" name="Google Shape;988;p1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65288" y="1268970"/>
            <a:ext cx="2663425" cy="100015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992" name="Shape 9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" name="Google Shape;993;p117"/>
          <p:cNvSpPr txBox="1"/>
          <p:nvPr/>
        </p:nvSpPr>
        <p:spPr>
          <a:xfrm>
            <a:off x="7943375" y="220450"/>
            <a:ext cx="10686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Lesson Synthesis</a:t>
            </a:r>
            <a:endParaRPr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994" name="Google Shape;994;p117"/>
          <p:cNvSpPr txBox="1"/>
          <p:nvPr/>
        </p:nvSpPr>
        <p:spPr>
          <a:xfrm>
            <a:off x="1509750" y="2294325"/>
            <a:ext cx="1918800" cy="125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</p:txBody>
      </p:sp>
      <p:sp>
        <p:nvSpPr>
          <p:cNvPr id="995" name="Google Shape;995;p117"/>
          <p:cNvSpPr txBox="1"/>
          <p:nvPr/>
        </p:nvSpPr>
        <p:spPr>
          <a:xfrm>
            <a:off x="1260450" y="3815575"/>
            <a:ext cx="6623100" cy="65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  <p:pic>
        <p:nvPicPr>
          <p:cNvPr id="996" name="Google Shape;996;p1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10401" y="2470475"/>
            <a:ext cx="2264814" cy="2003900"/>
          </a:xfrm>
          <a:prstGeom prst="rect">
            <a:avLst/>
          </a:prstGeom>
          <a:noFill/>
          <a:ln>
            <a:noFill/>
          </a:ln>
        </p:spPr>
      </p:pic>
      <p:sp>
        <p:nvSpPr>
          <p:cNvPr id="997" name="Google Shape;997;p117"/>
          <p:cNvSpPr/>
          <p:nvPr/>
        </p:nvSpPr>
        <p:spPr>
          <a:xfrm flipH="1">
            <a:off x="1019456" y="2140350"/>
            <a:ext cx="2729844" cy="2334017"/>
          </a:xfrm>
          <a:custGeom>
            <a:rect b="b" l="l" r="r" t="t"/>
            <a:pathLst>
              <a:path extrusionOk="0" h="15403" w="16717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8" name="Google Shape;998;p117"/>
          <p:cNvSpPr txBox="1"/>
          <p:nvPr/>
        </p:nvSpPr>
        <p:spPr>
          <a:xfrm>
            <a:off x="1393025" y="2583525"/>
            <a:ext cx="1982700" cy="93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Livvic"/>
                <a:ea typeface="Livvic"/>
                <a:cs typeface="Livvic"/>
                <a:sym typeface="Livvic"/>
              </a:rPr>
              <a:t>What do the numbers in these equation represent?</a:t>
            </a:r>
            <a:endParaRPr/>
          </a:p>
        </p:txBody>
      </p:sp>
      <p:sp>
        <p:nvSpPr>
          <p:cNvPr id="999" name="Google Shape;999;p117"/>
          <p:cNvSpPr txBox="1"/>
          <p:nvPr/>
        </p:nvSpPr>
        <p:spPr>
          <a:xfrm>
            <a:off x="589350" y="535775"/>
            <a:ext cx="72942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Hepta Slab"/>
                <a:ea typeface="Hepta Slab"/>
                <a:cs typeface="Hepta Slab"/>
                <a:sym typeface="Hepta Slab"/>
              </a:rPr>
              <a:t>When solving story problems about measurement, you can write an equation to represent your thinking</a:t>
            </a:r>
            <a:endParaRPr sz="1700">
              <a:latin typeface="Hepta Slab"/>
              <a:ea typeface="Hepta Slab"/>
              <a:cs typeface="Hepta Slab"/>
              <a:sym typeface="Hepta Slab"/>
            </a:endParaRPr>
          </a:p>
        </p:txBody>
      </p:sp>
      <p:pic>
        <p:nvPicPr>
          <p:cNvPr id="1000" name="Google Shape;1000;p1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88450" y="1321175"/>
            <a:ext cx="2899100" cy="55405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FE2F3"/>
        </a:solidFill>
      </p:bgPr>
    </p:bg>
    <p:spTree>
      <p:nvGrpSpPr>
        <p:cNvPr id="1004" name="Shape 10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5" name="Google Shape;1005;p118"/>
          <p:cNvSpPr txBox="1"/>
          <p:nvPr>
            <p:ph type="ctrTitle"/>
          </p:nvPr>
        </p:nvSpPr>
        <p:spPr>
          <a:xfrm>
            <a:off x="1418275" y="1865950"/>
            <a:ext cx="6110700" cy="738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Compare Measurements</a:t>
            </a:r>
            <a:endParaRPr sz="44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006" name="Google Shape;1006;p118"/>
          <p:cNvSpPr txBox="1"/>
          <p:nvPr/>
        </p:nvSpPr>
        <p:spPr>
          <a:xfrm>
            <a:off x="2698200" y="2603950"/>
            <a:ext cx="4800300" cy="5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Let’s solve story problems in which we compare lengths.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007" name="Google Shape;1007;p118"/>
          <p:cNvSpPr/>
          <p:nvPr/>
        </p:nvSpPr>
        <p:spPr>
          <a:xfrm>
            <a:off x="2168652" y="2603941"/>
            <a:ext cx="387161" cy="402569"/>
          </a:xfrm>
          <a:custGeom>
            <a:rect b="b" l="l" r="r" t="t"/>
            <a:pathLst>
              <a:path extrusionOk="0" h="18420" w="17715">
                <a:moveTo>
                  <a:pt x="14673" y="803"/>
                </a:moveTo>
                <a:lnTo>
                  <a:pt x="14746" y="1022"/>
                </a:lnTo>
                <a:lnTo>
                  <a:pt x="14794" y="1217"/>
                </a:lnTo>
                <a:lnTo>
                  <a:pt x="14843" y="1655"/>
                </a:lnTo>
                <a:lnTo>
                  <a:pt x="14892" y="2141"/>
                </a:lnTo>
                <a:lnTo>
                  <a:pt x="14916" y="2385"/>
                </a:lnTo>
                <a:lnTo>
                  <a:pt x="14940" y="2482"/>
                </a:lnTo>
                <a:lnTo>
                  <a:pt x="15013" y="2604"/>
                </a:lnTo>
                <a:lnTo>
                  <a:pt x="14770" y="2847"/>
                </a:lnTo>
                <a:lnTo>
                  <a:pt x="14697" y="2920"/>
                </a:lnTo>
                <a:lnTo>
                  <a:pt x="14648" y="2628"/>
                </a:lnTo>
                <a:lnTo>
                  <a:pt x="14600" y="2360"/>
                </a:lnTo>
                <a:lnTo>
                  <a:pt x="14527" y="2044"/>
                </a:lnTo>
                <a:lnTo>
                  <a:pt x="14405" y="1776"/>
                </a:lnTo>
                <a:lnTo>
                  <a:pt x="14308" y="1484"/>
                </a:lnTo>
                <a:lnTo>
                  <a:pt x="14210" y="1192"/>
                </a:lnTo>
                <a:lnTo>
                  <a:pt x="14673" y="803"/>
                </a:lnTo>
                <a:close/>
                <a:moveTo>
                  <a:pt x="15695" y="2847"/>
                </a:moveTo>
                <a:lnTo>
                  <a:pt x="16400" y="2871"/>
                </a:lnTo>
                <a:lnTo>
                  <a:pt x="17106" y="2969"/>
                </a:lnTo>
                <a:lnTo>
                  <a:pt x="16984" y="3115"/>
                </a:lnTo>
                <a:lnTo>
                  <a:pt x="16960" y="3090"/>
                </a:lnTo>
                <a:lnTo>
                  <a:pt x="16887" y="3042"/>
                </a:lnTo>
                <a:lnTo>
                  <a:pt x="16790" y="2993"/>
                </a:lnTo>
                <a:lnTo>
                  <a:pt x="16595" y="2969"/>
                </a:lnTo>
                <a:lnTo>
                  <a:pt x="16400" y="2944"/>
                </a:lnTo>
                <a:lnTo>
                  <a:pt x="15914" y="2944"/>
                </a:lnTo>
                <a:lnTo>
                  <a:pt x="15622" y="2920"/>
                </a:lnTo>
                <a:lnTo>
                  <a:pt x="15695" y="2847"/>
                </a:lnTo>
                <a:close/>
                <a:moveTo>
                  <a:pt x="14040" y="1314"/>
                </a:moveTo>
                <a:lnTo>
                  <a:pt x="14040" y="1484"/>
                </a:lnTo>
                <a:lnTo>
                  <a:pt x="14064" y="1655"/>
                </a:lnTo>
                <a:lnTo>
                  <a:pt x="14137" y="2020"/>
                </a:lnTo>
                <a:lnTo>
                  <a:pt x="14283" y="2871"/>
                </a:lnTo>
                <a:lnTo>
                  <a:pt x="14308" y="3066"/>
                </a:lnTo>
                <a:lnTo>
                  <a:pt x="14332" y="3236"/>
                </a:lnTo>
                <a:lnTo>
                  <a:pt x="14162" y="3382"/>
                </a:lnTo>
                <a:lnTo>
                  <a:pt x="14137" y="3139"/>
                </a:lnTo>
                <a:lnTo>
                  <a:pt x="14040" y="2871"/>
                </a:lnTo>
                <a:lnTo>
                  <a:pt x="13870" y="2433"/>
                </a:lnTo>
                <a:lnTo>
                  <a:pt x="13748" y="2068"/>
                </a:lnTo>
                <a:lnTo>
                  <a:pt x="13675" y="1703"/>
                </a:lnTo>
                <a:lnTo>
                  <a:pt x="13651" y="1630"/>
                </a:lnTo>
                <a:lnTo>
                  <a:pt x="13699" y="1582"/>
                </a:lnTo>
                <a:lnTo>
                  <a:pt x="14040" y="1314"/>
                </a:lnTo>
                <a:close/>
                <a:moveTo>
                  <a:pt x="13359" y="1898"/>
                </a:moveTo>
                <a:lnTo>
                  <a:pt x="13432" y="2239"/>
                </a:lnTo>
                <a:lnTo>
                  <a:pt x="13553" y="2677"/>
                </a:lnTo>
                <a:lnTo>
                  <a:pt x="13699" y="3090"/>
                </a:lnTo>
                <a:lnTo>
                  <a:pt x="13772" y="3358"/>
                </a:lnTo>
                <a:lnTo>
                  <a:pt x="13821" y="3480"/>
                </a:lnTo>
                <a:lnTo>
                  <a:pt x="13894" y="3601"/>
                </a:lnTo>
                <a:lnTo>
                  <a:pt x="13724" y="3723"/>
                </a:lnTo>
                <a:lnTo>
                  <a:pt x="13699" y="3577"/>
                </a:lnTo>
                <a:lnTo>
                  <a:pt x="13675" y="3407"/>
                </a:lnTo>
                <a:lnTo>
                  <a:pt x="13578" y="3090"/>
                </a:lnTo>
                <a:lnTo>
                  <a:pt x="13529" y="2798"/>
                </a:lnTo>
                <a:lnTo>
                  <a:pt x="13456" y="2531"/>
                </a:lnTo>
                <a:lnTo>
                  <a:pt x="13383" y="2239"/>
                </a:lnTo>
                <a:lnTo>
                  <a:pt x="13237" y="1995"/>
                </a:lnTo>
                <a:lnTo>
                  <a:pt x="13359" y="1898"/>
                </a:lnTo>
                <a:close/>
                <a:moveTo>
                  <a:pt x="15378" y="3188"/>
                </a:moveTo>
                <a:lnTo>
                  <a:pt x="15500" y="3236"/>
                </a:lnTo>
                <a:lnTo>
                  <a:pt x="15646" y="3261"/>
                </a:lnTo>
                <a:lnTo>
                  <a:pt x="15914" y="3285"/>
                </a:lnTo>
                <a:lnTo>
                  <a:pt x="16790" y="3358"/>
                </a:lnTo>
                <a:lnTo>
                  <a:pt x="16473" y="3723"/>
                </a:lnTo>
                <a:lnTo>
                  <a:pt x="16449" y="3650"/>
                </a:lnTo>
                <a:lnTo>
                  <a:pt x="16425" y="3601"/>
                </a:lnTo>
                <a:lnTo>
                  <a:pt x="16376" y="3553"/>
                </a:lnTo>
                <a:lnTo>
                  <a:pt x="16303" y="3528"/>
                </a:lnTo>
                <a:lnTo>
                  <a:pt x="16084" y="3455"/>
                </a:lnTo>
                <a:lnTo>
                  <a:pt x="15816" y="3431"/>
                </a:lnTo>
                <a:lnTo>
                  <a:pt x="15573" y="3431"/>
                </a:lnTo>
                <a:lnTo>
                  <a:pt x="15330" y="3455"/>
                </a:lnTo>
                <a:lnTo>
                  <a:pt x="15086" y="3455"/>
                </a:lnTo>
                <a:lnTo>
                  <a:pt x="15135" y="3431"/>
                </a:lnTo>
                <a:lnTo>
                  <a:pt x="15378" y="3188"/>
                </a:lnTo>
                <a:close/>
                <a:moveTo>
                  <a:pt x="13067" y="2166"/>
                </a:moveTo>
                <a:lnTo>
                  <a:pt x="13115" y="2628"/>
                </a:lnTo>
                <a:lnTo>
                  <a:pt x="13164" y="3042"/>
                </a:lnTo>
                <a:lnTo>
                  <a:pt x="13188" y="3285"/>
                </a:lnTo>
                <a:lnTo>
                  <a:pt x="13213" y="3553"/>
                </a:lnTo>
                <a:lnTo>
                  <a:pt x="13261" y="3699"/>
                </a:lnTo>
                <a:lnTo>
                  <a:pt x="13286" y="3820"/>
                </a:lnTo>
                <a:lnTo>
                  <a:pt x="13359" y="3942"/>
                </a:lnTo>
                <a:lnTo>
                  <a:pt x="13432" y="4015"/>
                </a:lnTo>
                <a:lnTo>
                  <a:pt x="13213" y="4234"/>
                </a:lnTo>
                <a:lnTo>
                  <a:pt x="13140" y="3845"/>
                </a:lnTo>
                <a:lnTo>
                  <a:pt x="13042" y="3480"/>
                </a:lnTo>
                <a:lnTo>
                  <a:pt x="12994" y="3236"/>
                </a:lnTo>
                <a:lnTo>
                  <a:pt x="12921" y="2969"/>
                </a:lnTo>
                <a:lnTo>
                  <a:pt x="12823" y="2701"/>
                </a:lnTo>
                <a:lnTo>
                  <a:pt x="12702" y="2482"/>
                </a:lnTo>
                <a:lnTo>
                  <a:pt x="12872" y="2336"/>
                </a:lnTo>
                <a:lnTo>
                  <a:pt x="13067" y="2166"/>
                </a:lnTo>
                <a:close/>
                <a:moveTo>
                  <a:pt x="14648" y="3796"/>
                </a:moveTo>
                <a:lnTo>
                  <a:pt x="14819" y="3869"/>
                </a:lnTo>
                <a:lnTo>
                  <a:pt x="15013" y="3893"/>
                </a:lnTo>
                <a:lnTo>
                  <a:pt x="15232" y="3918"/>
                </a:lnTo>
                <a:lnTo>
                  <a:pt x="16035" y="3918"/>
                </a:lnTo>
                <a:lnTo>
                  <a:pt x="16181" y="3966"/>
                </a:lnTo>
                <a:lnTo>
                  <a:pt x="16230" y="3966"/>
                </a:lnTo>
                <a:lnTo>
                  <a:pt x="16011" y="4185"/>
                </a:lnTo>
                <a:lnTo>
                  <a:pt x="15938" y="4258"/>
                </a:lnTo>
                <a:lnTo>
                  <a:pt x="15816" y="4210"/>
                </a:lnTo>
                <a:lnTo>
                  <a:pt x="15695" y="4161"/>
                </a:lnTo>
                <a:lnTo>
                  <a:pt x="15403" y="4137"/>
                </a:lnTo>
                <a:lnTo>
                  <a:pt x="14916" y="4137"/>
                </a:lnTo>
                <a:lnTo>
                  <a:pt x="14600" y="4112"/>
                </a:lnTo>
                <a:lnTo>
                  <a:pt x="14259" y="4112"/>
                </a:lnTo>
                <a:lnTo>
                  <a:pt x="14648" y="3796"/>
                </a:lnTo>
                <a:close/>
                <a:moveTo>
                  <a:pt x="13943" y="4404"/>
                </a:moveTo>
                <a:lnTo>
                  <a:pt x="14283" y="4453"/>
                </a:lnTo>
                <a:lnTo>
                  <a:pt x="14648" y="4502"/>
                </a:lnTo>
                <a:lnTo>
                  <a:pt x="15354" y="4550"/>
                </a:lnTo>
                <a:lnTo>
                  <a:pt x="15524" y="4575"/>
                </a:lnTo>
                <a:lnTo>
                  <a:pt x="15330" y="4745"/>
                </a:lnTo>
                <a:lnTo>
                  <a:pt x="15184" y="4915"/>
                </a:lnTo>
                <a:lnTo>
                  <a:pt x="14697" y="4818"/>
                </a:lnTo>
                <a:lnTo>
                  <a:pt x="14186" y="4745"/>
                </a:lnTo>
                <a:lnTo>
                  <a:pt x="13699" y="4672"/>
                </a:lnTo>
                <a:lnTo>
                  <a:pt x="13797" y="4550"/>
                </a:lnTo>
                <a:lnTo>
                  <a:pt x="13943" y="4404"/>
                </a:lnTo>
                <a:close/>
                <a:moveTo>
                  <a:pt x="14721" y="0"/>
                </a:moveTo>
                <a:lnTo>
                  <a:pt x="14673" y="24"/>
                </a:lnTo>
                <a:lnTo>
                  <a:pt x="14600" y="49"/>
                </a:lnTo>
                <a:lnTo>
                  <a:pt x="14551" y="97"/>
                </a:lnTo>
                <a:lnTo>
                  <a:pt x="14235" y="389"/>
                </a:lnTo>
                <a:lnTo>
                  <a:pt x="13894" y="681"/>
                </a:lnTo>
                <a:lnTo>
                  <a:pt x="13213" y="1217"/>
                </a:lnTo>
                <a:lnTo>
                  <a:pt x="12921" y="1460"/>
                </a:lnTo>
                <a:lnTo>
                  <a:pt x="12775" y="1606"/>
                </a:lnTo>
                <a:lnTo>
                  <a:pt x="12629" y="1752"/>
                </a:lnTo>
                <a:lnTo>
                  <a:pt x="12507" y="1922"/>
                </a:lnTo>
                <a:lnTo>
                  <a:pt x="12385" y="2093"/>
                </a:lnTo>
                <a:lnTo>
                  <a:pt x="12337" y="2263"/>
                </a:lnTo>
                <a:lnTo>
                  <a:pt x="12312" y="2458"/>
                </a:lnTo>
                <a:lnTo>
                  <a:pt x="12337" y="2506"/>
                </a:lnTo>
                <a:lnTo>
                  <a:pt x="12312" y="2531"/>
                </a:lnTo>
                <a:lnTo>
                  <a:pt x="12337" y="2774"/>
                </a:lnTo>
                <a:lnTo>
                  <a:pt x="12385" y="3017"/>
                </a:lnTo>
                <a:lnTo>
                  <a:pt x="12507" y="3504"/>
                </a:lnTo>
                <a:lnTo>
                  <a:pt x="12531" y="3796"/>
                </a:lnTo>
                <a:lnTo>
                  <a:pt x="12580" y="4137"/>
                </a:lnTo>
                <a:lnTo>
                  <a:pt x="12629" y="4453"/>
                </a:lnTo>
                <a:lnTo>
                  <a:pt x="12677" y="4599"/>
                </a:lnTo>
                <a:lnTo>
                  <a:pt x="12750" y="4745"/>
                </a:lnTo>
                <a:lnTo>
                  <a:pt x="12288" y="5256"/>
                </a:lnTo>
                <a:lnTo>
                  <a:pt x="11972" y="5621"/>
                </a:lnTo>
                <a:lnTo>
                  <a:pt x="11631" y="5961"/>
                </a:lnTo>
                <a:lnTo>
                  <a:pt x="10925" y="6643"/>
                </a:lnTo>
                <a:lnTo>
                  <a:pt x="10220" y="7300"/>
                </a:lnTo>
                <a:lnTo>
                  <a:pt x="9490" y="7981"/>
                </a:lnTo>
                <a:lnTo>
                  <a:pt x="9125" y="8370"/>
                </a:lnTo>
                <a:lnTo>
                  <a:pt x="8760" y="8760"/>
                </a:lnTo>
                <a:lnTo>
                  <a:pt x="8371" y="9149"/>
                </a:lnTo>
                <a:lnTo>
                  <a:pt x="8006" y="9538"/>
                </a:lnTo>
                <a:lnTo>
                  <a:pt x="7884" y="9490"/>
                </a:lnTo>
                <a:lnTo>
                  <a:pt x="7665" y="9490"/>
                </a:lnTo>
                <a:lnTo>
                  <a:pt x="7568" y="9514"/>
                </a:lnTo>
                <a:lnTo>
                  <a:pt x="7422" y="9538"/>
                </a:lnTo>
                <a:lnTo>
                  <a:pt x="7276" y="9587"/>
                </a:lnTo>
                <a:lnTo>
                  <a:pt x="7154" y="9684"/>
                </a:lnTo>
                <a:lnTo>
                  <a:pt x="7057" y="9830"/>
                </a:lnTo>
                <a:lnTo>
                  <a:pt x="6984" y="9976"/>
                </a:lnTo>
                <a:lnTo>
                  <a:pt x="6935" y="10147"/>
                </a:lnTo>
                <a:lnTo>
                  <a:pt x="6959" y="10317"/>
                </a:lnTo>
                <a:lnTo>
                  <a:pt x="7008" y="10487"/>
                </a:lnTo>
                <a:lnTo>
                  <a:pt x="7105" y="10633"/>
                </a:lnTo>
                <a:lnTo>
                  <a:pt x="7251" y="10755"/>
                </a:lnTo>
                <a:lnTo>
                  <a:pt x="7397" y="10828"/>
                </a:lnTo>
                <a:lnTo>
                  <a:pt x="7568" y="10877"/>
                </a:lnTo>
                <a:lnTo>
                  <a:pt x="7738" y="10901"/>
                </a:lnTo>
                <a:lnTo>
                  <a:pt x="7884" y="10877"/>
                </a:lnTo>
                <a:lnTo>
                  <a:pt x="8006" y="10804"/>
                </a:lnTo>
                <a:lnTo>
                  <a:pt x="8127" y="10731"/>
                </a:lnTo>
                <a:lnTo>
                  <a:pt x="8225" y="10633"/>
                </a:lnTo>
                <a:lnTo>
                  <a:pt x="8298" y="10512"/>
                </a:lnTo>
                <a:lnTo>
                  <a:pt x="8346" y="10390"/>
                </a:lnTo>
                <a:lnTo>
                  <a:pt x="8371" y="10244"/>
                </a:lnTo>
                <a:lnTo>
                  <a:pt x="8371" y="10098"/>
                </a:lnTo>
                <a:lnTo>
                  <a:pt x="8371" y="10049"/>
                </a:lnTo>
                <a:lnTo>
                  <a:pt x="8711" y="9733"/>
                </a:lnTo>
                <a:lnTo>
                  <a:pt x="9003" y="9392"/>
                </a:lnTo>
                <a:lnTo>
                  <a:pt x="9295" y="9052"/>
                </a:lnTo>
                <a:lnTo>
                  <a:pt x="9587" y="8760"/>
                </a:lnTo>
                <a:lnTo>
                  <a:pt x="10317" y="8054"/>
                </a:lnTo>
                <a:lnTo>
                  <a:pt x="11047" y="7373"/>
                </a:lnTo>
                <a:lnTo>
                  <a:pt x="11777" y="6691"/>
                </a:lnTo>
                <a:lnTo>
                  <a:pt x="12507" y="5986"/>
                </a:lnTo>
                <a:lnTo>
                  <a:pt x="12896" y="5548"/>
                </a:lnTo>
                <a:lnTo>
                  <a:pt x="13310" y="5086"/>
                </a:lnTo>
                <a:lnTo>
                  <a:pt x="13529" y="5159"/>
                </a:lnTo>
                <a:lnTo>
                  <a:pt x="13748" y="5207"/>
                </a:lnTo>
                <a:lnTo>
                  <a:pt x="14186" y="5280"/>
                </a:lnTo>
                <a:lnTo>
                  <a:pt x="14648" y="5353"/>
                </a:lnTo>
                <a:lnTo>
                  <a:pt x="15086" y="5426"/>
                </a:lnTo>
                <a:lnTo>
                  <a:pt x="15184" y="5426"/>
                </a:lnTo>
                <a:lnTo>
                  <a:pt x="15281" y="5402"/>
                </a:lnTo>
                <a:lnTo>
                  <a:pt x="15354" y="5353"/>
                </a:lnTo>
                <a:lnTo>
                  <a:pt x="15403" y="5280"/>
                </a:lnTo>
                <a:lnTo>
                  <a:pt x="15524" y="5207"/>
                </a:lnTo>
                <a:lnTo>
                  <a:pt x="15670" y="5134"/>
                </a:lnTo>
                <a:lnTo>
                  <a:pt x="15938" y="4940"/>
                </a:lnTo>
                <a:lnTo>
                  <a:pt x="16352" y="4526"/>
                </a:lnTo>
                <a:lnTo>
                  <a:pt x="16692" y="4210"/>
                </a:lnTo>
                <a:lnTo>
                  <a:pt x="17009" y="3869"/>
                </a:lnTo>
                <a:lnTo>
                  <a:pt x="17325" y="3504"/>
                </a:lnTo>
                <a:lnTo>
                  <a:pt x="17617" y="3115"/>
                </a:lnTo>
                <a:lnTo>
                  <a:pt x="17641" y="3066"/>
                </a:lnTo>
                <a:lnTo>
                  <a:pt x="17666" y="3017"/>
                </a:lnTo>
                <a:lnTo>
                  <a:pt x="17641" y="2896"/>
                </a:lnTo>
                <a:lnTo>
                  <a:pt x="17690" y="2774"/>
                </a:lnTo>
                <a:lnTo>
                  <a:pt x="17714" y="2701"/>
                </a:lnTo>
                <a:lnTo>
                  <a:pt x="17690" y="2652"/>
                </a:lnTo>
                <a:lnTo>
                  <a:pt x="17690" y="2579"/>
                </a:lnTo>
                <a:lnTo>
                  <a:pt x="17641" y="2531"/>
                </a:lnTo>
                <a:lnTo>
                  <a:pt x="17593" y="2506"/>
                </a:lnTo>
                <a:lnTo>
                  <a:pt x="17495" y="2482"/>
                </a:lnTo>
                <a:lnTo>
                  <a:pt x="16838" y="2360"/>
                </a:lnTo>
                <a:lnTo>
                  <a:pt x="16473" y="2312"/>
                </a:lnTo>
                <a:lnTo>
                  <a:pt x="16108" y="2287"/>
                </a:lnTo>
                <a:lnTo>
                  <a:pt x="16303" y="2068"/>
                </a:lnTo>
                <a:lnTo>
                  <a:pt x="16522" y="1801"/>
                </a:lnTo>
                <a:lnTo>
                  <a:pt x="16790" y="1582"/>
                </a:lnTo>
                <a:lnTo>
                  <a:pt x="17033" y="1338"/>
                </a:lnTo>
                <a:lnTo>
                  <a:pt x="17276" y="1095"/>
                </a:lnTo>
                <a:lnTo>
                  <a:pt x="17325" y="1022"/>
                </a:lnTo>
                <a:lnTo>
                  <a:pt x="17374" y="949"/>
                </a:lnTo>
                <a:lnTo>
                  <a:pt x="17374" y="876"/>
                </a:lnTo>
                <a:lnTo>
                  <a:pt x="17374" y="803"/>
                </a:lnTo>
                <a:lnTo>
                  <a:pt x="17325" y="681"/>
                </a:lnTo>
                <a:lnTo>
                  <a:pt x="17252" y="560"/>
                </a:lnTo>
                <a:lnTo>
                  <a:pt x="17155" y="487"/>
                </a:lnTo>
                <a:lnTo>
                  <a:pt x="17009" y="438"/>
                </a:lnTo>
                <a:lnTo>
                  <a:pt x="16960" y="462"/>
                </a:lnTo>
                <a:lnTo>
                  <a:pt x="16887" y="462"/>
                </a:lnTo>
                <a:lnTo>
                  <a:pt x="16838" y="511"/>
                </a:lnTo>
                <a:lnTo>
                  <a:pt x="16765" y="560"/>
                </a:lnTo>
                <a:lnTo>
                  <a:pt x="16571" y="803"/>
                </a:lnTo>
                <a:lnTo>
                  <a:pt x="16352" y="1022"/>
                </a:lnTo>
                <a:lnTo>
                  <a:pt x="16133" y="1241"/>
                </a:lnTo>
                <a:lnTo>
                  <a:pt x="15914" y="1460"/>
                </a:lnTo>
                <a:lnTo>
                  <a:pt x="15500" y="1971"/>
                </a:lnTo>
                <a:lnTo>
                  <a:pt x="15427" y="1436"/>
                </a:lnTo>
                <a:lnTo>
                  <a:pt x="15354" y="1095"/>
                </a:lnTo>
                <a:lnTo>
                  <a:pt x="15281" y="779"/>
                </a:lnTo>
                <a:lnTo>
                  <a:pt x="15184" y="462"/>
                </a:lnTo>
                <a:lnTo>
                  <a:pt x="15111" y="292"/>
                </a:lnTo>
                <a:lnTo>
                  <a:pt x="15013" y="146"/>
                </a:lnTo>
                <a:lnTo>
                  <a:pt x="14965" y="97"/>
                </a:lnTo>
                <a:lnTo>
                  <a:pt x="14916" y="49"/>
                </a:lnTo>
                <a:lnTo>
                  <a:pt x="14794" y="24"/>
                </a:lnTo>
                <a:lnTo>
                  <a:pt x="14721" y="0"/>
                </a:lnTo>
                <a:close/>
                <a:moveTo>
                  <a:pt x="7543" y="6691"/>
                </a:moveTo>
                <a:lnTo>
                  <a:pt x="7203" y="6716"/>
                </a:lnTo>
                <a:lnTo>
                  <a:pt x="6886" y="6789"/>
                </a:lnTo>
                <a:lnTo>
                  <a:pt x="6570" y="6862"/>
                </a:lnTo>
                <a:lnTo>
                  <a:pt x="6254" y="6983"/>
                </a:lnTo>
                <a:lnTo>
                  <a:pt x="5962" y="7105"/>
                </a:lnTo>
                <a:lnTo>
                  <a:pt x="5670" y="7275"/>
                </a:lnTo>
                <a:lnTo>
                  <a:pt x="5402" y="7470"/>
                </a:lnTo>
                <a:lnTo>
                  <a:pt x="5159" y="7713"/>
                </a:lnTo>
                <a:lnTo>
                  <a:pt x="4940" y="7957"/>
                </a:lnTo>
                <a:lnTo>
                  <a:pt x="4745" y="8249"/>
                </a:lnTo>
                <a:lnTo>
                  <a:pt x="4599" y="8565"/>
                </a:lnTo>
                <a:lnTo>
                  <a:pt x="4477" y="8857"/>
                </a:lnTo>
                <a:lnTo>
                  <a:pt x="4380" y="9149"/>
                </a:lnTo>
                <a:lnTo>
                  <a:pt x="4307" y="9441"/>
                </a:lnTo>
                <a:lnTo>
                  <a:pt x="4258" y="9733"/>
                </a:lnTo>
                <a:lnTo>
                  <a:pt x="4234" y="10025"/>
                </a:lnTo>
                <a:lnTo>
                  <a:pt x="4234" y="10317"/>
                </a:lnTo>
                <a:lnTo>
                  <a:pt x="4258" y="10609"/>
                </a:lnTo>
                <a:lnTo>
                  <a:pt x="4307" y="10901"/>
                </a:lnTo>
                <a:lnTo>
                  <a:pt x="4356" y="11193"/>
                </a:lnTo>
                <a:lnTo>
                  <a:pt x="4453" y="11461"/>
                </a:lnTo>
                <a:lnTo>
                  <a:pt x="4550" y="11728"/>
                </a:lnTo>
                <a:lnTo>
                  <a:pt x="4696" y="11996"/>
                </a:lnTo>
                <a:lnTo>
                  <a:pt x="4842" y="12239"/>
                </a:lnTo>
                <a:lnTo>
                  <a:pt x="5013" y="12458"/>
                </a:lnTo>
                <a:lnTo>
                  <a:pt x="5207" y="12677"/>
                </a:lnTo>
                <a:lnTo>
                  <a:pt x="5426" y="12872"/>
                </a:lnTo>
                <a:lnTo>
                  <a:pt x="5670" y="13067"/>
                </a:lnTo>
                <a:lnTo>
                  <a:pt x="5913" y="13213"/>
                </a:lnTo>
                <a:lnTo>
                  <a:pt x="6181" y="13334"/>
                </a:lnTo>
                <a:lnTo>
                  <a:pt x="6473" y="13456"/>
                </a:lnTo>
                <a:lnTo>
                  <a:pt x="6740" y="13529"/>
                </a:lnTo>
                <a:lnTo>
                  <a:pt x="7032" y="13602"/>
                </a:lnTo>
                <a:lnTo>
                  <a:pt x="7324" y="13650"/>
                </a:lnTo>
                <a:lnTo>
                  <a:pt x="7933" y="13650"/>
                </a:lnTo>
                <a:lnTo>
                  <a:pt x="8225" y="13626"/>
                </a:lnTo>
                <a:lnTo>
                  <a:pt x="8541" y="13577"/>
                </a:lnTo>
                <a:lnTo>
                  <a:pt x="8833" y="13505"/>
                </a:lnTo>
                <a:lnTo>
                  <a:pt x="9125" y="13407"/>
                </a:lnTo>
                <a:lnTo>
                  <a:pt x="9393" y="13310"/>
                </a:lnTo>
                <a:lnTo>
                  <a:pt x="9660" y="13164"/>
                </a:lnTo>
                <a:lnTo>
                  <a:pt x="9903" y="12994"/>
                </a:lnTo>
                <a:lnTo>
                  <a:pt x="10147" y="12823"/>
                </a:lnTo>
                <a:lnTo>
                  <a:pt x="10390" y="12604"/>
                </a:lnTo>
                <a:lnTo>
                  <a:pt x="10585" y="12361"/>
                </a:lnTo>
                <a:lnTo>
                  <a:pt x="10779" y="12118"/>
                </a:lnTo>
                <a:lnTo>
                  <a:pt x="10925" y="11826"/>
                </a:lnTo>
                <a:lnTo>
                  <a:pt x="11071" y="11558"/>
                </a:lnTo>
                <a:lnTo>
                  <a:pt x="11193" y="11242"/>
                </a:lnTo>
                <a:lnTo>
                  <a:pt x="11266" y="10950"/>
                </a:lnTo>
                <a:lnTo>
                  <a:pt x="11339" y="10633"/>
                </a:lnTo>
                <a:lnTo>
                  <a:pt x="11388" y="10317"/>
                </a:lnTo>
                <a:lnTo>
                  <a:pt x="11388" y="9976"/>
                </a:lnTo>
                <a:lnTo>
                  <a:pt x="11363" y="9660"/>
                </a:lnTo>
                <a:lnTo>
                  <a:pt x="11315" y="9368"/>
                </a:lnTo>
                <a:lnTo>
                  <a:pt x="11242" y="9052"/>
                </a:lnTo>
                <a:lnTo>
                  <a:pt x="11120" y="8760"/>
                </a:lnTo>
                <a:lnTo>
                  <a:pt x="10974" y="8492"/>
                </a:lnTo>
                <a:lnTo>
                  <a:pt x="10147" y="9295"/>
                </a:lnTo>
                <a:lnTo>
                  <a:pt x="9733" y="9733"/>
                </a:lnTo>
                <a:lnTo>
                  <a:pt x="9636" y="9855"/>
                </a:lnTo>
                <a:lnTo>
                  <a:pt x="9636" y="9879"/>
                </a:lnTo>
                <a:lnTo>
                  <a:pt x="9636" y="10244"/>
                </a:lnTo>
                <a:lnTo>
                  <a:pt x="9587" y="10609"/>
                </a:lnTo>
                <a:lnTo>
                  <a:pt x="9539" y="10779"/>
                </a:lnTo>
                <a:lnTo>
                  <a:pt x="9466" y="10950"/>
                </a:lnTo>
                <a:lnTo>
                  <a:pt x="9393" y="11096"/>
                </a:lnTo>
                <a:lnTo>
                  <a:pt x="9295" y="11242"/>
                </a:lnTo>
                <a:lnTo>
                  <a:pt x="9149" y="11363"/>
                </a:lnTo>
                <a:lnTo>
                  <a:pt x="9003" y="11485"/>
                </a:lnTo>
                <a:lnTo>
                  <a:pt x="8882" y="11582"/>
                </a:lnTo>
                <a:lnTo>
                  <a:pt x="8736" y="11655"/>
                </a:lnTo>
                <a:lnTo>
                  <a:pt x="8590" y="11704"/>
                </a:lnTo>
                <a:lnTo>
                  <a:pt x="8444" y="11728"/>
                </a:lnTo>
                <a:lnTo>
                  <a:pt x="8127" y="11777"/>
                </a:lnTo>
                <a:lnTo>
                  <a:pt x="7811" y="11777"/>
                </a:lnTo>
                <a:lnTo>
                  <a:pt x="7470" y="11728"/>
                </a:lnTo>
                <a:lnTo>
                  <a:pt x="7178" y="11631"/>
                </a:lnTo>
                <a:lnTo>
                  <a:pt x="6886" y="11509"/>
                </a:lnTo>
                <a:lnTo>
                  <a:pt x="6643" y="11339"/>
                </a:lnTo>
                <a:lnTo>
                  <a:pt x="6521" y="11217"/>
                </a:lnTo>
                <a:lnTo>
                  <a:pt x="6400" y="11096"/>
                </a:lnTo>
                <a:lnTo>
                  <a:pt x="6327" y="10974"/>
                </a:lnTo>
                <a:lnTo>
                  <a:pt x="6254" y="10852"/>
                </a:lnTo>
                <a:lnTo>
                  <a:pt x="6132" y="10560"/>
                </a:lnTo>
                <a:lnTo>
                  <a:pt x="6059" y="10244"/>
                </a:lnTo>
                <a:lnTo>
                  <a:pt x="6059" y="9928"/>
                </a:lnTo>
                <a:lnTo>
                  <a:pt x="6083" y="9636"/>
                </a:lnTo>
                <a:lnTo>
                  <a:pt x="6181" y="9319"/>
                </a:lnTo>
                <a:lnTo>
                  <a:pt x="6302" y="9052"/>
                </a:lnTo>
                <a:lnTo>
                  <a:pt x="6400" y="8906"/>
                </a:lnTo>
                <a:lnTo>
                  <a:pt x="6497" y="8808"/>
                </a:lnTo>
                <a:lnTo>
                  <a:pt x="6594" y="8687"/>
                </a:lnTo>
                <a:lnTo>
                  <a:pt x="6716" y="8614"/>
                </a:lnTo>
                <a:lnTo>
                  <a:pt x="6984" y="8468"/>
                </a:lnTo>
                <a:lnTo>
                  <a:pt x="7276" y="8370"/>
                </a:lnTo>
                <a:lnTo>
                  <a:pt x="7495" y="8322"/>
                </a:lnTo>
                <a:lnTo>
                  <a:pt x="7689" y="8322"/>
                </a:lnTo>
                <a:lnTo>
                  <a:pt x="8054" y="8370"/>
                </a:lnTo>
                <a:lnTo>
                  <a:pt x="8200" y="8200"/>
                </a:lnTo>
                <a:lnTo>
                  <a:pt x="8565" y="7811"/>
                </a:lnTo>
                <a:lnTo>
                  <a:pt x="8955" y="7421"/>
                </a:lnTo>
                <a:lnTo>
                  <a:pt x="9344" y="7032"/>
                </a:lnTo>
                <a:lnTo>
                  <a:pt x="9295" y="6983"/>
                </a:lnTo>
                <a:lnTo>
                  <a:pt x="9247" y="6959"/>
                </a:lnTo>
                <a:lnTo>
                  <a:pt x="8906" y="6862"/>
                </a:lnTo>
                <a:lnTo>
                  <a:pt x="8565" y="6764"/>
                </a:lnTo>
                <a:lnTo>
                  <a:pt x="8225" y="6716"/>
                </a:lnTo>
                <a:lnTo>
                  <a:pt x="7884" y="6691"/>
                </a:lnTo>
                <a:close/>
                <a:moveTo>
                  <a:pt x="13407" y="15621"/>
                </a:moveTo>
                <a:lnTo>
                  <a:pt x="13505" y="15694"/>
                </a:lnTo>
                <a:lnTo>
                  <a:pt x="13310" y="15865"/>
                </a:lnTo>
                <a:lnTo>
                  <a:pt x="13213" y="15962"/>
                </a:lnTo>
                <a:lnTo>
                  <a:pt x="13115" y="16059"/>
                </a:lnTo>
                <a:lnTo>
                  <a:pt x="12969" y="16278"/>
                </a:lnTo>
                <a:lnTo>
                  <a:pt x="12969" y="16303"/>
                </a:lnTo>
                <a:lnTo>
                  <a:pt x="12969" y="16351"/>
                </a:lnTo>
                <a:lnTo>
                  <a:pt x="12994" y="16400"/>
                </a:lnTo>
                <a:lnTo>
                  <a:pt x="13067" y="16424"/>
                </a:lnTo>
                <a:lnTo>
                  <a:pt x="13115" y="16424"/>
                </a:lnTo>
                <a:lnTo>
                  <a:pt x="13140" y="16400"/>
                </a:lnTo>
                <a:lnTo>
                  <a:pt x="13237" y="16327"/>
                </a:lnTo>
                <a:lnTo>
                  <a:pt x="13334" y="16254"/>
                </a:lnTo>
                <a:lnTo>
                  <a:pt x="13553" y="16132"/>
                </a:lnTo>
                <a:lnTo>
                  <a:pt x="13699" y="16035"/>
                </a:lnTo>
                <a:lnTo>
                  <a:pt x="13845" y="15938"/>
                </a:lnTo>
                <a:lnTo>
                  <a:pt x="13918" y="15986"/>
                </a:lnTo>
                <a:lnTo>
                  <a:pt x="13772" y="16132"/>
                </a:lnTo>
                <a:lnTo>
                  <a:pt x="13651" y="16254"/>
                </a:lnTo>
                <a:lnTo>
                  <a:pt x="13553" y="16351"/>
                </a:lnTo>
                <a:lnTo>
                  <a:pt x="13456" y="16497"/>
                </a:lnTo>
                <a:lnTo>
                  <a:pt x="13407" y="16570"/>
                </a:lnTo>
                <a:lnTo>
                  <a:pt x="13383" y="16643"/>
                </a:lnTo>
                <a:lnTo>
                  <a:pt x="13383" y="16692"/>
                </a:lnTo>
                <a:lnTo>
                  <a:pt x="13432" y="16741"/>
                </a:lnTo>
                <a:lnTo>
                  <a:pt x="13553" y="16741"/>
                </a:lnTo>
                <a:lnTo>
                  <a:pt x="13675" y="16668"/>
                </a:lnTo>
                <a:lnTo>
                  <a:pt x="13870" y="16497"/>
                </a:lnTo>
                <a:lnTo>
                  <a:pt x="14137" y="16278"/>
                </a:lnTo>
                <a:lnTo>
                  <a:pt x="14186" y="16230"/>
                </a:lnTo>
                <a:lnTo>
                  <a:pt x="14283" y="16351"/>
                </a:lnTo>
                <a:lnTo>
                  <a:pt x="13967" y="16643"/>
                </a:lnTo>
                <a:lnTo>
                  <a:pt x="13821" y="16862"/>
                </a:lnTo>
                <a:lnTo>
                  <a:pt x="13675" y="17057"/>
                </a:lnTo>
                <a:lnTo>
                  <a:pt x="13675" y="17106"/>
                </a:lnTo>
                <a:lnTo>
                  <a:pt x="13724" y="17106"/>
                </a:lnTo>
                <a:lnTo>
                  <a:pt x="13967" y="16984"/>
                </a:lnTo>
                <a:lnTo>
                  <a:pt x="14210" y="16887"/>
                </a:lnTo>
                <a:lnTo>
                  <a:pt x="14381" y="16789"/>
                </a:lnTo>
                <a:lnTo>
                  <a:pt x="14527" y="16668"/>
                </a:lnTo>
                <a:lnTo>
                  <a:pt x="14600" y="16765"/>
                </a:lnTo>
                <a:lnTo>
                  <a:pt x="14575" y="16789"/>
                </a:lnTo>
                <a:lnTo>
                  <a:pt x="14259" y="17033"/>
                </a:lnTo>
                <a:lnTo>
                  <a:pt x="14113" y="17154"/>
                </a:lnTo>
                <a:lnTo>
                  <a:pt x="13991" y="17300"/>
                </a:lnTo>
                <a:lnTo>
                  <a:pt x="13991" y="17349"/>
                </a:lnTo>
                <a:lnTo>
                  <a:pt x="14016" y="17349"/>
                </a:lnTo>
                <a:lnTo>
                  <a:pt x="14210" y="17300"/>
                </a:lnTo>
                <a:lnTo>
                  <a:pt x="14356" y="17252"/>
                </a:lnTo>
                <a:lnTo>
                  <a:pt x="14551" y="17154"/>
                </a:lnTo>
                <a:lnTo>
                  <a:pt x="14721" y="17057"/>
                </a:lnTo>
                <a:lnTo>
                  <a:pt x="14746" y="17203"/>
                </a:lnTo>
                <a:lnTo>
                  <a:pt x="14624" y="17252"/>
                </a:lnTo>
                <a:lnTo>
                  <a:pt x="14478" y="17300"/>
                </a:lnTo>
                <a:lnTo>
                  <a:pt x="14332" y="17373"/>
                </a:lnTo>
                <a:lnTo>
                  <a:pt x="14259" y="17422"/>
                </a:lnTo>
                <a:lnTo>
                  <a:pt x="14186" y="17471"/>
                </a:lnTo>
                <a:lnTo>
                  <a:pt x="14137" y="17544"/>
                </a:lnTo>
                <a:lnTo>
                  <a:pt x="14162" y="17641"/>
                </a:lnTo>
                <a:lnTo>
                  <a:pt x="14210" y="17690"/>
                </a:lnTo>
                <a:lnTo>
                  <a:pt x="14283" y="17714"/>
                </a:lnTo>
                <a:lnTo>
                  <a:pt x="14429" y="17714"/>
                </a:lnTo>
                <a:lnTo>
                  <a:pt x="14575" y="17665"/>
                </a:lnTo>
                <a:lnTo>
                  <a:pt x="14697" y="17617"/>
                </a:lnTo>
                <a:lnTo>
                  <a:pt x="14697" y="17641"/>
                </a:lnTo>
                <a:lnTo>
                  <a:pt x="14600" y="17738"/>
                </a:lnTo>
                <a:lnTo>
                  <a:pt x="14502" y="17811"/>
                </a:lnTo>
                <a:lnTo>
                  <a:pt x="14405" y="17860"/>
                </a:lnTo>
                <a:lnTo>
                  <a:pt x="14283" y="17884"/>
                </a:lnTo>
                <a:lnTo>
                  <a:pt x="14162" y="17909"/>
                </a:lnTo>
                <a:lnTo>
                  <a:pt x="14040" y="17884"/>
                </a:lnTo>
                <a:lnTo>
                  <a:pt x="13772" y="17836"/>
                </a:lnTo>
                <a:lnTo>
                  <a:pt x="13529" y="17738"/>
                </a:lnTo>
                <a:lnTo>
                  <a:pt x="13261" y="17592"/>
                </a:lnTo>
                <a:lnTo>
                  <a:pt x="13067" y="17471"/>
                </a:lnTo>
                <a:lnTo>
                  <a:pt x="12896" y="17349"/>
                </a:lnTo>
                <a:lnTo>
                  <a:pt x="12726" y="17179"/>
                </a:lnTo>
                <a:lnTo>
                  <a:pt x="12556" y="16984"/>
                </a:lnTo>
                <a:lnTo>
                  <a:pt x="12337" y="16765"/>
                </a:lnTo>
                <a:lnTo>
                  <a:pt x="12239" y="16692"/>
                </a:lnTo>
                <a:lnTo>
                  <a:pt x="12118" y="16668"/>
                </a:lnTo>
                <a:lnTo>
                  <a:pt x="12458" y="16424"/>
                </a:lnTo>
                <a:lnTo>
                  <a:pt x="12799" y="16181"/>
                </a:lnTo>
                <a:lnTo>
                  <a:pt x="13115" y="15913"/>
                </a:lnTo>
                <a:lnTo>
                  <a:pt x="13407" y="15621"/>
                </a:lnTo>
                <a:close/>
                <a:moveTo>
                  <a:pt x="2287" y="15548"/>
                </a:moveTo>
                <a:lnTo>
                  <a:pt x="2579" y="15840"/>
                </a:lnTo>
                <a:lnTo>
                  <a:pt x="2871" y="16084"/>
                </a:lnTo>
                <a:lnTo>
                  <a:pt x="3188" y="16351"/>
                </a:lnTo>
                <a:lnTo>
                  <a:pt x="3504" y="16570"/>
                </a:lnTo>
                <a:lnTo>
                  <a:pt x="3382" y="16765"/>
                </a:lnTo>
                <a:lnTo>
                  <a:pt x="3358" y="16741"/>
                </a:lnTo>
                <a:lnTo>
                  <a:pt x="3309" y="16668"/>
                </a:lnTo>
                <a:lnTo>
                  <a:pt x="3261" y="16619"/>
                </a:lnTo>
                <a:lnTo>
                  <a:pt x="3115" y="16522"/>
                </a:lnTo>
                <a:lnTo>
                  <a:pt x="2944" y="16449"/>
                </a:lnTo>
                <a:lnTo>
                  <a:pt x="2823" y="16351"/>
                </a:lnTo>
                <a:lnTo>
                  <a:pt x="2774" y="16351"/>
                </a:lnTo>
                <a:lnTo>
                  <a:pt x="2774" y="16376"/>
                </a:lnTo>
                <a:lnTo>
                  <a:pt x="2823" y="16522"/>
                </a:lnTo>
                <a:lnTo>
                  <a:pt x="2944" y="16668"/>
                </a:lnTo>
                <a:lnTo>
                  <a:pt x="2969" y="16692"/>
                </a:lnTo>
                <a:lnTo>
                  <a:pt x="2725" y="16546"/>
                </a:lnTo>
                <a:lnTo>
                  <a:pt x="2604" y="16497"/>
                </a:lnTo>
                <a:lnTo>
                  <a:pt x="2458" y="16473"/>
                </a:lnTo>
                <a:lnTo>
                  <a:pt x="2433" y="16473"/>
                </a:lnTo>
                <a:lnTo>
                  <a:pt x="2433" y="16522"/>
                </a:lnTo>
                <a:lnTo>
                  <a:pt x="2482" y="16619"/>
                </a:lnTo>
                <a:lnTo>
                  <a:pt x="2555" y="16692"/>
                </a:lnTo>
                <a:lnTo>
                  <a:pt x="2725" y="16862"/>
                </a:lnTo>
                <a:lnTo>
                  <a:pt x="2896" y="17008"/>
                </a:lnTo>
                <a:lnTo>
                  <a:pt x="3090" y="17130"/>
                </a:lnTo>
                <a:lnTo>
                  <a:pt x="2920" y="17300"/>
                </a:lnTo>
                <a:lnTo>
                  <a:pt x="2871" y="17276"/>
                </a:lnTo>
                <a:lnTo>
                  <a:pt x="2774" y="17203"/>
                </a:lnTo>
                <a:lnTo>
                  <a:pt x="2701" y="17106"/>
                </a:lnTo>
                <a:lnTo>
                  <a:pt x="2604" y="17008"/>
                </a:lnTo>
                <a:lnTo>
                  <a:pt x="2506" y="16935"/>
                </a:lnTo>
                <a:lnTo>
                  <a:pt x="2385" y="16887"/>
                </a:lnTo>
                <a:lnTo>
                  <a:pt x="2336" y="16862"/>
                </a:lnTo>
                <a:lnTo>
                  <a:pt x="2263" y="16887"/>
                </a:lnTo>
                <a:lnTo>
                  <a:pt x="2239" y="16911"/>
                </a:lnTo>
                <a:lnTo>
                  <a:pt x="2239" y="16960"/>
                </a:lnTo>
                <a:lnTo>
                  <a:pt x="2287" y="17057"/>
                </a:lnTo>
                <a:lnTo>
                  <a:pt x="2336" y="17179"/>
                </a:lnTo>
                <a:lnTo>
                  <a:pt x="2433" y="17300"/>
                </a:lnTo>
                <a:lnTo>
                  <a:pt x="2506" y="17422"/>
                </a:lnTo>
                <a:lnTo>
                  <a:pt x="2652" y="17544"/>
                </a:lnTo>
                <a:lnTo>
                  <a:pt x="2531" y="17617"/>
                </a:lnTo>
                <a:lnTo>
                  <a:pt x="2336" y="17519"/>
                </a:lnTo>
                <a:lnTo>
                  <a:pt x="2166" y="17398"/>
                </a:lnTo>
                <a:lnTo>
                  <a:pt x="2068" y="17325"/>
                </a:lnTo>
                <a:lnTo>
                  <a:pt x="1995" y="17300"/>
                </a:lnTo>
                <a:lnTo>
                  <a:pt x="1898" y="17252"/>
                </a:lnTo>
                <a:lnTo>
                  <a:pt x="1777" y="17227"/>
                </a:lnTo>
                <a:lnTo>
                  <a:pt x="1752" y="17252"/>
                </a:lnTo>
                <a:lnTo>
                  <a:pt x="1728" y="17276"/>
                </a:lnTo>
                <a:lnTo>
                  <a:pt x="1777" y="17398"/>
                </a:lnTo>
                <a:lnTo>
                  <a:pt x="1825" y="17519"/>
                </a:lnTo>
                <a:lnTo>
                  <a:pt x="1898" y="17641"/>
                </a:lnTo>
                <a:lnTo>
                  <a:pt x="1995" y="17738"/>
                </a:lnTo>
                <a:lnTo>
                  <a:pt x="2117" y="17860"/>
                </a:lnTo>
                <a:lnTo>
                  <a:pt x="1874" y="17763"/>
                </a:lnTo>
                <a:lnTo>
                  <a:pt x="1679" y="17665"/>
                </a:lnTo>
                <a:lnTo>
                  <a:pt x="1582" y="17617"/>
                </a:lnTo>
                <a:lnTo>
                  <a:pt x="1485" y="17592"/>
                </a:lnTo>
                <a:lnTo>
                  <a:pt x="1436" y="17592"/>
                </a:lnTo>
                <a:lnTo>
                  <a:pt x="1363" y="17641"/>
                </a:lnTo>
                <a:lnTo>
                  <a:pt x="1339" y="17690"/>
                </a:lnTo>
                <a:lnTo>
                  <a:pt x="1339" y="17738"/>
                </a:lnTo>
                <a:lnTo>
                  <a:pt x="1412" y="17860"/>
                </a:lnTo>
                <a:lnTo>
                  <a:pt x="1509" y="17957"/>
                </a:lnTo>
                <a:lnTo>
                  <a:pt x="1363" y="17909"/>
                </a:lnTo>
                <a:lnTo>
                  <a:pt x="1266" y="17836"/>
                </a:lnTo>
                <a:lnTo>
                  <a:pt x="1168" y="17738"/>
                </a:lnTo>
                <a:lnTo>
                  <a:pt x="1095" y="17592"/>
                </a:lnTo>
                <a:lnTo>
                  <a:pt x="1071" y="17422"/>
                </a:lnTo>
                <a:lnTo>
                  <a:pt x="1095" y="17227"/>
                </a:lnTo>
                <a:lnTo>
                  <a:pt x="1144" y="17057"/>
                </a:lnTo>
                <a:lnTo>
                  <a:pt x="1217" y="16887"/>
                </a:lnTo>
                <a:lnTo>
                  <a:pt x="1436" y="16522"/>
                </a:lnTo>
                <a:lnTo>
                  <a:pt x="1631" y="16254"/>
                </a:lnTo>
                <a:lnTo>
                  <a:pt x="1777" y="16059"/>
                </a:lnTo>
                <a:lnTo>
                  <a:pt x="1947" y="15889"/>
                </a:lnTo>
                <a:lnTo>
                  <a:pt x="2117" y="15719"/>
                </a:lnTo>
                <a:lnTo>
                  <a:pt x="2287" y="15548"/>
                </a:lnTo>
                <a:close/>
                <a:moveTo>
                  <a:pt x="7689" y="2336"/>
                </a:moveTo>
                <a:lnTo>
                  <a:pt x="7203" y="2360"/>
                </a:lnTo>
                <a:lnTo>
                  <a:pt x="6716" y="2409"/>
                </a:lnTo>
                <a:lnTo>
                  <a:pt x="6205" y="2482"/>
                </a:lnTo>
                <a:lnTo>
                  <a:pt x="5718" y="2604"/>
                </a:lnTo>
                <a:lnTo>
                  <a:pt x="5256" y="2725"/>
                </a:lnTo>
                <a:lnTo>
                  <a:pt x="4794" y="2896"/>
                </a:lnTo>
                <a:lnTo>
                  <a:pt x="4404" y="3066"/>
                </a:lnTo>
                <a:lnTo>
                  <a:pt x="4015" y="3261"/>
                </a:lnTo>
                <a:lnTo>
                  <a:pt x="3626" y="3480"/>
                </a:lnTo>
                <a:lnTo>
                  <a:pt x="3261" y="3723"/>
                </a:lnTo>
                <a:lnTo>
                  <a:pt x="2896" y="3966"/>
                </a:lnTo>
                <a:lnTo>
                  <a:pt x="2555" y="4258"/>
                </a:lnTo>
                <a:lnTo>
                  <a:pt x="2214" y="4526"/>
                </a:lnTo>
                <a:lnTo>
                  <a:pt x="1923" y="4842"/>
                </a:lnTo>
                <a:lnTo>
                  <a:pt x="1655" y="5134"/>
                </a:lnTo>
                <a:lnTo>
                  <a:pt x="1412" y="5451"/>
                </a:lnTo>
                <a:lnTo>
                  <a:pt x="1217" y="5791"/>
                </a:lnTo>
                <a:lnTo>
                  <a:pt x="1071" y="6156"/>
                </a:lnTo>
                <a:lnTo>
                  <a:pt x="657" y="7105"/>
                </a:lnTo>
                <a:lnTo>
                  <a:pt x="463" y="7592"/>
                </a:lnTo>
                <a:lnTo>
                  <a:pt x="292" y="8078"/>
                </a:lnTo>
                <a:lnTo>
                  <a:pt x="171" y="8565"/>
                </a:lnTo>
                <a:lnTo>
                  <a:pt x="73" y="9052"/>
                </a:lnTo>
                <a:lnTo>
                  <a:pt x="25" y="9563"/>
                </a:lnTo>
                <a:lnTo>
                  <a:pt x="0" y="10074"/>
                </a:lnTo>
                <a:lnTo>
                  <a:pt x="25" y="10585"/>
                </a:lnTo>
                <a:lnTo>
                  <a:pt x="49" y="11096"/>
                </a:lnTo>
                <a:lnTo>
                  <a:pt x="122" y="11607"/>
                </a:lnTo>
                <a:lnTo>
                  <a:pt x="195" y="12093"/>
                </a:lnTo>
                <a:lnTo>
                  <a:pt x="268" y="12531"/>
                </a:lnTo>
                <a:lnTo>
                  <a:pt x="414" y="12945"/>
                </a:lnTo>
                <a:lnTo>
                  <a:pt x="584" y="13359"/>
                </a:lnTo>
                <a:lnTo>
                  <a:pt x="779" y="13723"/>
                </a:lnTo>
                <a:lnTo>
                  <a:pt x="1022" y="14088"/>
                </a:lnTo>
                <a:lnTo>
                  <a:pt x="1290" y="14453"/>
                </a:lnTo>
                <a:lnTo>
                  <a:pt x="1558" y="14794"/>
                </a:lnTo>
                <a:lnTo>
                  <a:pt x="1850" y="15135"/>
                </a:lnTo>
                <a:lnTo>
                  <a:pt x="1995" y="15281"/>
                </a:lnTo>
                <a:lnTo>
                  <a:pt x="1850" y="15378"/>
                </a:lnTo>
                <a:lnTo>
                  <a:pt x="1704" y="15500"/>
                </a:lnTo>
                <a:lnTo>
                  <a:pt x="1582" y="15621"/>
                </a:lnTo>
                <a:lnTo>
                  <a:pt x="1460" y="15767"/>
                </a:lnTo>
                <a:lnTo>
                  <a:pt x="1217" y="16084"/>
                </a:lnTo>
                <a:lnTo>
                  <a:pt x="1047" y="16351"/>
                </a:lnTo>
                <a:lnTo>
                  <a:pt x="925" y="16546"/>
                </a:lnTo>
                <a:lnTo>
                  <a:pt x="828" y="16741"/>
                </a:lnTo>
                <a:lnTo>
                  <a:pt x="730" y="16960"/>
                </a:lnTo>
                <a:lnTo>
                  <a:pt x="682" y="17179"/>
                </a:lnTo>
                <a:lnTo>
                  <a:pt x="633" y="17398"/>
                </a:lnTo>
                <a:lnTo>
                  <a:pt x="657" y="17617"/>
                </a:lnTo>
                <a:lnTo>
                  <a:pt x="706" y="17836"/>
                </a:lnTo>
                <a:lnTo>
                  <a:pt x="828" y="18055"/>
                </a:lnTo>
                <a:lnTo>
                  <a:pt x="901" y="18152"/>
                </a:lnTo>
                <a:lnTo>
                  <a:pt x="974" y="18225"/>
                </a:lnTo>
                <a:lnTo>
                  <a:pt x="1144" y="18322"/>
                </a:lnTo>
                <a:lnTo>
                  <a:pt x="1339" y="18395"/>
                </a:lnTo>
                <a:lnTo>
                  <a:pt x="1558" y="18420"/>
                </a:lnTo>
                <a:lnTo>
                  <a:pt x="1777" y="18420"/>
                </a:lnTo>
                <a:lnTo>
                  <a:pt x="1995" y="18371"/>
                </a:lnTo>
                <a:lnTo>
                  <a:pt x="2190" y="18322"/>
                </a:lnTo>
                <a:lnTo>
                  <a:pt x="2385" y="18249"/>
                </a:lnTo>
                <a:lnTo>
                  <a:pt x="2604" y="18128"/>
                </a:lnTo>
                <a:lnTo>
                  <a:pt x="2823" y="18006"/>
                </a:lnTo>
                <a:lnTo>
                  <a:pt x="3042" y="17836"/>
                </a:lnTo>
                <a:lnTo>
                  <a:pt x="3236" y="17665"/>
                </a:lnTo>
                <a:lnTo>
                  <a:pt x="3431" y="17471"/>
                </a:lnTo>
                <a:lnTo>
                  <a:pt x="3601" y="17276"/>
                </a:lnTo>
                <a:lnTo>
                  <a:pt x="3893" y="16838"/>
                </a:lnTo>
                <a:lnTo>
                  <a:pt x="4258" y="17081"/>
                </a:lnTo>
                <a:lnTo>
                  <a:pt x="4648" y="17276"/>
                </a:lnTo>
                <a:lnTo>
                  <a:pt x="4867" y="17398"/>
                </a:lnTo>
                <a:lnTo>
                  <a:pt x="5110" y="17495"/>
                </a:lnTo>
                <a:lnTo>
                  <a:pt x="5353" y="17568"/>
                </a:lnTo>
                <a:lnTo>
                  <a:pt x="5597" y="17641"/>
                </a:lnTo>
                <a:lnTo>
                  <a:pt x="6083" y="17738"/>
                </a:lnTo>
                <a:lnTo>
                  <a:pt x="6594" y="17811"/>
                </a:lnTo>
                <a:lnTo>
                  <a:pt x="7057" y="17884"/>
                </a:lnTo>
                <a:lnTo>
                  <a:pt x="7519" y="17909"/>
                </a:lnTo>
                <a:lnTo>
                  <a:pt x="8006" y="17909"/>
                </a:lnTo>
                <a:lnTo>
                  <a:pt x="8492" y="17860"/>
                </a:lnTo>
                <a:lnTo>
                  <a:pt x="8541" y="17884"/>
                </a:lnTo>
                <a:lnTo>
                  <a:pt x="8590" y="17860"/>
                </a:lnTo>
                <a:lnTo>
                  <a:pt x="8736" y="17811"/>
                </a:lnTo>
                <a:lnTo>
                  <a:pt x="8906" y="17787"/>
                </a:lnTo>
                <a:lnTo>
                  <a:pt x="9222" y="17738"/>
                </a:lnTo>
                <a:lnTo>
                  <a:pt x="9514" y="17690"/>
                </a:lnTo>
                <a:lnTo>
                  <a:pt x="9782" y="17592"/>
                </a:lnTo>
                <a:lnTo>
                  <a:pt x="10317" y="17398"/>
                </a:lnTo>
                <a:lnTo>
                  <a:pt x="11120" y="17130"/>
                </a:lnTo>
                <a:lnTo>
                  <a:pt x="11509" y="16984"/>
                </a:lnTo>
                <a:lnTo>
                  <a:pt x="11899" y="16789"/>
                </a:lnTo>
                <a:lnTo>
                  <a:pt x="11899" y="16814"/>
                </a:lnTo>
                <a:lnTo>
                  <a:pt x="11996" y="17033"/>
                </a:lnTo>
                <a:lnTo>
                  <a:pt x="12118" y="17227"/>
                </a:lnTo>
                <a:lnTo>
                  <a:pt x="12288" y="17446"/>
                </a:lnTo>
                <a:lnTo>
                  <a:pt x="12483" y="17641"/>
                </a:lnTo>
                <a:lnTo>
                  <a:pt x="12702" y="17811"/>
                </a:lnTo>
                <a:lnTo>
                  <a:pt x="12921" y="17957"/>
                </a:lnTo>
                <a:lnTo>
                  <a:pt x="13115" y="18079"/>
                </a:lnTo>
                <a:lnTo>
                  <a:pt x="13334" y="18176"/>
                </a:lnTo>
                <a:lnTo>
                  <a:pt x="13529" y="18249"/>
                </a:lnTo>
                <a:lnTo>
                  <a:pt x="13748" y="18298"/>
                </a:lnTo>
                <a:lnTo>
                  <a:pt x="13991" y="18347"/>
                </a:lnTo>
                <a:lnTo>
                  <a:pt x="14259" y="18347"/>
                </a:lnTo>
                <a:lnTo>
                  <a:pt x="14478" y="18322"/>
                </a:lnTo>
                <a:lnTo>
                  <a:pt x="14721" y="18249"/>
                </a:lnTo>
                <a:lnTo>
                  <a:pt x="14819" y="18176"/>
                </a:lnTo>
                <a:lnTo>
                  <a:pt x="14892" y="18103"/>
                </a:lnTo>
                <a:lnTo>
                  <a:pt x="14989" y="18030"/>
                </a:lnTo>
                <a:lnTo>
                  <a:pt x="15038" y="17933"/>
                </a:lnTo>
                <a:lnTo>
                  <a:pt x="15135" y="17763"/>
                </a:lnTo>
                <a:lnTo>
                  <a:pt x="15159" y="17568"/>
                </a:lnTo>
                <a:lnTo>
                  <a:pt x="15184" y="17373"/>
                </a:lnTo>
                <a:lnTo>
                  <a:pt x="15159" y="17203"/>
                </a:lnTo>
                <a:lnTo>
                  <a:pt x="15111" y="17008"/>
                </a:lnTo>
                <a:lnTo>
                  <a:pt x="15062" y="16838"/>
                </a:lnTo>
                <a:lnTo>
                  <a:pt x="14965" y="16643"/>
                </a:lnTo>
                <a:lnTo>
                  <a:pt x="14867" y="16473"/>
                </a:lnTo>
                <a:lnTo>
                  <a:pt x="14600" y="16132"/>
                </a:lnTo>
                <a:lnTo>
                  <a:pt x="14308" y="15792"/>
                </a:lnTo>
                <a:lnTo>
                  <a:pt x="13991" y="15524"/>
                </a:lnTo>
                <a:lnTo>
                  <a:pt x="13675" y="15281"/>
                </a:lnTo>
                <a:lnTo>
                  <a:pt x="13967" y="14916"/>
                </a:lnTo>
                <a:lnTo>
                  <a:pt x="14235" y="14551"/>
                </a:lnTo>
                <a:lnTo>
                  <a:pt x="14478" y="14137"/>
                </a:lnTo>
                <a:lnTo>
                  <a:pt x="14673" y="13748"/>
                </a:lnTo>
                <a:lnTo>
                  <a:pt x="14916" y="13237"/>
                </a:lnTo>
                <a:lnTo>
                  <a:pt x="15111" y="12677"/>
                </a:lnTo>
                <a:lnTo>
                  <a:pt x="15257" y="12118"/>
                </a:lnTo>
                <a:lnTo>
                  <a:pt x="15378" y="11534"/>
                </a:lnTo>
                <a:lnTo>
                  <a:pt x="15476" y="10950"/>
                </a:lnTo>
                <a:lnTo>
                  <a:pt x="15524" y="10366"/>
                </a:lnTo>
                <a:lnTo>
                  <a:pt x="15549" y="9782"/>
                </a:lnTo>
                <a:lnTo>
                  <a:pt x="15549" y="9222"/>
                </a:lnTo>
                <a:lnTo>
                  <a:pt x="15524" y="8979"/>
                </a:lnTo>
                <a:lnTo>
                  <a:pt x="15476" y="8735"/>
                </a:lnTo>
                <a:lnTo>
                  <a:pt x="15354" y="8249"/>
                </a:lnTo>
                <a:lnTo>
                  <a:pt x="15208" y="7786"/>
                </a:lnTo>
                <a:lnTo>
                  <a:pt x="15038" y="7348"/>
                </a:lnTo>
                <a:lnTo>
                  <a:pt x="14867" y="6910"/>
                </a:lnTo>
                <a:lnTo>
                  <a:pt x="14794" y="6691"/>
                </a:lnTo>
                <a:lnTo>
                  <a:pt x="14697" y="6472"/>
                </a:lnTo>
                <a:lnTo>
                  <a:pt x="14575" y="6278"/>
                </a:lnTo>
                <a:lnTo>
                  <a:pt x="14429" y="6107"/>
                </a:lnTo>
                <a:lnTo>
                  <a:pt x="14381" y="6107"/>
                </a:lnTo>
                <a:lnTo>
                  <a:pt x="13991" y="6034"/>
                </a:lnTo>
                <a:lnTo>
                  <a:pt x="13578" y="5961"/>
                </a:lnTo>
                <a:lnTo>
                  <a:pt x="13042" y="6521"/>
                </a:lnTo>
                <a:lnTo>
                  <a:pt x="12458" y="7105"/>
                </a:lnTo>
                <a:lnTo>
                  <a:pt x="12580" y="7202"/>
                </a:lnTo>
                <a:lnTo>
                  <a:pt x="12702" y="7324"/>
                </a:lnTo>
                <a:lnTo>
                  <a:pt x="12799" y="7470"/>
                </a:lnTo>
                <a:lnTo>
                  <a:pt x="12872" y="7616"/>
                </a:lnTo>
                <a:lnTo>
                  <a:pt x="13018" y="7957"/>
                </a:lnTo>
                <a:lnTo>
                  <a:pt x="13140" y="8249"/>
                </a:lnTo>
                <a:lnTo>
                  <a:pt x="13213" y="8468"/>
                </a:lnTo>
                <a:lnTo>
                  <a:pt x="13286" y="8687"/>
                </a:lnTo>
                <a:lnTo>
                  <a:pt x="13383" y="9173"/>
                </a:lnTo>
                <a:lnTo>
                  <a:pt x="13407" y="9684"/>
                </a:lnTo>
                <a:lnTo>
                  <a:pt x="13407" y="10147"/>
                </a:lnTo>
                <a:lnTo>
                  <a:pt x="13383" y="10585"/>
                </a:lnTo>
                <a:lnTo>
                  <a:pt x="13310" y="11023"/>
                </a:lnTo>
                <a:lnTo>
                  <a:pt x="13188" y="11436"/>
                </a:lnTo>
                <a:lnTo>
                  <a:pt x="13042" y="11850"/>
                </a:lnTo>
                <a:lnTo>
                  <a:pt x="12872" y="12264"/>
                </a:lnTo>
                <a:lnTo>
                  <a:pt x="12677" y="12653"/>
                </a:lnTo>
                <a:lnTo>
                  <a:pt x="12458" y="13018"/>
                </a:lnTo>
                <a:lnTo>
                  <a:pt x="12239" y="13383"/>
                </a:lnTo>
                <a:lnTo>
                  <a:pt x="11923" y="13748"/>
                </a:lnTo>
                <a:lnTo>
                  <a:pt x="11582" y="14088"/>
                </a:lnTo>
                <a:lnTo>
                  <a:pt x="11217" y="14380"/>
                </a:lnTo>
                <a:lnTo>
                  <a:pt x="10828" y="14648"/>
                </a:lnTo>
                <a:lnTo>
                  <a:pt x="10414" y="14867"/>
                </a:lnTo>
                <a:lnTo>
                  <a:pt x="9976" y="15062"/>
                </a:lnTo>
                <a:lnTo>
                  <a:pt x="9539" y="15256"/>
                </a:lnTo>
                <a:lnTo>
                  <a:pt x="9101" y="15427"/>
                </a:lnTo>
                <a:lnTo>
                  <a:pt x="8809" y="15524"/>
                </a:lnTo>
                <a:lnTo>
                  <a:pt x="8517" y="15597"/>
                </a:lnTo>
                <a:lnTo>
                  <a:pt x="8225" y="15646"/>
                </a:lnTo>
                <a:lnTo>
                  <a:pt x="7957" y="15670"/>
                </a:lnTo>
                <a:lnTo>
                  <a:pt x="7397" y="15670"/>
                </a:lnTo>
                <a:lnTo>
                  <a:pt x="7130" y="15646"/>
                </a:lnTo>
                <a:lnTo>
                  <a:pt x="6862" y="15597"/>
                </a:lnTo>
                <a:lnTo>
                  <a:pt x="6594" y="15548"/>
                </a:lnTo>
                <a:lnTo>
                  <a:pt x="6327" y="15475"/>
                </a:lnTo>
                <a:lnTo>
                  <a:pt x="5816" y="15281"/>
                </a:lnTo>
                <a:lnTo>
                  <a:pt x="5280" y="15062"/>
                </a:lnTo>
                <a:lnTo>
                  <a:pt x="4769" y="14770"/>
                </a:lnTo>
                <a:lnTo>
                  <a:pt x="4015" y="14307"/>
                </a:lnTo>
                <a:lnTo>
                  <a:pt x="3918" y="14259"/>
                </a:lnTo>
                <a:lnTo>
                  <a:pt x="3820" y="14161"/>
                </a:lnTo>
                <a:lnTo>
                  <a:pt x="3674" y="13991"/>
                </a:lnTo>
                <a:lnTo>
                  <a:pt x="3382" y="13602"/>
                </a:lnTo>
                <a:lnTo>
                  <a:pt x="3066" y="13164"/>
                </a:lnTo>
                <a:lnTo>
                  <a:pt x="2774" y="12726"/>
                </a:lnTo>
                <a:lnTo>
                  <a:pt x="2652" y="12483"/>
                </a:lnTo>
                <a:lnTo>
                  <a:pt x="2555" y="12239"/>
                </a:lnTo>
                <a:lnTo>
                  <a:pt x="2458" y="11972"/>
                </a:lnTo>
                <a:lnTo>
                  <a:pt x="2360" y="11728"/>
                </a:lnTo>
                <a:lnTo>
                  <a:pt x="2263" y="11242"/>
                </a:lnTo>
                <a:lnTo>
                  <a:pt x="2214" y="10731"/>
                </a:lnTo>
                <a:lnTo>
                  <a:pt x="2214" y="10220"/>
                </a:lnTo>
                <a:lnTo>
                  <a:pt x="2239" y="9684"/>
                </a:lnTo>
                <a:lnTo>
                  <a:pt x="2336" y="9149"/>
                </a:lnTo>
                <a:lnTo>
                  <a:pt x="2433" y="8662"/>
                </a:lnTo>
                <a:lnTo>
                  <a:pt x="2604" y="8151"/>
                </a:lnTo>
                <a:lnTo>
                  <a:pt x="2774" y="7713"/>
                </a:lnTo>
                <a:lnTo>
                  <a:pt x="2969" y="7324"/>
                </a:lnTo>
                <a:lnTo>
                  <a:pt x="3188" y="6959"/>
                </a:lnTo>
                <a:lnTo>
                  <a:pt x="3431" y="6618"/>
                </a:lnTo>
                <a:lnTo>
                  <a:pt x="3699" y="6302"/>
                </a:lnTo>
                <a:lnTo>
                  <a:pt x="4015" y="6010"/>
                </a:lnTo>
                <a:lnTo>
                  <a:pt x="4331" y="5742"/>
                </a:lnTo>
                <a:lnTo>
                  <a:pt x="4648" y="5499"/>
                </a:lnTo>
                <a:lnTo>
                  <a:pt x="5013" y="5280"/>
                </a:lnTo>
                <a:lnTo>
                  <a:pt x="5378" y="5086"/>
                </a:lnTo>
                <a:lnTo>
                  <a:pt x="5767" y="4915"/>
                </a:lnTo>
                <a:lnTo>
                  <a:pt x="6156" y="4794"/>
                </a:lnTo>
                <a:lnTo>
                  <a:pt x="6570" y="4672"/>
                </a:lnTo>
                <a:lnTo>
                  <a:pt x="6984" y="4599"/>
                </a:lnTo>
                <a:lnTo>
                  <a:pt x="7397" y="4550"/>
                </a:lnTo>
                <a:lnTo>
                  <a:pt x="7811" y="4526"/>
                </a:lnTo>
                <a:lnTo>
                  <a:pt x="8225" y="4526"/>
                </a:lnTo>
                <a:lnTo>
                  <a:pt x="8614" y="4575"/>
                </a:lnTo>
                <a:lnTo>
                  <a:pt x="8979" y="4623"/>
                </a:lnTo>
                <a:lnTo>
                  <a:pt x="9344" y="4696"/>
                </a:lnTo>
                <a:lnTo>
                  <a:pt x="9685" y="4794"/>
                </a:lnTo>
                <a:lnTo>
                  <a:pt x="10049" y="4940"/>
                </a:lnTo>
                <a:lnTo>
                  <a:pt x="10390" y="5086"/>
                </a:lnTo>
                <a:lnTo>
                  <a:pt x="10706" y="5280"/>
                </a:lnTo>
                <a:lnTo>
                  <a:pt x="10998" y="5499"/>
                </a:lnTo>
                <a:lnTo>
                  <a:pt x="11363" y="5134"/>
                </a:lnTo>
                <a:lnTo>
                  <a:pt x="11704" y="4745"/>
                </a:lnTo>
                <a:lnTo>
                  <a:pt x="11874" y="4575"/>
                </a:lnTo>
                <a:lnTo>
                  <a:pt x="11801" y="4258"/>
                </a:lnTo>
                <a:lnTo>
                  <a:pt x="11777" y="3942"/>
                </a:lnTo>
                <a:lnTo>
                  <a:pt x="11728" y="3650"/>
                </a:lnTo>
                <a:lnTo>
                  <a:pt x="11680" y="3382"/>
                </a:lnTo>
                <a:lnTo>
                  <a:pt x="11169" y="3042"/>
                </a:lnTo>
                <a:lnTo>
                  <a:pt x="10925" y="2871"/>
                </a:lnTo>
                <a:lnTo>
                  <a:pt x="10633" y="2750"/>
                </a:lnTo>
                <a:lnTo>
                  <a:pt x="10147" y="2579"/>
                </a:lnTo>
                <a:lnTo>
                  <a:pt x="9685" y="2458"/>
                </a:lnTo>
                <a:lnTo>
                  <a:pt x="9174" y="2385"/>
                </a:lnTo>
                <a:lnTo>
                  <a:pt x="8687" y="2336"/>
                </a:lnTo>
                <a:close/>
              </a:path>
            </a:pathLst>
          </a:custGeom>
          <a:solidFill>
            <a:srgbClr val="98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8" name="Google Shape;1008;p118"/>
          <p:cNvSpPr txBox="1"/>
          <p:nvPr/>
        </p:nvSpPr>
        <p:spPr>
          <a:xfrm>
            <a:off x="0" y="4834325"/>
            <a:ext cx="26982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Quicksand"/>
                <a:ea typeface="Quicksand"/>
                <a:cs typeface="Quicksand"/>
                <a:sym typeface="Quicksand"/>
              </a:rPr>
              <a:t>1.OA.A.1, 1.OA.B.4, 1.OA.C.6</a:t>
            </a:r>
            <a:endParaRPr sz="11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009" name="Google Shape;1009;p118"/>
          <p:cNvSpPr txBox="1"/>
          <p:nvPr/>
        </p:nvSpPr>
        <p:spPr>
          <a:xfrm>
            <a:off x="7770600" y="0"/>
            <a:ext cx="1373400" cy="146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>
                <a:solidFill>
                  <a:schemeClr val="dk2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12</a:t>
            </a:r>
            <a:endParaRPr sz="8000">
              <a:solidFill>
                <a:schemeClr val="dk2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0">
              <a:solidFill>
                <a:schemeClr val="dk2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1013" name="Shape 10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4" name="Google Shape;1014;p119"/>
          <p:cNvSpPr txBox="1"/>
          <p:nvPr>
            <p:ph type="ctrTitle"/>
          </p:nvPr>
        </p:nvSpPr>
        <p:spPr>
          <a:xfrm>
            <a:off x="335025" y="658750"/>
            <a:ext cx="7809000" cy="684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Notice and Wonder: </a:t>
            </a:r>
            <a:endParaRPr sz="27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Friendship Bracelets</a:t>
            </a:r>
            <a:endParaRPr b="0" sz="27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015" name="Google Shape;1015;p119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016" name="Google Shape;1016;p119"/>
          <p:cNvSpPr txBox="1"/>
          <p:nvPr/>
        </p:nvSpPr>
        <p:spPr>
          <a:xfrm rot="-751223">
            <a:off x="878038" y="1829688"/>
            <a:ext cx="1105695" cy="66599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0097A7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1017" name="Google Shape;1017;p119"/>
          <p:cNvSpPr/>
          <p:nvPr/>
        </p:nvSpPr>
        <p:spPr>
          <a:xfrm rot="-685871">
            <a:off x="650566" y="1723220"/>
            <a:ext cx="2181897" cy="1057767"/>
          </a:xfrm>
          <a:prstGeom prst="clou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8" name="Google Shape;1018;p119"/>
          <p:cNvSpPr txBox="1"/>
          <p:nvPr/>
        </p:nvSpPr>
        <p:spPr>
          <a:xfrm rot="-751522">
            <a:off x="871795" y="1772992"/>
            <a:ext cx="1628150" cy="66599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rgbClr val="434343"/>
                </a:solidFill>
                <a:latin typeface="Caveat Brush"/>
                <a:ea typeface="Caveat Brush"/>
                <a:cs typeface="Caveat Brush"/>
                <a:sym typeface="Caveat Brush"/>
              </a:rPr>
              <a:t>What do you notice?</a:t>
            </a:r>
            <a:endParaRPr b="1" sz="1900">
              <a:solidFill>
                <a:srgbClr val="434343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1019" name="Google Shape;1019;p119"/>
          <p:cNvSpPr/>
          <p:nvPr/>
        </p:nvSpPr>
        <p:spPr>
          <a:xfrm rot="963557">
            <a:off x="6798015" y="2305789"/>
            <a:ext cx="2052388" cy="965110"/>
          </a:xfrm>
          <a:prstGeom prst="clou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0" name="Google Shape;1020;p119"/>
          <p:cNvSpPr txBox="1"/>
          <p:nvPr/>
        </p:nvSpPr>
        <p:spPr>
          <a:xfrm rot="892251">
            <a:off x="7078742" y="2416259"/>
            <a:ext cx="1663413" cy="65030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rgbClr val="434343"/>
                </a:solidFill>
                <a:latin typeface="Caveat Brush"/>
                <a:ea typeface="Caveat Brush"/>
                <a:cs typeface="Caveat Brush"/>
                <a:sym typeface="Caveat Brush"/>
              </a:rPr>
              <a:t>What do you wonder?</a:t>
            </a:r>
            <a:endParaRPr b="1" sz="1900">
              <a:solidFill>
                <a:srgbClr val="434343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pic>
        <p:nvPicPr>
          <p:cNvPr id="1021" name="Google Shape;1021;p1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82776" y="1600175"/>
            <a:ext cx="2282575" cy="3038377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1025" name="Shape 10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Google Shape;1026;p120"/>
          <p:cNvSpPr txBox="1"/>
          <p:nvPr>
            <p:ph type="ctrTitle"/>
          </p:nvPr>
        </p:nvSpPr>
        <p:spPr>
          <a:xfrm>
            <a:off x="527875" y="499746"/>
            <a:ext cx="7772400" cy="6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Kiran’s Friendship Bracelets</a:t>
            </a:r>
            <a:endParaRPr b="0" sz="30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027" name="Google Shape;1027;p120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#1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028" name="Google Shape;1028;p120"/>
          <p:cNvSpPr txBox="1"/>
          <p:nvPr/>
        </p:nvSpPr>
        <p:spPr>
          <a:xfrm>
            <a:off x="373150" y="1260025"/>
            <a:ext cx="8553000" cy="97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latin typeface="Quicksand"/>
                <a:ea typeface="Quicksand"/>
                <a:cs typeface="Quicksand"/>
                <a:sym typeface="Quicksand"/>
              </a:rPr>
              <a:t>Priya and Han are comparing the lengths of their friendship bracelets. </a:t>
            </a:r>
            <a:endParaRPr sz="19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latin typeface="Quicksand"/>
              <a:ea typeface="Quicksand"/>
              <a:cs typeface="Quicksand"/>
              <a:sym typeface="Quicksand"/>
            </a:endParaRPr>
          </a:p>
          <a:p>
            <a:pPr indent="-336550" lvl="0" marL="1371600" rtl="0" algn="l">
              <a:spcBef>
                <a:spcPts val="0"/>
              </a:spcBef>
              <a:spcAft>
                <a:spcPts val="0"/>
              </a:spcAft>
              <a:buSzPts val="1700"/>
              <a:buFont typeface="Quicksand"/>
              <a:buChar char="●"/>
            </a:pPr>
            <a:r>
              <a:rPr lang="en" sz="1700">
                <a:latin typeface="Quicksand"/>
                <a:ea typeface="Quicksand"/>
                <a:cs typeface="Quicksand"/>
                <a:sym typeface="Quicksand"/>
              </a:rPr>
              <a:t>Han’s bracelet is 14 cubes long. </a:t>
            </a:r>
            <a:endParaRPr sz="1700">
              <a:latin typeface="Quicksand"/>
              <a:ea typeface="Quicksand"/>
              <a:cs typeface="Quicksand"/>
              <a:sym typeface="Quicksand"/>
            </a:endParaRPr>
          </a:p>
          <a:p>
            <a:pPr indent="-336550" lvl="0" marL="1371600" rtl="0" algn="l">
              <a:spcBef>
                <a:spcPts val="1000"/>
              </a:spcBef>
              <a:spcAft>
                <a:spcPts val="0"/>
              </a:spcAft>
              <a:buSzPts val="1700"/>
              <a:buFont typeface="Quicksand"/>
              <a:buChar char="●"/>
            </a:pPr>
            <a:r>
              <a:rPr lang="en" sz="1700">
                <a:latin typeface="Quicksand"/>
                <a:ea typeface="Quicksand"/>
                <a:cs typeface="Quicksand"/>
                <a:sym typeface="Quicksand"/>
              </a:rPr>
              <a:t>The length of Priya’s bracelet is 4 cubes fewer than Han’s bracelet.</a:t>
            </a:r>
            <a:endParaRPr sz="1700">
              <a:latin typeface="Quicksand"/>
              <a:ea typeface="Quicksand"/>
              <a:cs typeface="Quicksand"/>
              <a:sym typeface="Quicksand"/>
            </a:endParaRPr>
          </a:p>
          <a:p>
            <a:pPr indent="-336550" lvl="0" marL="1371600" rtl="0" algn="l">
              <a:spcBef>
                <a:spcPts val="1000"/>
              </a:spcBef>
              <a:spcAft>
                <a:spcPts val="0"/>
              </a:spcAft>
              <a:buSzPts val="1700"/>
              <a:buFont typeface="Quicksand"/>
              <a:buChar char="●"/>
            </a:pPr>
            <a:r>
              <a:rPr lang="en" sz="1700">
                <a:latin typeface="Quicksand"/>
                <a:ea typeface="Quicksand"/>
                <a:cs typeface="Quicksand"/>
                <a:sym typeface="Quicksand"/>
              </a:rPr>
              <a:t>How long is Priya’s bracelet? </a:t>
            </a:r>
            <a:endParaRPr sz="17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9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latin typeface="Quicksand"/>
                <a:ea typeface="Quicksand"/>
                <a:cs typeface="Quicksand"/>
                <a:sym typeface="Quicksand"/>
              </a:rPr>
              <a:t>Show your thinking using drawings, numbers, or words.</a:t>
            </a:r>
            <a:endParaRPr sz="1900"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1032" name="Shape 10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Google Shape;1033;p121"/>
          <p:cNvSpPr txBox="1"/>
          <p:nvPr>
            <p:ph type="ctrTitle"/>
          </p:nvPr>
        </p:nvSpPr>
        <p:spPr>
          <a:xfrm>
            <a:off x="117875" y="267250"/>
            <a:ext cx="8228100" cy="6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One Representation, Different Story Problems </a:t>
            </a:r>
            <a:endParaRPr b="0" sz="23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034" name="Google Shape;1034;p121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#2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035" name="Google Shape;1035;p121"/>
          <p:cNvSpPr/>
          <p:nvPr/>
        </p:nvSpPr>
        <p:spPr>
          <a:xfrm rot="-685871">
            <a:off x="650566" y="1723220"/>
            <a:ext cx="2181897" cy="1057767"/>
          </a:xfrm>
          <a:prstGeom prst="clou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6" name="Google Shape;1036;p121"/>
          <p:cNvSpPr txBox="1"/>
          <p:nvPr/>
        </p:nvSpPr>
        <p:spPr>
          <a:xfrm rot="-751522">
            <a:off x="871795" y="1772992"/>
            <a:ext cx="1628150" cy="66599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rgbClr val="434343"/>
                </a:solidFill>
                <a:latin typeface="Caveat Brush"/>
                <a:ea typeface="Caveat Brush"/>
                <a:cs typeface="Caveat Brush"/>
                <a:sym typeface="Caveat Brush"/>
              </a:rPr>
              <a:t>What do you notice?</a:t>
            </a:r>
            <a:endParaRPr b="1" sz="1900">
              <a:solidFill>
                <a:srgbClr val="434343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1037" name="Google Shape;1037;p121"/>
          <p:cNvSpPr/>
          <p:nvPr/>
        </p:nvSpPr>
        <p:spPr>
          <a:xfrm rot="963557">
            <a:off x="6798015" y="2305789"/>
            <a:ext cx="2052388" cy="965110"/>
          </a:xfrm>
          <a:prstGeom prst="clou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8" name="Google Shape;1038;p121"/>
          <p:cNvSpPr txBox="1"/>
          <p:nvPr/>
        </p:nvSpPr>
        <p:spPr>
          <a:xfrm rot="892251">
            <a:off x="7078742" y="2416259"/>
            <a:ext cx="1663413" cy="65030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rgbClr val="434343"/>
                </a:solidFill>
                <a:latin typeface="Caveat Brush"/>
                <a:ea typeface="Caveat Brush"/>
                <a:cs typeface="Caveat Brush"/>
                <a:sym typeface="Caveat Brush"/>
              </a:rPr>
              <a:t>What do you wonder?</a:t>
            </a:r>
            <a:endParaRPr b="1" sz="1900">
              <a:solidFill>
                <a:srgbClr val="434343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pic>
        <p:nvPicPr>
          <p:cNvPr id="1039" name="Google Shape;1039;p1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69350" y="1879825"/>
            <a:ext cx="3549925" cy="1502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1043" name="Shape 10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" name="Google Shape;1044;p122"/>
          <p:cNvSpPr txBox="1"/>
          <p:nvPr>
            <p:ph type="ctrTitle"/>
          </p:nvPr>
        </p:nvSpPr>
        <p:spPr>
          <a:xfrm>
            <a:off x="541500" y="383496"/>
            <a:ext cx="7772400" cy="6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chemeClr val="dk2"/>
                </a:solidFill>
                <a:latin typeface="Hepta Slab"/>
                <a:ea typeface="Hepta Slab"/>
                <a:cs typeface="Hepta Slab"/>
                <a:sym typeface="Hepta Slab"/>
              </a:rPr>
              <a:t>One Representation, Different Story Problems </a:t>
            </a:r>
            <a:endParaRPr sz="30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045" name="Google Shape;1045;p122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#2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046" name="Google Shape;1046;p122"/>
          <p:cNvSpPr txBox="1"/>
          <p:nvPr/>
        </p:nvSpPr>
        <p:spPr>
          <a:xfrm>
            <a:off x="368225" y="1774500"/>
            <a:ext cx="4100100" cy="232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Quicksand"/>
                <a:ea typeface="Quicksand"/>
                <a:cs typeface="Quicksand"/>
                <a:sym typeface="Quicksand"/>
              </a:rPr>
              <a:t>1. </a:t>
            </a:r>
            <a:endParaRPr sz="17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Quicksand"/>
                <a:ea typeface="Quicksand"/>
                <a:cs typeface="Quicksand"/>
                <a:sym typeface="Quicksand"/>
              </a:rPr>
              <a:t>Diego’s bracelet is 12 cubes long. Mai’s bracelet is 5 cubes long. </a:t>
            </a:r>
            <a:endParaRPr sz="17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Quicksand"/>
                <a:ea typeface="Quicksand"/>
                <a:cs typeface="Quicksand"/>
                <a:sym typeface="Quicksand"/>
              </a:rPr>
              <a:t>How much longer is Diego’s bracelet than Mai’s bracelet?</a:t>
            </a:r>
            <a:endParaRPr sz="17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047" name="Google Shape;1047;p122"/>
          <p:cNvSpPr txBox="1"/>
          <p:nvPr/>
        </p:nvSpPr>
        <p:spPr>
          <a:xfrm>
            <a:off x="492925" y="1162550"/>
            <a:ext cx="7608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Quicksand"/>
                <a:ea typeface="Quicksand"/>
                <a:cs typeface="Quicksand"/>
                <a:sym typeface="Quicksand"/>
              </a:rPr>
              <a:t>Discuss with your partner how the drawing shows each problem </a:t>
            </a:r>
            <a:endParaRPr sz="18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048" name="Google Shape;1048;p122"/>
          <p:cNvSpPr txBox="1"/>
          <p:nvPr/>
        </p:nvSpPr>
        <p:spPr>
          <a:xfrm>
            <a:off x="4538975" y="1678050"/>
            <a:ext cx="4301400" cy="232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Quicksand"/>
                <a:ea typeface="Quicksand"/>
                <a:cs typeface="Quicksand"/>
                <a:sym typeface="Quicksand"/>
              </a:rPr>
              <a:t>2. </a:t>
            </a:r>
            <a:endParaRPr sz="17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Quicksand"/>
                <a:ea typeface="Quicksand"/>
                <a:cs typeface="Quicksand"/>
                <a:sym typeface="Quicksand"/>
              </a:rPr>
              <a:t>Diego’s bracelet is 7 cubes longer than Mai’s bracelet. </a:t>
            </a:r>
            <a:endParaRPr sz="17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Quicksand"/>
                <a:ea typeface="Quicksand"/>
                <a:cs typeface="Quicksand"/>
                <a:sym typeface="Quicksand"/>
              </a:rPr>
              <a:t>Mai’s bracelet is 5 cubes long. </a:t>
            </a:r>
            <a:endParaRPr sz="17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Quicksand"/>
                <a:ea typeface="Quicksand"/>
                <a:cs typeface="Quicksand"/>
                <a:sym typeface="Quicksand"/>
              </a:rPr>
              <a:t>How long is Diego’s bracelet? </a:t>
            </a:r>
            <a:endParaRPr sz="1700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1049" name="Google Shape;1049;p1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67100" y="3501250"/>
            <a:ext cx="2008575" cy="1149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1053" name="Shape 10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" name="Google Shape;1054;p123"/>
          <p:cNvSpPr txBox="1"/>
          <p:nvPr>
            <p:ph type="ctrTitle"/>
          </p:nvPr>
        </p:nvSpPr>
        <p:spPr>
          <a:xfrm>
            <a:off x="541500" y="383496"/>
            <a:ext cx="7772400" cy="6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chemeClr val="dk2"/>
                </a:solidFill>
                <a:latin typeface="Hepta Slab"/>
                <a:ea typeface="Hepta Slab"/>
                <a:cs typeface="Hepta Slab"/>
                <a:sym typeface="Hepta Slab"/>
              </a:rPr>
              <a:t>One Representation, Different Story Problems </a:t>
            </a:r>
            <a:endParaRPr sz="30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055" name="Google Shape;1055;p123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#2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056" name="Google Shape;1056;p123"/>
          <p:cNvSpPr txBox="1"/>
          <p:nvPr/>
        </p:nvSpPr>
        <p:spPr>
          <a:xfrm>
            <a:off x="1510900" y="1794300"/>
            <a:ext cx="5250600" cy="232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Quicksand"/>
                <a:ea typeface="Quicksand"/>
                <a:cs typeface="Quicksand"/>
                <a:sym typeface="Quicksand"/>
              </a:rPr>
              <a:t>3. </a:t>
            </a:r>
            <a:endParaRPr sz="17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Quicksand"/>
                <a:ea typeface="Quicksand"/>
                <a:cs typeface="Quicksand"/>
                <a:sym typeface="Quicksand"/>
              </a:rPr>
              <a:t>Mai’s bracelet is 7 cubes fewer than Diego’s. </a:t>
            </a:r>
            <a:endParaRPr sz="17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Quicksand"/>
                <a:ea typeface="Quicksand"/>
                <a:cs typeface="Quicksand"/>
                <a:sym typeface="Quicksand"/>
              </a:rPr>
              <a:t>Diego’s bracelet is 12 cubes long. </a:t>
            </a:r>
            <a:endParaRPr sz="17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Quicksand"/>
                <a:ea typeface="Quicksand"/>
                <a:cs typeface="Quicksand"/>
                <a:sym typeface="Quicksand"/>
              </a:rPr>
              <a:t>How long is Mai’s bracelet?</a:t>
            </a:r>
            <a:endParaRPr sz="17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057" name="Google Shape;1057;p123"/>
          <p:cNvSpPr txBox="1"/>
          <p:nvPr/>
        </p:nvSpPr>
        <p:spPr>
          <a:xfrm>
            <a:off x="492925" y="1162550"/>
            <a:ext cx="7608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Quicksand"/>
                <a:ea typeface="Quicksand"/>
                <a:cs typeface="Quicksand"/>
                <a:sym typeface="Quicksand"/>
              </a:rPr>
              <a:t>Discuss with your partner how the drawing shows each problem </a:t>
            </a:r>
            <a:endParaRPr sz="1800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1058" name="Google Shape;1058;p1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05325" y="3329800"/>
            <a:ext cx="2008575" cy="1149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1062" name="Shape 10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3" name="Google Shape;1063;p124"/>
          <p:cNvSpPr txBox="1"/>
          <p:nvPr/>
        </p:nvSpPr>
        <p:spPr>
          <a:xfrm>
            <a:off x="7943375" y="220450"/>
            <a:ext cx="10686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Lesson Synthesis</a:t>
            </a:r>
            <a:endParaRPr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064" name="Google Shape;1064;p124"/>
          <p:cNvSpPr txBox="1"/>
          <p:nvPr/>
        </p:nvSpPr>
        <p:spPr>
          <a:xfrm>
            <a:off x="758450" y="2294325"/>
            <a:ext cx="1918800" cy="125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</p:txBody>
      </p:sp>
      <p:sp>
        <p:nvSpPr>
          <p:cNvPr id="1065" name="Google Shape;1065;p124"/>
          <p:cNvSpPr txBox="1"/>
          <p:nvPr/>
        </p:nvSpPr>
        <p:spPr>
          <a:xfrm>
            <a:off x="6506050" y="2040000"/>
            <a:ext cx="1271400" cy="10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pic>
        <p:nvPicPr>
          <p:cNvPr id="1066" name="Google Shape;1066;p1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36947" y="2974175"/>
            <a:ext cx="1582150" cy="1399875"/>
          </a:xfrm>
          <a:prstGeom prst="rect">
            <a:avLst/>
          </a:prstGeom>
          <a:noFill/>
          <a:ln>
            <a:noFill/>
          </a:ln>
        </p:spPr>
      </p:pic>
      <p:sp>
        <p:nvSpPr>
          <p:cNvPr id="1067" name="Google Shape;1067;p124"/>
          <p:cNvSpPr/>
          <p:nvPr/>
        </p:nvSpPr>
        <p:spPr>
          <a:xfrm>
            <a:off x="4989900" y="1971277"/>
            <a:ext cx="3164695" cy="2197084"/>
          </a:xfrm>
          <a:custGeom>
            <a:rect b="b" l="l" r="r" t="t"/>
            <a:pathLst>
              <a:path extrusionOk="0" h="15403" w="16717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8" name="Google Shape;1068;p124"/>
          <p:cNvSpPr txBox="1"/>
          <p:nvPr/>
        </p:nvSpPr>
        <p:spPr>
          <a:xfrm flipH="1">
            <a:off x="5364299" y="2348166"/>
            <a:ext cx="2415900" cy="115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>
                <a:latin typeface="Hepta Slab"/>
                <a:ea typeface="Hepta Slab"/>
                <a:cs typeface="Hepta Slab"/>
                <a:sym typeface="Hepta Slab"/>
              </a:rPr>
              <a:t>Solve the story problem. Be ready to explain how you solved it in a way that others can understand.</a:t>
            </a:r>
            <a:endParaRPr sz="900"/>
          </a:p>
        </p:txBody>
      </p:sp>
      <p:pic>
        <p:nvPicPr>
          <p:cNvPr id="1069" name="Google Shape;1069;p1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74075" y="581025"/>
            <a:ext cx="3886200" cy="120967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FE2F3"/>
        </a:solidFill>
      </p:bgPr>
    </p:bg>
    <p:spTree>
      <p:nvGrpSpPr>
        <p:cNvPr id="1073" name="Shape 10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4" name="Google Shape;1074;p125"/>
          <p:cNvSpPr txBox="1"/>
          <p:nvPr>
            <p:ph type="ctrTitle"/>
          </p:nvPr>
        </p:nvSpPr>
        <p:spPr>
          <a:xfrm>
            <a:off x="523800" y="1554600"/>
            <a:ext cx="8284500" cy="738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Problems About Taking From</a:t>
            </a:r>
            <a:endParaRPr sz="40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075" name="Google Shape;1075;p125"/>
          <p:cNvSpPr txBox="1"/>
          <p:nvPr/>
        </p:nvSpPr>
        <p:spPr>
          <a:xfrm>
            <a:off x="3272100" y="2292600"/>
            <a:ext cx="3907500" cy="5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Let’s solve a new type of story problem.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076" name="Google Shape;1076;p125"/>
          <p:cNvSpPr/>
          <p:nvPr/>
        </p:nvSpPr>
        <p:spPr>
          <a:xfrm>
            <a:off x="2749527" y="2292591"/>
            <a:ext cx="387161" cy="402569"/>
          </a:xfrm>
          <a:custGeom>
            <a:rect b="b" l="l" r="r" t="t"/>
            <a:pathLst>
              <a:path extrusionOk="0" h="18420" w="17715">
                <a:moveTo>
                  <a:pt x="14673" y="803"/>
                </a:moveTo>
                <a:lnTo>
                  <a:pt x="14746" y="1022"/>
                </a:lnTo>
                <a:lnTo>
                  <a:pt x="14794" y="1217"/>
                </a:lnTo>
                <a:lnTo>
                  <a:pt x="14843" y="1655"/>
                </a:lnTo>
                <a:lnTo>
                  <a:pt x="14892" y="2141"/>
                </a:lnTo>
                <a:lnTo>
                  <a:pt x="14916" y="2385"/>
                </a:lnTo>
                <a:lnTo>
                  <a:pt x="14940" y="2482"/>
                </a:lnTo>
                <a:lnTo>
                  <a:pt x="15013" y="2604"/>
                </a:lnTo>
                <a:lnTo>
                  <a:pt x="14770" y="2847"/>
                </a:lnTo>
                <a:lnTo>
                  <a:pt x="14697" y="2920"/>
                </a:lnTo>
                <a:lnTo>
                  <a:pt x="14648" y="2628"/>
                </a:lnTo>
                <a:lnTo>
                  <a:pt x="14600" y="2360"/>
                </a:lnTo>
                <a:lnTo>
                  <a:pt x="14527" y="2044"/>
                </a:lnTo>
                <a:lnTo>
                  <a:pt x="14405" y="1776"/>
                </a:lnTo>
                <a:lnTo>
                  <a:pt x="14308" y="1484"/>
                </a:lnTo>
                <a:lnTo>
                  <a:pt x="14210" y="1192"/>
                </a:lnTo>
                <a:lnTo>
                  <a:pt x="14673" y="803"/>
                </a:lnTo>
                <a:close/>
                <a:moveTo>
                  <a:pt x="15695" y="2847"/>
                </a:moveTo>
                <a:lnTo>
                  <a:pt x="16400" y="2871"/>
                </a:lnTo>
                <a:lnTo>
                  <a:pt x="17106" y="2969"/>
                </a:lnTo>
                <a:lnTo>
                  <a:pt x="16984" y="3115"/>
                </a:lnTo>
                <a:lnTo>
                  <a:pt x="16960" y="3090"/>
                </a:lnTo>
                <a:lnTo>
                  <a:pt x="16887" y="3042"/>
                </a:lnTo>
                <a:lnTo>
                  <a:pt x="16790" y="2993"/>
                </a:lnTo>
                <a:lnTo>
                  <a:pt x="16595" y="2969"/>
                </a:lnTo>
                <a:lnTo>
                  <a:pt x="16400" y="2944"/>
                </a:lnTo>
                <a:lnTo>
                  <a:pt x="15914" y="2944"/>
                </a:lnTo>
                <a:lnTo>
                  <a:pt x="15622" y="2920"/>
                </a:lnTo>
                <a:lnTo>
                  <a:pt x="15695" y="2847"/>
                </a:lnTo>
                <a:close/>
                <a:moveTo>
                  <a:pt x="14040" y="1314"/>
                </a:moveTo>
                <a:lnTo>
                  <a:pt x="14040" y="1484"/>
                </a:lnTo>
                <a:lnTo>
                  <a:pt x="14064" y="1655"/>
                </a:lnTo>
                <a:lnTo>
                  <a:pt x="14137" y="2020"/>
                </a:lnTo>
                <a:lnTo>
                  <a:pt x="14283" y="2871"/>
                </a:lnTo>
                <a:lnTo>
                  <a:pt x="14308" y="3066"/>
                </a:lnTo>
                <a:lnTo>
                  <a:pt x="14332" y="3236"/>
                </a:lnTo>
                <a:lnTo>
                  <a:pt x="14162" y="3382"/>
                </a:lnTo>
                <a:lnTo>
                  <a:pt x="14137" y="3139"/>
                </a:lnTo>
                <a:lnTo>
                  <a:pt x="14040" y="2871"/>
                </a:lnTo>
                <a:lnTo>
                  <a:pt x="13870" y="2433"/>
                </a:lnTo>
                <a:lnTo>
                  <a:pt x="13748" y="2068"/>
                </a:lnTo>
                <a:lnTo>
                  <a:pt x="13675" y="1703"/>
                </a:lnTo>
                <a:lnTo>
                  <a:pt x="13651" y="1630"/>
                </a:lnTo>
                <a:lnTo>
                  <a:pt x="13699" y="1582"/>
                </a:lnTo>
                <a:lnTo>
                  <a:pt x="14040" y="1314"/>
                </a:lnTo>
                <a:close/>
                <a:moveTo>
                  <a:pt x="13359" y="1898"/>
                </a:moveTo>
                <a:lnTo>
                  <a:pt x="13432" y="2239"/>
                </a:lnTo>
                <a:lnTo>
                  <a:pt x="13553" y="2677"/>
                </a:lnTo>
                <a:lnTo>
                  <a:pt x="13699" y="3090"/>
                </a:lnTo>
                <a:lnTo>
                  <a:pt x="13772" y="3358"/>
                </a:lnTo>
                <a:lnTo>
                  <a:pt x="13821" y="3480"/>
                </a:lnTo>
                <a:lnTo>
                  <a:pt x="13894" y="3601"/>
                </a:lnTo>
                <a:lnTo>
                  <a:pt x="13724" y="3723"/>
                </a:lnTo>
                <a:lnTo>
                  <a:pt x="13699" y="3577"/>
                </a:lnTo>
                <a:lnTo>
                  <a:pt x="13675" y="3407"/>
                </a:lnTo>
                <a:lnTo>
                  <a:pt x="13578" y="3090"/>
                </a:lnTo>
                <a:lnTo>
                  <a:pt x="13529" y="2798"/>
                </a:lnTo>
                <a:lnTo>
                  <a:pt x="13456" y="2531"/>
                </a:lnTo>
                <a:lnTo>
                  <a:pt x="13383" y="2239"/>
                </a:lnTo>
                <a:lnTo>
                  <a:pt x="13237" y="1995"/>
                </a:lnTo>
                <a:lnTo>
                  <a:pt x="13359" y="1898"/>
                </a:lnTo>
                <a:close/>
                <a:moveTo>
                  <a:pt x="15378" y="3188"/>
                </a:moveTo>
                <a:lnTo>
                  <a:pt x="15500" y="3236"/>
                </a:lnTo>
                <a:lnTo>
                  <a:pt x="15646" y="3261"/>
                </a:lnTo>
                <a:lnTo>
                  <a:pt x="15914" y="3285"/>
                </a:lnTo>
                <a:lnTo>
                  <a:pt x="16790" y="3358"/>
                </a:lnTo>
                <a:lnTo>
                  <a:pt x="16473" y="3723"/>
                </a:lnTo>
                <a:lnTo>
                  <a:pt x="16449" y="3650"/>
                </a:lnTo>
                <a:lnTo>
                  <a:pt x="16425" y="3601"/>
                </a:lnTo>
                <a:lnTo>
                  <a:pt x="16376" y="3553"/>
                </a:lnTo>
                <a:lnTo>
                  <a:pt x="16303" y="3528"/>
                </a:lnTo>
                <a:lnTo>
                  <a:pt x="16084" y="3455"/>
                </a:lnTo>
                <a:lnTo>
                  <a:pt x="15816" y="3431"/>
                </a:lnTo>
                <a:lnTo>
                  <a:pt x="15573" y="3431"/>
                </a:lnTo>
                <a:lnTo>
                  <a:pt x="15330" y="3455"/>
                </a:lnTo>
                <a:lnTo>
                  <a:pt x="15086" y="3455"/>
                </a:lnTo>
                <a:lnTo>
                  <a:pt x="15135" y="3431"/>
                </a:lnTo>
                <a:lnTo>
                  <a:pt x="15378" y="3188"/>
                </a:lnTo>
                <a:close/>
                <a:moveTo>
                  <a:pt x="13067" y="2166"/>
                </a:moveTo>
                <a:lnTo>
                  <a:pt x="13115" y="2628"/>
                </a:lnTo>
                <a:lnTo>
                  <a:pt x="13164" y="3042"/>
                </a:lnTo>
                <a:lnTo>
                  <a:pt x="13188" y="3285"/>
                </a:lnTo>
                <a:lnTo>
                  <a:pt x="13213" y="3553"/>
                </a:lnTo>
                <a:lnTo>
                  <a:pt x="13261" y="3699"/>
                </a:lnTo>
                <a:lnTo>
                  <a:pt x="13286" y="3820"/>
                </a:lnTo>
                <a:lnTo>
                  <a:pt x="13359" y="3942"/>
                </a:lnTo>
                <a:lnTo>
                  <a:pt x="13432" y="4015"/>
                </a:lnTo>
                <a:lnTo>
                  <a:pt x="13213" y="4234"/>
                </a:lnTo>
                <a:lnTo>
                  <a:pt x="13140" y="3845"/>
                </a:lnTo>
                <a:lnTo>
                  <a:pt x="13042" y="3480"/>
                </a:lnTo>
                <a:lnTo>
                  <a:pt x="12994" y="3236"/>
                </a:lnTo>
                <a:lnTo>
                  <a:pt x="12921" y="2969"/>
                </a:lnTo>
                <a:lnTo>
                  <a:pt x="12823" y="2701"/>
                </a:lnTo>
                <a:lnTo>
                  <a:pt x="12702" y="2482"/>
                </a:lnTo>
                <a:lnTo>
                  <a:pt x="12872" y="2336"/>
                </a:lnTo>
                <a:lnTo>
                  <a:pt x="13067" y="2166"/>
                </a:lnTo>
                <a:close/>
                <a:moveTo>
                  <a:pt x="14648" y="3796"/>
                </a:moveTo>
                <a:lnTo>
                  <a:pt x="14819" y="3869"/>
                </a:lnTo>
                <a:lnTo>
                  <a:pt x="15013" y="3893"/>
                </a:lnTo>
                <a:lnTo>
                  <a:pt x="15232" y="3918"/>
                </a:lnTo>
                <a:lnTo>
                  <a:pt x="16035" y="3918"/>
                </a:lnTo>
                <a:lnTo>
                  <a:pt x="16181" y="3966"/>
                </a:lnTo>
                <a:lnTo>
                  <a:pt x="16230" y="3966"/>
                </a:lnTo>
                <a:lnTo>
                  <a:pt x="16011" y="4185"/>
                </a:lnTo>
                <a:lnTo>
                  <a:pt x="15938" y="4258"/>
                </a:lnTo>
                <a:lnTo>
                  <a:pt x="15816" y="4210"/>
                </a:lnTo>
                <a:lnTo>
                  <a:pt x="15695" y="4161"/>
                </a:lnTo>
                <a:lnTo>
                  <a:pt x="15403" y="4137"/>
                </a:lnTo>
                <a:lnTo>
                  <a:pt x="14916" y="4137"/>
                </a:lnTo>
                <a:lnTo>
                  <a:pt x="14600" y="4112"/>
                </a:lnTo>
                <a:lnTo>
                  <a:pt x="14259" y="4112"/>
                </a:lnTo>
                <a:lnTo>
                  <a:pt x="14648" y="3796"/>
                </a:lnTo>
                <a:close/>
                <a:moveTo>
                  <a:pt x="13943" y="4404"/>
                </a:moveTo>
                <a:lnTo>
                  <a:pt x="14283" y="4453"/>
                </a:lnTo>
                <a:lnTo>
                  <a:pt x="14648" y="4502"/>
                </a:lnTo>
                <a:lnTo>
                  <a:pt x="15354" y="4550"/>
                </a:lnTo>
                <a:lnTo>
                  <a:pt x="15524" y="4575"/>
                </a:lnTo>
                <a:lnTo>
                  <a:pt x="15330" y="4745"/>
                </a:lnTo>
                <a:lnTo>
                  <a:pt x="15184" y="4915"/>
                </a:lnTo>
                <a:lnTo>
                  <a:pt x="14697" y="4818"/>
                </a:lnTo>
                <a:lnTo>
                  <a:pt x="14186" y="4745"/>
                </a:lnTo>
                <a:lnTo>
                  <a:pt x="13699" y="4672"/>
                </a:lnTo>
                <a:lnTo>
                  <a:pt x="13797" y="4550"/>
                </a:lnTo>
                <a:lnTo>
                  <a:pt x="13943" y="4404"/>
                </a:lnTo>
                <a:close/>
                <a:moveTo>
                  <a:pt x="14721" y="0"/>
                </a:moveTo>
                <a:lnTo>
                  <a:pt x="14673" y="24"/>
                </a:lnTo>
                <a:lnTo>
                  <a:pt x="14600" y="49"/>
                </a:lnTo>
                <a:lnTo>
                  <a:pt x="14551" y="97"/>
                </a:lnTo>
                <a:lnTo>
                  <a:pt x="14235" y="389"/>
                </a:lnTo>
                <a:lnTo>
                  <a:pt x="13894" y="681"/>
                </a:lnTo>
                <a:lnTo>
                  <a:pt x="13213" y="1217"/>
                </a:lnTo>
                <a:lnTo>
                  <a:pt x="12921" y="1460"/>
                </a:lnTo>
                <a:lnTo>
                  <a:pt x="12775" y="1606"/>
                </a:lnTo>
                <a:lnTo>
                  <a:pt x="12629" y="1752"/>
                </a:lnTo>
                <a:lnTo>
                  <a:pt x="12507" y="1922"/>
                </a:lnTo>
                <a:lnTo>
                  <a:pt x="12385" y="2093"/>
                </a:lnTo>
                <a:lnTo>
                  <a:pt x="12337" y="2263"/>
                </a:lnTo>
                <a:lnTo>
                  <a:pt x="12312" y="2458"/>
                </a:lnTo>
                <a:lnTo>
                  <a:pt x="12337" y="2506"/>
                </a:lnTo>
                <a:lnTo>
                  <a:pt x="12312" y="2531"/>
                </a:lnTo>
                <a:lnTo>
                  <a:pt x="12337" y="2774"/>
                </a:lnTo>
                <a:lnTo>
                  <a:pt x="12385" y="3017"/>
                </a:lnTo>
                <a:lnTo>
                  <a:pt x="12507" y="3504"/>
                </a:lnTo>
                <a:lnTo>
                  <a:pt x="12531" y="3796"/>
                </a:lnTo>
                <a:lnTo>
                  <a:pt x="12580" y="4137"/>
                </a:lnTo>
                <a:lnTo>
                  <a:pt x="12629" y="4453"/>
                </a:lnTo>
                <a:lnTo>
                  <a:pt x="12677" y="4599"/>
                </a:lnTo>
                <a:lnTo>
                  <a:pt x="12750" y="4745"/>
                </a:lnTo>
                <a:lnTo>
                  <a:pt x="12288" y="5256"/>
                </a:lnTo>
                <a:lnTo>
                  <a:pt x="11972" y="5621"/>
                </a:lnTo>
                <a:lnTo>
                  <a:pt x="11631" y="5961"/>
                </a:lnTo>
                <a:lnTo>
                  <a:pt x="10925" y="6643"/>
                </a:lnTo>
                <a:lnTo>
                  <a:pt x="10220" y="7300"/>
                </a:lnTo>
                <a:lnTo>
                  <a:pt x="9490" y="7981"/>
                </a:lnTo>
                <a:lnTo>
                  <a:pt x="9125" y="8370"/>
                </a:lnTo>
                <a:lnTo>
                  <a:pt x="8760" y="8760"/>
                </a:lnTo>
                <a:lnTo>
                  <a:pt x="8371" y="9149"/>
                </a:lnTo>
                <a:lnTo>
                  <a:pt x="8006" y="9538"/>
                </a:lnTo>
                <a:lnTo>
                  <a:pt x="7884" y="9490"/>
                </a:lnTo>
                <a:lnTo>
                  <a:pt x="7665" y="9490"/>
                </a:lnTo>
                <a:lnTo>
                  <a:pt x="7568" y="9514"/>
                </a:lnTo>
                <a:lnTo>
                  <a:pt x="7422" y="9538"/>
                </a:lnTo>
                <a:lnTo>
                  <a:pt x="7276" y="9587"/>
                </a:lnTo>
                <a:lnTo>
                  <a:pt x="7154" y="9684"/>
                </a:lnTo>
                <a:lnTo>
                  <a:pt x="7057" y="9830"/>
                </a:lnTo>
                <a:lnTo>
                  <a:pt x="6984" y="9976"/>
                </a:lnTo>
                <a:lnTo>
                  <a:pt x="6935" y="10147"/>
                </a:lnTo>
                <a:lnTo>
                  <a:pt x="6959" y="10317"/>
                </a:lnTo>
                <a:lnTo>
                  <a:pt x="7008" y="10487"/>
                </a:lnTo>
                <a:lnTo>
                  <a:pt x="7105" y="10633"/>
                </a:lnTo>
                <a:lnTo>
                  <a:pt x="7251" y="10755"/>
                </a:lnTo>
                <a:lnTo>
                  <a:pt x="7397" y="10828"/>
                </a:lnTo>
                <a:lnTo>
                  <a:pt x="7568" y="10877"/>
                </a:lnTo>
                <a:lnTo>
                  <a:pt x="7738" y="10901"/>
                </a:lnTo>
                <a:lnTo>
                  <a:pt x="7884" y="10877"/>
                </a:lnTo>
                <a:lnTo>
                  <a:pt x="8006" y="10804"/>
                </a:lnTo>
                <a:lnTo>
                  <a:pt x="8127" y="10731"/>
                </a:lnTo>
                <a:lnTo>
                  <a:pt x="8225" y="10633"/>
                </a:lnTo>
                <a:lnTo>
                  <a:pt x="8298" y="10512"/>
                </a:lnTo>
                <a:lnTo>
                  <a:pt x="8346" y="10390"/>
                </a:lnTo>
                <a:lnTo>
                  <a:pt x="8371" y="10244"/>
                </a:lnTo>
                <a:lnTo>
                  <a:pt x="8371" y="10098"/>
                </a:lnTo>
                <a:lnTo>
                  <a:pt x="8371" y="10049"/>
                </a:lnTo>
                <a:lnTo>
                  <a:pt x="8711" y="9733"/>
                </a:lnTo>
                <a:lnTo>
                  <a:pt x="9003" y="9392"/>
                </a:lnTo>
                <a:lnTo>
                  <a:pt x="9295" y="9052"/>
                </a:lnTo>
                <a:lnTo>
                  <a:pt x="9587" y="8760"/>
                </a:lnTo>
                <a:lnTo>
                  <a:pt x="10317" y="8054"/>
                </a:lnTo>
                <a:lnTo>
                  <a:pt x="11047" y="7373"/>
                </a:lnTo>
                <a:lnTo>
                  <a:pt x="11777" y="6691"/>
                </a:lnTo>
                <a:lnTo>
                  <a:pt x="12507" y="5986"/>
                </a:lnTo>
                <a:lnTo>
                  <a:pt x="12896" y="5548"/>
                </a:lnTo>
                <a:lnTo>
                  <a:pt x="13310" y="5086"/>
                </a:lnTo>
                <a:lnTo>
                  <a:pt x="13529" y="5159"/>
                </a:lnTo>
                <a:lnTo>
                  <a:pt x="13748" y="5207"/>
                </a:lnTo>
                <a:lnTo>
                  <a:pt x="14186" y="5280"/>
                </a:lnTo>
                <a:lnTo>
                  <a:pt x="14648" y="5353"/>
                </a:lnTo>
                <a:lnTo>
                  <a:pt x="15086" y="5426"/>
                </a:lnTo>
                <a:lnTo>
                  <a:pt x="15184" y="5426"/>
                </a:lnTo>
                <a:lnTo>
                  <a:pt x="15281" y="5402"/>
                </a:lnTo>
                <a:lnTo>
                  <a:pt x="15354" y="5353"/>
                </a:lnTo>
                <a:lnTo>
                  <a:pt x="15403" y="5280"/>
                </a:lnTo>
                <a:lnTo>
                  <a:pt x="15524" y="5207"/>
                </a:lnTo>
                <a:lnTo>
                  <a:pt x="15670" y="5134"/>
                </a:lnTo>
                <a:lnTo>
                  <a:pt x="15938" y="4940"/>
                </a:lnTo>
                <a:lnTo>
                  <a:pt x="16352" y="4526"/>
                </a:lnTo>
                <a:lnTo>
                  <a:pt x="16692" y="4210"/>
                </a:lnTo>
                <a:lnTo>
                  <a:pt x="17009" y="3869"/>
                </a:lnTo>
                <a:lnTo>
                  <a:pt x="17325" y="3504"/>
                </a:lnTo>
                <a:lnTo>
                  <a:pt x="17617" y="3115"/>
                </a:lnTo>
                <a:lnTo>
                  <a:pt x="17641" y="3066"/>
                </a:lnTo>
                <a:lnTo>
                  <a:pt x="17666" y="3017"/>
                </a:lnTo>
                <a:lnTo>
                  <a:pt x="17641" y="2896"/>
                </a:lnTo>
                <a:lnTo>
                  <a:pt x="17690" y="2774"/>
                </a:lnTo>
                <a:lnTo>
                  <a:pt x="17714" y="2701"/>
                </a:lnTo>
                <a:lnTo>
                  <a:pt x="17690" y="2652"/>
                </a:lnTo>
                <a:lnTo>
                  <a:pt x="17690" y="2579"/>
                </a:lnTo>
                <a:lnTo>
                  <a:pt x="17641" y="2531"/>
                </a:lnTo>
                <a:lnTo>
                  <a:pt x="17593" y="2506"/>
                </a:lnTo>
                <a:lnTo>
                  <a:pt x="17495" y="2482"/>
                </a:lnTo>
                <a:lnTo>
                  <a:pt x="16838" y="2360"/>
                </a:lnTo>
                <a:lnTo>
                  <a:pt x="16473" y="2312"/>
                </a:lnTo>
                <a:lnTo>
                  <a:pt x="16108" y="2287"/>
                </a:lnTo>
                <a:lnTo>
                  <a:pt x="16303" y="2068"/>
                </a:lnTo>
                <a:lnTo>
                  <a:pt x="16522" y="1801"/>
                </a:lnTo>
                <a:lnTo>
                  <a:pt x="16790" y="1582"/>
                </a:lnTo>
                <a:lnTo>
                  <a:pt x="17033" y="1338"/>
                </a:lnTo>
                <a:lnTo>
                  <a:pt x="17276" y="1095"/>
                </a:lnTo>
                <a:lnTo>
                  <a:pt x="17325" y="1022"/>
                </a:lnTo>
                <a:lnTo>
                  <a:pt x="17374" y="949"/>
                </a:lnTo>
                <a:lnTo>
                  <a:pt x="17374" y="876"/>
                </a:lnTo>
                <a:lnTo>
                  <a:pt x="17374" y="803"/>
                </a:lnTo>
                <a:lnTo>
                  <a:pt x="17325" y="681"/>
                </a:lnTo>
                <a:lnTo>
                  <a:pt x="17252" y="560"/>
                </a:lnTo>
                <a:lnTo>
                  <a:pt x="17155" y="487"/>
                </a:lnTo>
                <a:lnTo>
                  <a:pt x="17009" y="438"/>
                </a:lnTo>
                <a:lnTo>
                  <a:pt x="16960" y="462"/>
                </a:lnTo>
                <a:lnTo>
                  <a:pt x="16887" y="462"/>
                </a:lnTo>
                <a:lnTo>
                  <a:pt x="16838" y="511"/>
                </a:lnTo>
                <a:lnTo>
                  <a:pt x="16765" y="560"/>
                </a:lnTo>
                <a:lnTo>
                  <a:pt x="16571" y="803"/>
                </a:lnTo>
                <a:lnTo>
                  <a:pt x="16352" y="1022"/>
                </a:lnTo>
                <a:lnTo>
                  <a:pt x="16133" y="1241"/>
                </a:lnTo>
                <a:lnTo>
                  <a:pt x="15914" y="1460"/>
                </a:lnTo>
                <a:lnTo>
                  <a:pt x="15500" y="1971"/>
                </a:lnTo>
                <a:lnTo>
                  <a:pt x="15427" y="1436"/>
                </a:lnTo>
                <a:lnTo>
                  <a:pt x="15354" y="1095"/>
                </a:lnTo>
                <a:lnTo>
                  <a:pt x="15281" y="779"/>
                </a:lnTo>
                <a:lnTo>
                  <a:pt x="15184" y="462"/>
                </a:lnTo>
                <a:lnTo>
                  <a:pt x="15111" y="292"/>
                </a:lnTo>
                <a:lnTo>
                  <a:pt x="15013" y="146"/>
                </a:lnTo>
                <a:lnTo>
                  <a:pt x="14965" y="97"/>
                </a:lnTo>
                <a:lnTo>
                  <a:pt x="14916" y="49"/>
                </a:lnTo>
                <a:lnTo>
                  <a:pt x="14794" y="24"/>
                </a:lnTo>
                <a:lnTo>
                  <a:pt x="14721" y="0"/>
                </a:lnTo>
                <a:close/>
                <a:moveTo>
                  <a:pt x="7543" y="6691"/>
                </a:moveTo>
                <a:lnTo>
                  <a:pt x="7203" y="6716"/>
                </a:lnTo>
                <a:lnTo>
                  <a:pt x="6886" y="6789"/>
                </a:lnTo>
                <a:lnTo>
                  <a:pt x="6570" y="6862"/>
                </a:lnTo>
                <a:lnTo>
                  <a:pt x="6254" y="6983"/>
                </a:lnTo>
                <a:lnTo>
                  <a:pt x="5962" y="7105"/>
                </a:lnTo>
                <a:lnTo>
                  <a:pt x="5670" y="7275"/>
                </a:lnTo>
                <a:lnTo>
                  <a:pt x="5402" y="7470"/>
                </a:lnTo>
                <a:lnTo>
                  <a:pt x="5159" y="7713"/>
                </a:lnTo>
                <a:lnTo>
                  <a:pt x="4940" y="7957"/>
                </a:lnTo>
                <a:lnTo>
                  <a:pt x="4745" y="8249"/>
                </a:lnTo>
                <a:lnTo>
                  <a:pt x="4599" y="8565"/>
                </a:lnTo>
                <a:lnTo>
                  <a:pt x="4477" y="8857"/>
                </a:lnTo>
                <a:lnTo>
                  <a:pt x="4380" y="9149"/>
                </a:lnTo>
                <a:lnTo>
                  <a:pt x="4307" y="9441"/>
                </a:lnTo>
                <a:lnTo>
                  <a:pt x="4258" y="9733"/>
                </a:lnTo>
                <a:lnTo>
                  <a:pt x="4234" y="10025"/>
                </a:lnTo>
                <a:lnTo>
                  <a:pt x="4234" y="10317"/>
                </a:lnTo>
                <a:lnTo>
                  <a:pt x="4258" y="10609"/>
                </a:lnTo>
                <a:lnTo>
                  <a:pt x="4307" y="10901"/>
                </a:lnTo>
                <a:lnTo>
                  <a:pt x="4356" y="11193"/>
                </a:lnTo>
                <a:lnTo>
                  <a:pt x="4453" y="11461"/>
                </a:lnTo>
                <a:lnTo>
                  <a:pt x="4550" y="11728"/>
                </a:lnTo>
                <a:lnTo>
                  <a:pt x="4696" y="11996"/>
                </a:lnTo>
                <a:lnTo>
                  <a:pt x="4842" y="12239"/>
                </a:lnTo>
                <a:lnTo>
                  <a:pt x="5013" y="12458"/>
                </a:lnTo>
                <a:lnTo>
                  <a:pt x="5207" y="12677"/>
                </a:lnTo>
                <a:lnTo>
                  <a:pt x="5426" y="12872"/>
                </a:lnTo>
                <a:lnTo>
                  <a:pt x="5670" y="13067"/>
                </a:lnTo>
                <a:lnTo>
                  <a:pt x="5913" y="13213"/>
                </a:lnTo>
                <a:lnTo>
                  <a:pt x="6181" y="13334"/>
                </a:lnTo>
                <a:lnTo>
                  <a:pt x="6473" y="13456"/>
                </a:lnTo>
                <a:lnTo>
                  <a:pt x="6740" y="13529"/>
                </a:lnTo>
                <a:lnTo>
                  <a:pt x="7032" y="13602"/>
                </a:lnTo>
                <a:lnTo>
                  <a:pt x="7324" y="13650"/>
                </a:lnTo>
                <a:lnTo>
                  <a:pt x="7933" y="13650"/>
                </a:lnTo>
                <a:lnTo>
                  <a:pt x="8225" y="13626"/>
                </a:lnTo>
                <a:lnTo>
                  <a:pt x="8541" y="13577"/>
                </a:lnTo>
                <a:lnTo>
                  <a:pt x="8833" y="13505"/>
                </a:lnTo>
                <a:lnTo>
                  <a:pt x="9125" y="13407"/>
                </a:lnTo>
                <a:lnTo>
                  <a:pt x="9393" y="13310"/>
                </a:lnTo>
                <a:lnTo>
                  <a:pt x="9660" y="13164"/>
                </a:lnTo>
                <a:lnTo>
                  <a:pt x="9903" y="12994"/>
                </a:lnTo>
                <a:lnTo>
                  <a:pt x="10147" y="12823"/>
                </a:lnTo>
                <a:lnTo>
                  <a:pt x="10390" y="12604"/>
                </a:lnTo>
                <a:lnTo>
                  <a:pt x="10585" y="12361"/>
                </a:lnTo>
                <a:lnTo>
                  <a:pt x="10779" y="12118"/>
                </a:lnTo>
                <a:lnTo>
                  <a:pt x="10925" y="11826"/>
                </a:lnTo>
                <a:lnTo>
                  <a:pt x="11071" y="11558"/>
                </a:lnTo>
                <a:lnTo>
                  <a:pt x="11193" y="11242"/>
                </a:lnTo>
                <a:lnTo>
                  <a:pt x="11266" y="10950"/>
                </a:lnTo>
                <a:lnTo>
                  <a:pt x="11339" y="10633"/>
                </a:lnTo>
                <a:lnTo>
                  <a:pt x="11388" y="10317"/>
                </a:lnTo>
                <a:lnTo>
                  <a:pt x="11388" y="9976"/>
                </a:lnTo>
                <a:lnTo>
                  <a:pt x="11363" y="9660"/>
                </a:lnTo>
                <a:lnTo>
                  <a:pt x="11315" y="9368"/>
                </a:lnTo>
                <a:lnTo>
                  <a:pt x="11242" y="9052"/>
                </a:lnTo>
                <a:lnTo>
                  <a:pt x="11120" y="8760"/>
                </a:lnTo>
                <a:lnTo>
                  <a:pt x="10974" y="8492"/>
                </a:lnTo>
                <a:lnTo>
                  <a:pt x="10147" y="9295"/>
                </a:lnTo>
                <a:lnTo>
                  <a:pt x="9733" y="9733"/>
                </a:lnTo>
                <a:lnTo>
                  <a:pt x="9636" y="9855"/>
                </a:lnTo>
                <a:lnTo>
                  <a:pt x="9636" y="9879"/>
                </a:lnTo>
                <a:lnTo>
                  <a:pt x="9636" y="10244"/>
                </a:lnTo>
                <a:lnTo>
                  <a:pt x="9587" y="10609"/>
                </a:lnTo>
                <a:lnTo>
                  <a:pt x="9539" y="10779"/>
                </a:lnTo>
                <a:lnTo>
                  <a:pt x="9466" y="10950"/>
                </a:lnTo>
                <a:lnTo>
                  <a:pt x="9393" y="11096"/>
                </a:lnTo>
                <a:lnTo>
                  <a:pt x="9295" y="11242"/>
                </a:lnTo>
                <a:lnTo>
                  <a:pt x="9149" y="11363"/>
                </a:lnTo>
                <a:lnTo>
                  <a:pt x="9003" y="11485"/>
                </a:lnTo>
                <a:lnTo>
                  <a:pt x="8882" y="11582"/>
                </a:lnTo>
                <a:lnTo>
                  <a:pt x="8736" y="11655"/>
                </a:lnTo>
                <a:lnTo>
                  <a:pt x="8590" y="11704"/>
                </a:lnTo>
                <a:lnTo>
                  <a:pt x="8444" y="11728"/>
                </a:lnTo>
                <a:lnTo>
                  <a:pt x="8127" y="11777"/>
                </a:lnTo>
                <a:lnTo>
                  <a:pt x="7811" y="11777"/>
                </a:lnTo>
                <a:lnTo>
                  <a:pt x="7470" y="11728"/>
                </a:lnTo>
                <a:lnTo>
                  <a:pt x="7178" y="11631"/>
                </a:lnTo>
                <a:lnTo>
                  <a:pt x="6886" y="11509"/>
                </a:lnTo>
                <a:lnTo>
                  <a:pt x="6643" y="11339"/>
                </a:lnTo>
                <a:lnTo>
                  <a:pt x="6521" y="11217"/>
                </a:lnTo>
                <a:lnTo>
                  <a:pt x="6400" y="11096"/>
                </a:lnTo>
                <a:lnTo>
                  <a:pt x="6327" y="10974"/>
                </a:lnTo>
                <a:lnTo>
                  <a:pt x="6254" y="10852"/>
                </a:lnTo>
                <a:lnTo>
                  <a:pt x="6132" y="10560"/>
                </a:lnTo>
                <a:lnTo>
                  <a:pt x="6059" y="10244"/>
                </a:lnTo>
                <a:lnTo>
                  <a:pt x="6059" y="9928"/>
                </a:lnTo>
                <a:lnTo>
                  <a:pt x="6083" y="9636"/>
                </a:lnTo>
                <a:lnTo>
                  <a:pt x="6181" y="9319"/>
                </a:lnTo>
                <a:lnTo>
                  <a:pt x="6302" y="9052"/>
                </a:lnTo>
                <a:lnTo>
                  <a:pt x="6400" y="8906"/>
                </a:lnTo>
                <a:lnTo>
                  <a:pt x="6497" y="8808"/>
                </a:lnTo>
                <a:lnTo>
                  <a:pt x="6594" y="8687"/>
                </a:lnTo>
                <a:lnTo>
                  <a:pt x="6716" y="8614"/>
                </a:lnTo>
                <a:lnTo>
                  <a:pt x="6984" y="8468"/>
                </a:lnTo>
                <a:lnTo>
                  <a:pt x="7276" y="8370"/>
                </a:lnTo>
                <a:lnTo>
                  <a:pt x="7495" y="8322"/>
                </a:lnTo>
                <a:lnTo>
                  <a:pt x="7689" y="8322"/>
                </a:lnTo>
                <a:lnTo>
                  <a:pt x="8054" y="8370"/>
                </a:lnTo>
                <a:lnTo>
                  <a:pt x="8200" y="8200"/>
                </a:lnTo>
                <a:lnTo>
                  <a:pt x="8565" y="7811"/>
                </a:lnTo>
                <a:lnTo>
                  <a:pt x="8955" y="7421"/>
                </a:lnTo>
                <a:lnTo>
                  <a:pt x="9344" y="7032"/>
                </a:lnTo>
                <a:lnTo>
                  <a:pt x="9295" y="6983"/>
                </a:lnTo>
                <a:lnTo>
                  <a:pt x="9247" y="6959"/>
                </a:lnTo>
                <a:lnTo>
                  <a:pt x="8906" y="6862"/>
                </a:lnTo>
                <a:lnTo>
                  <a:pt x="8565" y="6764"/>
                </a:lnTo>
                <a:lnTo>
                  <a:pt x="8225" y="6716"/>
                </a:lnTo>
                <a:lnTo>
                  <a:pt x="7884" y="6691"/>
                </a:lnTo>
                <a:close/>
                <a:moveTo>
                  <a:pt x="13407" y="15621"/>
                </a:moveTo>
                <a:lnTo>
                  <a:pt x="13505" y="15694"/>
                </a:lnTo>
                <a:lnTo>
                  <a:pt x="13310" y="15865"/>
                </a:lnTo>
                <a:lnTo>
                  <a:pt x="13213" y="15962"/>
                </a:lnTo>
                <a:lnTo>
                  <a:pt x="13115" y="16059"/>
                </a:lnTo>
                <a:lnTo>
                  <a:pt x="12969" y="16278"/>
                </a:lnTo>
                <a:lnTo>
                  <a:pt x="12969" y="16303"/>
                </a:lnTo>
                <a:lnTo>
                  <a:pt x="12969" y="16351"/>
                </a:lnTo>
                <a:lnTo>
                  <a:pt x="12994" y="16400"/>
                </a:lnTo>
                <a:lnTo>
                  <a:pt x="13067" y="16424"/>
                </a:lnTo>
                <a:lnTo>
                  <a:pt x="13115" y="16424"/>
                </a:lnTo>
                <a:lnTo>
                  <a:pt x="13140" y="16400"/>
                </a:lnTo>
                <a:lnTo>
                  <a:pt x="13237" y="16327"/>
                </a:lnTo>
                <a:lnTo>
                  <a:pt x="13334" y="16254"/>
                </a:lnTo>
                <a:lnTo>
                  <a:pt x="13553" y="16132"/>
                </a:lnTo>
                <a:lnTo>
                  <a:pt x="13699" y="16035"/>
                </a:lnTo>
                <a:lnTo>
                  <a:pt x="13845" y="15938"/>
                </a:lnTo>
                <a:lnTo>
                  <a:pt x="13918" y="15986"/>
                </a:lnTo>
                <a:lnTo>
                  <a:pt x="13772" y="16132"/>
                </a:lnTo>
                <a:lnTo>
                  <a:pt x="13651" y="16254"/>
                </a:lnTo>
                <a:lnTo>
                  <a:pt x="13553" y="16351"/>
                </a:lnTo>
                <a:lnTo>
                  <a:pt x="13456" y="16497"/>
                </a:lnTo>
                <a:lnTo>
                  <a:pt x="13407" y="16570"/>
                </a:lnTo>
                <a:lnTo>
                  <a:pt x="13383" y="16643"/>
                </a:lnTo>
                <a:lnTo>
                  <a:pt x="13383" y="16692"/>
                </a:lnTo>
                <a:lnTo>
                  <a:pt x="13432" y="16741"/>
                </a:lnTo>
                <a:lnTo>
                  <a:pt x="13553" y="16741"/>
                </a:lnTo>
                <a:lnTo>
                  <a:pt x="13675" y="16668"/>
                </a:lnTo>
                <a:lnTo>
                  <a:pt x="13870" y="16497"/>
                </a:lnTo>
                <a:lnTo>
                  <a:pt x="14137" y="16278"/>
                </a:lnTo>
                <a:lnTo>
                  <a:pt x="14186" y="16230"/>
                </a:lnTo>
                <a:lnTo>
                  <a:pt x="14283" y="16351"/>
                </a:lnTo>
                <a:lnTo>
                  <a:pt x="13967" y="16643"/>
                </a:lnTo>
                <a:lnTo>
                  <a:pt x="13821" y="16862"/>
                </a:lnTo>
                <a:lnTo>
                  <a:pt x="13675" y="17057"/>
                </a:lnTo>
                <a:lnTo>
                  <a:pt x="13675" y="17106"/>
                </a:lnTo>
                <a:lnTo>
                  <a:pt x="13724" y="17106"/>
                </a:lnTo>
                <a:lnTo>
                  <a:pt x="13967" y="16984"/>
                </a:lnTo>
                <a:lnTo>
                  <a:pt x="14210" y="16887"/>
                </a:lnTo>
                <a:lnTo>
                  <a:pt x="14381" y="16789"/>
                </a:lnTo>
                <a:lnTo>
                  <a:pt x="14527" y="16668"/>
                </a:lnTo>
                <a:lnTo>
                  <a:pt x="14600" y="16765"/>
                </a:lnTo>
                <a:lnTo>
                  <a:pt x="14575" y="16789"/>
                </a:lnTo>
                <a:lnTo>
                  <a:pt x="14259" y="17033"/>
                </a:lnTo>
                <a:lnTo>
                  <a:pt x="14113" y="17154"/>
                </a:lnTo>
                <a:lnTo>
                  <a:pt x="13991" y="17300"/>
                </a:lnTo>
                <a:lnTo>
                  <a:pt x="13991" y="17349"/>
                </a:lnTo>
                <a:lnTo>
                  <a:pt x="14016" y="17349"/>
                </a:lnTo>
                <a:lnTo>
                  <a:pt x="14210" y="17300"/>
                </a:lnTo>
                <a:lnTo>
                  <a:pt x="14356" y="17252"/>
                </a:lnTo>
                <a:lnTo>
                  <a:pt x="14551" y="17154"/>
                </a:lnTo>
                <a:lnTo>
                  <a:pt x="14721" y="17057"/>
                </a:lnTo>
                <a:lnTo>
                  <a:pt x="14746" y="17203"/>
                </a:lnTo>
                <a:lnTo>
                  <a:pt x="14624" y="17252"/>
                </a:lnTo>
                <a:lnTo>
                  <a:pt x="14478" y="17300"/>
                </a:lnTo>
                <a:lnTo>
                  <a:pt x="14332" y="17373"/>
                </a:lnTo>
                <a:lnTo>
                  <a:pt x="14259" y="17422"/>
                </a:lnTo>
                <a:lnTo>
                  <a:pt x="14186" y="17471"/>
                </a:lnTo>
                <a:lnTo>
                  <a:pt x="14137" y="17544"/>
                </a:lnTo>
                <a:lnTo>
                  <a:pt x="14162" y="17641"/>
                </a:lnTo>
                <a:lnTo>
                  <a:pt x="14210" y="17690"/>
                </a:lnTo>
                <a:lnTo>
                  <a:pt x="14283" y="17714"/>
                </a:lnTo>
                <a:lnTo>
                  <a:pt x="14429" y="17714"/>
                </a:lnTo>
                <a:lnTo>
                  <a:pt x="14575" y="17665"/>
                </a:lnTo>
                <a:lnTo>
                  <a:pt x="14697" y="17617"/>
                </a:lnTo>
                <a:lnTo>
                  <a:pt x="14697" y="17641"/>
                </a:lnTo>
                <a:lnTo>
                  <a:pt x="14600" y="17738"/>
                </a:lnTo>
                <a:lnTo>
                  <a:pt x="14502" y="17811"/>
                </a:lnTo>
                <a:lnTo>
                  <a:pt x="14405" y="17860"/>
                </a:lnTo>
                <a:lnTo>
                  <a:pt x="14283" y="17884"/>
                </a:lnTo>
                <a:lnTo>
                  <a:pt x="14162" y="17909"/>
                </a:lnTo>
                <a:lnTo>
                  <a:pt x="14040" y="17884"/>
                </a:lnTo>
                <a:lnTo>
                  <a:pt x="13772" y="17836"/>
                </a:lnTo>
                <a:lnTo>
                  <a:pt x="13529" y="17738"/>
                </a:lnTo>
                <a:lnTo>
                  <a:pt x="13261" y="17592"/>
                </a:lnTo>
                <a:lnTo>
                  <a:pt x="13067" y="17471"/>
                </a:lnTo>
                <a:lnTo>
                  <a:pt x="12896" y="17349"/>
                </a:lnTo>
                <a:lnTo>
                  <a:pt x="12726" y="17179"/>
                </a:lnTo>
                <a:lnTo>
                  <a:pt x="12556" y="16984"/>
                </a:lnTo>
                <a:lnTo>
                  <a:pt x="12337" y="16765"/>
                </a:lnTo>
                <a:lnTo>
                  <a:pt x="12239" y="16692"/>
                </a:lnTo>
                <a:lnTo>
                  <a:pt x="12118" y="16668"/>
                </a:lnTo>
                <a:lnTo>
                  <a:pt x="12458" y="16424"/>
                </a:lnTo>
                <a:lnTo>
                  <a:pt x="12799" y="16181"/>
                </a:lnTo>
                <a:lnTo>
                  <a:pt x="13115" y="15913"/>
                </a:lnTo>
                <a:lnTo>
                  <a:pt x="13407" y="15621"/>
                </a:lnTo>
                <a:close/>
                <a:moveTo>
                  <a:pt x="2287" y="15548"/>
                </a:moveTo>
                <a:lnTo>
                  <a:pt x="2579" y="15840"/>
                </a:lnTo>
                <a:lnTo>
                  <a:pt x="2871" y="16084"/>
                </a:lnTo>
                <a:lnTo>
                  <a:pt x="3188" y="16351"/>
                </a:lnTo>
                <a:lnTo>
                  <a:pt x="3504" y="16570"/>
                </a:lnTo>
                <a:lnTo>
                  <a:pt x="3382" y="16765"/>
                </a:lnTo>
                <a:lnTo>
                  <a:pt x="3358" y="16741"/>
                </a:lnTo>
                <a:lnTo>
                  <a:pt x="3309" y="16668"/>
                </a:lnTo>
                <a:lnTo>
                  <a:pt x="3261" y="16619"/>
                </a:lnTo>
                <a:lnTo>
                  <a:pt x="3115" y="16522"/>
                </a:lnTo>
                <a:lnTo>
                  <a:pt x="2944" y="16449"/>
                </a:lnTo>
                <a:lnTo>
                  <a:pt x="2823" y="16351"/>
                </a:lnTo>
                <a:lnTo>
                  <a:pt x="2774" y="16351"/>
                </a:lnTo>
                <a:lnTo>
                  <a:pt x="2774" y="16376"/>
                </a:lnTo>
                <a:lnTo>
                  <a:pt x="2823" y="16522"/>
                </a:lnTo>
                <a:lnTo>
                  <a:pt x="2944" y="16668"/>
                </a:lnTo>
                <a:lnTo>
                  <a:pt x="2969" y="16692"/>
                </a:lnTo>
                <a:lnTo>
                  <a:pt x="2725" y="16546"/>
                </a:lnTo>
                <a:lnTo>
                  <a:pt x="2604" y="16497"/>
                </a:lnTo>
                <a:lnTo>
                  <a:pt x="2458" y="16473"/>
                </a:lnTo>
                <a:lnTo>
                  <a:pt x="2433" y="16473"/>
                </a:lnTo>
                <a:lnTo>
                  <a:pt x="2433" y="16522"/>
                </a:lnTo>
                <a:lnTo>
                  <a:pt x="2482" y="16619"/>
                </a:lnTo>
                <a:lnTo>
                  <a:pt x="2555" y="16692"/>
                </a:lnTo>
                <a:lnTo>
                  <a:pt x="2725" y="16862"/>
                </a:lnTo>
                <a:lnTo>
                  <a:pt x="2896" y="17008"/>
                </a:lnTo>
                <a:lnTo>
                  <a:pt x="3090" y="17130"/>
                </a:lnTo>
                <a:lnTo>
                  <a:pt x="2920" y="17300"/>
                </a:lnTo>
                <a:lnTo>
                  <a:pt x="2871" y="17276"/>
                </a:lnTo>
                <a:lnTo>
                  <a:pt x="2774" y="17203"/>
                </a:lnTo>
                <a:lnTo>
                  <a:pt x="2701" y="17106"/>
                </a:lnTo>
                <a:lnTo>
                  <a:pt x="2604" y="17008"/>
                </a:lnTo>
                <a:lnTo>
                  <a:pt x="2506" y="16935"/>
                </a:lnTo>
                <a:lnTo>
                  <a:pt x="2385" y="16887"/>
                </a:lnTo>
                <a:lnTo>
                  <a:pt x="2336" y="16862"/>
                </a:lnTo>
                <a:lnTo>
                  <a:pt x="2263" y="16887"/>
                </a:lnTo>
                <a:lnTo>
                  <a:pt x="2239" y="16911"/>
                </a:lnTo>
                <a:lnTo>
                  <a:pt x="2239" y="16960"/>
                </a:lnTo>
                <a:lnTo>
                  <a:pt x="2287" y="17057"/>
                </a:lnTo>
                <a:lnTo>
                  <a:pt x="2336" y="17179"/>
                </a:lnTo>
                <a:lnTo>
                  <a:pt x="2433" y="17300"/>
                </a:lnTo>
                <a:lnTo>
                  <a:pt x="2506" y="17422"/>
                </a:lnTo>
                <a:lnTo>
                  <a:pt x="2652" y="17544"/>
                </a:lnTo>
                <a:lnTo>
                  <a:pt x="2531" y="17617"/>
                </a:lnTo>
                <a:lnTo>
                  <a:pt x="2336" y="17519"/>
                </a:lnTo>
                <a:lnTo>
                  <a:pt x="2166" y="17398"/>
                </a:lnTo>
                <a:lnTo>
                  <a:pt x="2068" y="17325"/>
                </a:lnTo>
                <a:lnTo>
                  <a:pt x="1995" y="17300"/>
                </a:lnTo>
                <a:lnTo>
                  <a:pt x="1898" y="17252"/>
                </a:lnTo>
                <a:lnTo>
                  <a:pt x="1777" y="17227"/>
                </a:lnTo>
                <a:lnTo>
                  <a:pt x="1752" y="17252"/>
                </a:lnTo>
                <a:lnTo>
                  <a:pt x="1728" y="17276"/>
                </a:lnTo>
                <a:lnTo>
                  <a:pt x="1777" y="17398"/>
                </a:lnTo>
                <a:lnTo>
                  <a:pt x="1825" y="17519"/>
                </a:lnTo>
                <a:lnTo>
                  <a:pt x="1898" y="17641"/>
                </a:lnTo>
                <a:lnTo>
                  <a:pt x="1995" y="17738"/>
                </a:lnTo>
                <a:lnTo>
                  <a:pt x="2117" y="17860"/>
                </a:lnTo>
                <a:lnTo>
                  <a:pt x="1874" y="17763"/>
                </a:lnTo>
                <a:lnTo>
                  <a:pt x="1679" y="17665"/>
                </a:lnTo>
                <a:lnTo>
                  <a:pt x="1582" y="17617"/>
                </a:lnTo>
                <a:lnTo>
                  <a:pt x="1485" y="17592"/>
                </a:lnTo>
                <a:lnTo>
                  <a:pt x="1436" y="17592"/>
                </a:lnTo>
                <a:lnTo>
                  <a:pt x="1363" y="17641"/>
                </a:lnTo>
                <a:lnTo>
                  <a:pt x="1339" y="17690"/>
                </a:lnTo>
                <a:lnTo>
                  <a:pt x="1339" y="17738"/>
                </a:lnTo>
                <a:lnTo>
                  <a:pt x="1412" y="17860"/>
                </a:lnTo>
                <a:lnTo>
                  <a:pt x="1509" y="17957"/>
                </a:lnTo>
                <a:lnTo>
                  <a:pt x="1363" y="17909"/>
                </a:lnTo>
                <a:lnTo>
                  <a:pt x="1266" y="17836"/>
                </a:lnTo>
                <a:lnTo>
                  <a:pt x="1168" y="17738"/>
                </a:lnTo>
                <a:lnTo>
                  <a:pt x="1095" y="17592"/>
                </a:lnTo>
                <a:lnTo>
                  <a:pt x="1071" y="17422"/>
                </a:lnTo>
                <a:lnTo>
                  <a:pt x="1095" y="17227"/>
                </a:lnTo>
                <a:lnTo>
                  <a:pt x="1144" y="17057"/>
                </a:lnTo>
                <a:lnTo>
                  <a:pt x="1217" y="16887"/>
                </a:lnTo>
                <a:lnTo>
                  <a:pt x="1436" y="16522"/>
                </a:lnTo>
                <a:lnTo>
                  <a:pt x="1631" y="16254"/>
                </a:lnTo>
                <a:lnTo>
                  <a:pt x="1777" y="16059"/>
                </a:lnTo>
                <a:lnTo>
                  <a:pt x="1947" y="15889"/>
                </a:lnTo>
                <a:lnTo>
                  <a:pt x="2117" y="15719"/>
                </a:lnTo>
                <a:lnTo>
                  <a:pt x="2287" y="15548"/>
                </a:lnTo>
                <a:close/>
                <a:moveTo>
                  <a:pt x="7689" y="2336"/>
                </a:moveTo>
                <a:lnTo>
                  <a:pt x="7203" y="2360"/>
                </a:lnTo>
                <a:lnTo>
                  <a:pt x="6716" y="2409"/>
                </a:lnTo>
                <a:lnTo>
                  <a:pt x="6205" y="2482"/>
                </a:lnTo>
                <a:lnTo>
                  <a:pt x="5718" y="2604"/>
                </a:lnTo>
                <a:lnTo>
                  <a:pt x="5256" y="2725"/>
                </a:lnTo>
                <a:lnTo>
                  <a:pt x="4794" y="2896"/>
                </a:lnTo>
                <a:lnTo>
                  <a:pt x="4404" y="3066"/>
                </a:lnTo>
                <a:lnTo>
                  <a:pt x="4015" y="3261"/>
                </a:lnTo>
                <a:lnTo>
                  <a:pt x="3626" y="3480"/>
                </a:lnTo>
                <a:lnTo>
                  <a:pt x="3261" y="3723"/>
                </a:lnTo>
                <a:lnTo>
                  <a:pt x="2896" y="3966"/>
                </a:lnTo>
                <a:lnTo>
                  <a:pt x="2555" y="4258"/>
                </a:lnTo>
                <a:lnTo>
                  <a:pt x="2214" y="4526"/>
                </a:lnTo>
                <a:lnTo>
                  <a:pt x="1923" y="4842"/>
                </a:lnTo>
                <a:lnTo>
                  <a:pt x="1655" y="5134"/>
                </a:lnTo>
                <a:lnTo>
                  <a:pt x="1412" y="5451"/>
                </a:lnTo>
                <a:lnTo>
                  <a:pt x="1217" y="5791"/>
                </a:lnTo>
                <a:lnTo>
                  <a:pt x="1071" y="6156"/>
                </a:lnTo>
                <a:lnTo>
                  <a:pt x="657" y="7105"/>
                </a:lnTo>
                <a:lnTo>
                  <a:pt x="463" y="7592"/>
                </a:lnTo>
                <a:lnTo>
                  <a:pt x="292" y="8078"/>
                </a:lnTo>
                <a:lnTo>
                  <a:pt x="171" y="8565"/>
                </a:lnTo>
                <a:lnTo>
                  <a:pt x="73" y="9052"/>
                </a:lnTo>
                <a:lnTo>
                  <a:pt x="25" y="9563"/>
                </a:lnTo>
                <a:lnTo>
                  <a:pt x="0" y="10074"/>
                </a:lnTo>
                <a:lnTo>
                  <a:pt x="25" y="10585"/>
                </a:lnTo>
                <a:lnTo>
                  <a:pt x="49" y="11096"/>
                </a:lnTo>
                <a:lnTo>
                  <a:pt x="122" y="11607"/>
                </a:lnTo>
                <a:lnTo>
                  <a:pt x="195" y="12093"/>
                </a:lnTo>
                <a:lnTo>
                  <a:pt x="268" y="12531"/>
                </a:lnTo>
                <a:lnTo>
                  <a:pt x="414" y="12945"/>
                </a:lnTo>
                <a:lnTo>
                  <a:pt x="584" y="13359"/>
                </a:lnTo>
                <a:lnTo>
                  <a:pt x="779" y="13723"/>
                </a:lnTo>
                <a:lnTo>
                  <a:pt x="1022" y="14088"/>
                </a:lnTo>
                <a:lnTo>
                  <a:pt x="1290" y="14453"/>
                </a:lnTo>
                <a:lnTo>
                  <a:pt x="1558" y="14794"/>
                </a:lnTo>
                <a:lnTo>
                  <a:pt x="1850" y="15135"/>
                </a:lnTo>
                <a:lnTo>
                  <a:pt x="1995" y="15281"/>
                </a:lnTo>
                <a:lnTo>
                  <a:pt x="1850" y="15378"/>
                </a:lnTo>
                <a:lnTo>
                  <a:pt x="1704" y="15500"/>
                </a:lnTo>
                <a:lnTo>
                  <a:pt x="1582" y="15621"/>
                </a:lnTo>
                <a:lnTo>
                  <a:pt x="1460" y="15767"/>
                </a:lnTo>
                <a:lnTo>
                  <a:pt x="1217" y="16084"/>
                </a:lnTo>
                <a:lnTo>
                  <a:pt x="1047" y="16351"/>
                </a:lnTo>
                <a:lnTo>
                  <a:pt x="925" y="16546"/>
                </a:lnTo>
                <a:lnTo>
                  <a:pt x="828" y="16741"/>
                </a:lnTo>
                <a:lnTo>
                  <a:pt x="730" y="16960"/>
                </a:lnTo>
                <a:lnTo>
                  <a:pt x="682" y="17179"/>
                </a:lnTo>
                <a:lnTo>
                  <a:pt x="633" y="17398"/>
                </a:lnTo>
                <a:lnTo>
                  <a:pt x="657" y="17617"/>
                </a:lnTo>
                <a:lnTo>
                  <a:pt x="706" y="17836"/>
                </a:lnTo>
                <a:lnTo>
                  <a:pt x="828" y="18055"/>
                </a:lnTo>
                <a:lnTo>
                  <a:pt x="901" y="18152"/>
                </a:lnTo>
                <a:lnTo>
                  <a:pt x="974" y="18225"/>
                </a:lnTo>
                <a:lnTo>
                  <a:pt x="1144" y="18322"/>
                </a:lnTo>
                <a:lnTo>
                  <a:pt x="1339" y="18395"/>
                </a:lnTo>
                <a:lnTo>
                  <a:pt x="1558" y="18420"/>
                </a:lnTo>
                <a:lnTo>
                  <a:pt x="1777" y="18420"/>
                </a:lnTo>
                <a:lnTo>
                  <a:pt x="1995" y="18371"/>
                </a:lnTo>
                <a:lnTo>
                  <a:pt x="2190" y="18322"/>
                </a:lnTo>
                <a:lnTo>
                  <a:pt x="2385" y="18249"/>
                </a:lnTo>
                <a:lnTo>
                  <a:pt x="2604" y="18128"/>
                </a:lnTo>
                <a:lnTo>
                  <a:pt x="2823" y="18006"/>
                </a:lnTo>
                <a:lnTo>
                  <a:pt x="3042" y="17836"/>
                </a:lnTo>
                <a:lnTo>
                  <a:pt x="3236" y="17665"/>
                </a:lnTo>
                <a:lnTo>
                  <a:pt x="3431" y="17471"/>
                </a:lnTo>
                <a:lnTo>
                  <a:pt x="3601" y="17276"/>
                </a:lnTo>
                <a:lnTo>
                  <a:pt x="3893" y="16838"/>
                </a:lnTo>
                <a:lnTo>
                  <a:pt x="4258" y="17081"/>
                </a:lnTo>
                <a:lnTo>
                  <a:pt x="4648" y="17276"/>
                </a:lnTo>
                <a:lnTo>
                  <a:pt x="4867" y="17398"/>
                </a:lnTo>
                <a:lnTo>
                  <a:pt x="5110" y="17495"/>
                </a:lnTo>
                <a:lnTo>
                  <a:pt x="5353" y="17568"/>
                </a:lnTo>
                <a:lnTo>
                  <a:pt x="5597" y="17641"/>
                </a:lnTo>
                <a:lnTo>
                  <a:pt x="6083" y="17738"/>
                </a:lnTo>
                <a:lnTo>
                  <a:pt x="6594" y="17811"/>
                </a:lnTo>
                <a:lnTo>
                  <a:pt x="7057" y="17884"/>
                </a:lnTo>
                <a:lnTo>
                  <a:pt x="7519" y="17909"/>
                </a:lnTo>
                <a:lnTo>
                  <a:pt x="8006" y="17909"/>
                </a:lnTo>
                <a:lnTo>
                  <a:pt x="8492" y="17860"/>
                </a:lnTo>
                <a:lnTo>
                  <a:pt x="8541" y="17884"/>
                </a:lnTo>
                <a:lnTo>
                  <a:pt x="8590" y="17860"/>
                </a:lnTo>
                <a:lnTo>
                  <a:pt x="8736" y="17811"/>
                </a:lnTo>
                <a:lnTo>
                  <a:pt x="8906" y="17787"/>
                </a:lnTo>
                <a:lnTo>
                  <a:pt x="9222" y="17738"/>
                </a:lnTo>
                <a:lnTo>
                  <a:pt x="9514" y="17690"/>
                </a:lnTo>
                <a:lnTo>
                  <a:pt x="9782" y="17592"/>
                </a:lnTo>
                <a:lnTo>
                  <a:pt x="10317" y="17398"/>
                </a:lnTo>
                <a:lnTo>
                  <a:pt x="11120" y="17130"/>
                </a:lnTo>
                <a:lnTo>
                  <a:pt x="11509" y="16984"/>
                </a:lnTo>
                <a:lnTo>
                  <a:pt x="11899" y="16789"/>
                </a:lnTo>
                <a:lnTo>
                  <a:pt x="11899" y="16814"/>
                </a:lnTo>
                <a:lnTo>
                  <a:pt x="11996" y="17033"/>
                </a:lnTo>
                <a:lnTo>
                  <a:pt x="12118" y="17227"/>
                </a:lnTo>
                <a:lnTo>
                  <a:pt x="12288" y="17446"/>
                </a:lnTo>
                <a:lnTo>
                  <a:pt x="12483" y="17641"/>
                </a:lnTo>
                <a:lnTo>
                  <a:pt x="12702" y="17811"/>
                </a:lnTo>
                <a:lnTo>
                  <a:pt x="12921" y="17957"/>
                </a:lnTo>
                <a:lnTo>
                  <a:pt x="13115" y="18079"/>
                </a:lnTo>
                <a:lnTo>
                  <a:pt x="13334" y="18176"/>
                </a:lnTo>
                <a:lnTo>
                  <a:pt x="13529" y="18249"/>
                </a:lnTo>
                <a:lnTo>
                  <a:pt x="13748" y="18298"/>
                </a:lnTo>
                <a:lnTo>
                  <a:pt x="13991" y="18347"/>
                </a:lnTo>
                <a:lnTo>
                  <a:pt x="14259" y="18347"/>
                </a:lnTo>
                <a:lnTo>
                  <a:pt x="14478" y="18322"/>
                </a:lnTo>
                <a:lnTo>
                  <a:pt x="14721" y="18249"/>
                </a:lnTo>
                <a:lnTo>
                  <a:pt x="14819" y="18176"/>
                </a:lnTo>
                <a:lnTo>
                  <a:pt x="14892" y="18103"/>
                </a:lnTo>
                <a:lnTo>
                  <a:pt x="14989" y="18030"/>
                </a:lnTo>
                <a:lnTo>
                  <a:pt x="15038" y="17933"/>
                </a:lnTo>
                <a:lnTo>
                  <a:pt x="15135" y="17763"/>
                </a:lnTo>
                <a:lnTo>
                  <a:pt x="15159" y="17568"/>
                </a:lnTo>
                <a:lnTo>
                  <a:pt x="15184" y="17373"/>
                </a:lnTo>
                <a:lnTo>
                  <a:pt x="15159" y="17203"/>
                </a:lnTo>
                <a:lnTo>
                  <a:pt x="15111" y="17008"/>
                </a:lnTo>
                <a:lnTo>
                  <a:pt x="15062" y="16838"/>
                </a:lnTo>
                <a:lnTo>
                  <a:pt x="14965" y="16643"/>
                </a:lnTo>
                <a:lnTo>
                  <a:pt x="14867" y="16473"/>
                </a:lnTo>
                <a:lnTo>
                  <a:pt x="14600" y="16132"/>
                </a:lnTo>
                <a:lnTo>
                  <a:pt x="14308" y="15792"/>
                </a:lnTo>
                <a:lnTo>
                  <a:pt x="13991" y="15524"/>
                </a:lnTo>
                <a:lnTo>
                  <a:pt x="13675" y="15281"/>
                </a:lnTo>
                <a:lnTo>
                  <a:pt x="13967" y="14916"/>
                </a:lnTo>
                <a:lnTo>
                  <a:pt x="14235" y="14551"/>
                </a:lnTo>
                <a:lnTo>
                  <a:pt x="14478" y="14137"/>
                </a:lnTo>
                <a:lnTo>
                  <a:pt x="14673" y="13748"/>
                </a:lnTo>
                <a:lnTo>
                  <a:pt x="14916" y="13237"/>
                </a:lnTo>
                <a:lnTo>
                  <a:pt x="15111" y="12677"/>
                </a:lnTo>
                <a:lnTo>
                  <a:pt x="15257" y="12118"/>
                </a:lnTo>
                <a:lnTo>
                  <a:pt x="15378" y="11534"/>
                </a:lnTo>
                <a:lnTo>
                  <a:pt x="15476" y="10950"/>
                </a:lnTo>
                <a:lnTo>
                  <a:pt x="15524" y="10366"/>
                </a:lnTo>
                <a:lnTo>
                  <a:pt x="15549" y="9782"/>
                </a:lnTo>
                <a:lnTo>
                  <a:pt x="15549" y="9222"/>
                </a:lnTo>
                <a:lnTo>
                  <a:pt x="15524" y="8979"/>
                </a:lnTo>
                <a:lnTo>
                  <a:pt x="15476" y="8735"/>
                </a:lnTo>
                <a:lnTo>
                  <a:pt x="15354" y="8249"/>
                </a:lnTo>
                <a:lnTo>
                  <a:pt x="15208" y="7786"/>
                </a:lnTo>
                <a:lnTo>
                  <a:pt x="15038" y="7348"/>
                </a:lnTo>
                <a:lnTo>
                  <a:pt x="14867" y="6910"/>
                </a:lnTo>
                <a:lnTo>
                  <a:pt x="14794" y="6691"/>
                </a:lnTo>
                <a:lnTo>
                  <a:pt x="14697" y="6472"/>
                </a:lnTo>
                <a:lnTo>
                  <a:pt x="14575" y="6278"/>
                </a:lnTo>
                <a:lnTo>
                  <a:pt x="14429" y="6107"/>
                </a:lnTo>
                <a:lnTo>
                  <a:pt x="14381" y="6107"/>
                </a:lnTo>
                <a:lnTo>
                  <a:pt x="13991" y="6034"/>
                </a:lnTo>
                <a:lnTo>
                  <a:pt x="13578" y="5961"/>
                </a:lnTo>
                <a:lnTo>
                  <a:pt x="13042" y="6521"/>
                </a:lnTo>
                <a:lnTo>
                  <a:pt x="12458" y="7105"/>
                </a:lnTo>
                <a:lnTo>
                  <a:pt x="12580" y="7202"/>
                </a:lnTo>
                <a:lnTo>
                  <a:pt x="12702" y="7324"/>
                </a:lnTo>
                <a:lnTo>
                  <a:pt x="12799" y="7470"/>
                </a:lnTo>
                <a:lnTo>
                  <a:pt x="12872" y="7616"/>
                </a:lnTo>
                <a:lnTo>
                  <a:pt x="13018" y="7957"/>
                </a:lnTo>
                <a:lnTo>
                  <a:pt x="13140" y="8249"/>
                </a:lnTo>
                <a:lnTo>
                  <a:pt x="13213" y="8468"/>
                </a:lnTo>
                <a:lnTo>
                  <a:pt x="13286" y="8687"/>
                </a:lnTo>
                <a:lnTo>
                  <a:pt x="13383" y="9173"/>
                </a:lnTo>
                <a:lnTo>
                  <a:pt x="13407" y="9684"/>
                </a:lnTo>
                <a:lnTo>
                  <a:pt x="13407" y="10147"/>
                </a:lnTo>
                <a:lnTo>
                  <a:pt x="13383" y="10585"/>
                </a:lnTo>
                <a:lnTo>
                  <a:pt x="13310" y="11023"/>
                </a:lnTo>
                <a:lnTo>
                  <a:pt x="13188" y="11436"/>
                </a:lnTo>
                <a:lnTo>
                  <a:pt x="13042" y="11850"/>
                </a:lnTo>
                <a:lnTo>
                  <a:pt x="12872" y="12264"/>
                </a:lnTo>
                <a:lnTo>
                  <a:pt x="12677" y="12653"/>
                </a:lnTo>
                <a:lnTo>
                  <a:pt x="12458" y="13018"/>
                </a:lnTo>
                <a:lnTo>
                  <a:pt x="12239" y="13383"/>
                </a:lnTo>
                <a:lnTo>
                  <a:pt x="11923" y="13748"/>
                </a:lnTo>
                <a:lnTo>
                  <a:pt x="11582" y="14088"/>
                </a:lnTo>
                <a:lnTo>
                  <a:pt x="11217" y="14380"/>
                </a:lnTo>
                <a:lnTo>
                  <a:pt x="10828" y="14648"/>
                </a:lnTo>
                <a:lnTo>
                  <a:pt x="10414" y="14867"/>
                </a:lnTo>
                <a:lnTo>
                  <a:pt x="9976" y="15062"/>
                </a:lnTo>
                <a:lnTo>
                  <a:pt x="9539" y="15256"/>
                </a:lnTo>
                <a:lnTo>
                  <a:pt x="9101" y="15427"/>
                </a:lnTo>
                <a:lnTo>
                  <a:pt x="8809" y="15524"/>
                </a:lnTo>
                <a:lnTo>
                  <a:pt x="8517" y="15597"/>
                </a:lnTo>
                <a:lnTo>
                  <a:pt x="8225" y="15646"/>
                </a:lnTo>
                <a:lnTo>
                  <a:pt x="7957" y="15670"/>
                </a:lnTo>
                <a:lnTo>
                  <a:pt x="7397" y="15670"/>
                </a:lnTo>
                <a:lnTo>
                  <a:pt x="7130" y="15646"/>
                </a:lnTo>
                <a:lnTo>
                  <a:pt x="6862" y="15597"/>
                </a:lnTo>
                <a:lnTo>
                  <a:pt x="6594" y="15548"/>
                </a:lnTo>
                <a:lnTo>
                  <a:pt x="6327" y="15475"/>
                </a:lnTo>
                <a:lnTo>
                  <a:pt x="5816" y="15281"/>
                </a:lnTo>
                <a:lnTo>
                  <a:pt x="5280" y="15062"/>
                </a:lnTo>
                <a:lnTo>
                  <a:pt x="4769" y="14770"/>
                </a:lnTo>
                <a:lnTo>
                  <a:pt x="4015" y="14307"/>
                </a:lnTo>
                <a:lnTo>
                  <a:pt x="3918" y="14259"/>
                </a:lnTo>
                <a:lnTo>
                  <a:pt x="3820" y="14161"/>
                </a:lnTo>
                <a:lnTo>
                  <a:pt x="3674" y="13991"/>
                </a:lnTo>
                <a:lnTo>
                  <a:pt x="3382" y="13602"/>
                </a:lnTo>
                <a:lnTo>
                  <a:pt x="3066" y="13164"/>
                </a:lnTo>
                <a:lnTo>
                  <a:pt x="2774" y="12726"/>
                </a:lnTo>
                <a:lnTo>
                  <a:pt x="2652" y="12483"/>
                </a:lnTo>
                <a:lnTo>
                  <a:pt x="2555" y="12239"/>
                </a:lnTo>
                <a:lnTo>
                  <a:pt x="2458" y="11972"/>
                </a:lnTo>
                <a:lnTo>
                  <a:pt x="2360" y="11728"/>
                </a:lnTo>
                <a:lnTo>
                  <a:pt x="2263" y="11242"/>
                </a:lnTo>
                <a:lnTo>
                  <a:pt x="2214" y="10731"/>
                </a:lnTo>
                <a:lnTo>
                  <a:pt x="2214" y="10220"/>
                </a:lnTo>
                <a:lnTo>
                  <a:pt x="2239" y="9684"/>
                </a:lnTo>
                <a:lnTo>
                  <a:pt x="2336" y="9149"/>
                </a:lnTo>
                <a:lnTo>
                  <a:pt x="2433" y="8662"/>
                </a:lnTo>
                <a:lnTo>
                  <a:pt x="2604" y="8151"/>
                </a:lnTo>
                <a:lnTo>
                  <a:pt x="2774" y="7713"/>
                </a:lnTo>
                <a:lnTo>
                  <a:pt x="2969" y="7324"/>
                </a:lnTo>
                <a:lnTo>
                  <a:pt x="3188" y="6959"/>
                </a:lnTo>
                <a:lnTo>
                  <a:pt x="3431" y="6618"/>
                </a:lnTo>
                <a:lnTo>
                  <a:pt x="3699" y="6302"/>
                </a:lnTo>
                <a:lnTo>
                  <a:pt x="4015" y="6010"/>
                </a:lnTo>
                <a:lnTo>
                  <a:pt x="4331" y="5742"/>
                </a:lnTo>
                <a:lnTo>
                  <a:pt x="4648" y="5499"/>
                </a:lnTo>
                <a:lnTo>
                  <a:pt x="5013" y="5280"/>
                </a:lnTo>
                <a:lnTo>
                  <a:pt x="5378" y="5086"/>
                </a:lnTo>
                <a:lnTo>
                  <a:pt x="5767" y="4915"/>
                </a:lnTo>
                <a:lnTo>
                  <a:pt x="6156" y="4794"/>
                </a:lnTo>
                <a:lnTo>
                  <a:pt x="6570" y="4672"/>
                </a:lnTo>
                <a:lnTo>
                  <a:pt x="6984" y="4599"/>
                </a:lnTo>
                <a:lnTo>
                  <a:pt x="7397" y="4550"/>
                </a:lnTo>
                <a:lnTo>
                  <a:pt x="7811" y="4526"/>
                </a:lnTo>
                <a:lnTo>
                  <a:pt x="8225" y="4526"/>
                </a:lnTo>
                <a:lnTo>
                  <a:pt x="8614" y="4575"/>
                </a:lnTo>
                <a:lnTo>
                  <a:pt x="8979" y="4623"/>
                </a:lnTo>
                <a:lnTo>
                  <a:pt x="9344" y="4696"/>
                </a:lnTo>
                <a:lnTo>
                  <a:pt x="9685" y="4794"/>
                </a:lnTo>
                <a:lnTo>
                  <a:pt x="10049" y="4940"/>
                </a:lnTo>
                <a:lnTo>
                  <a:pt x="10390" y="5086"/>
                </a:lnTo>
                <a:lnTo>
                  <a:pt x="10706" y="5280"/>
                </a:lnTo>
                <a:lnTo>
                  <a:pt x="10998" y="5499"/>
                </a:lnTo>
                <a:lnTo>
                  <a:pt x="11363" y="5134"/>
                </a:lnTo>
                <a:lnTo>
                  <a:pt x="11704" y="4745"/>
                </a:lnTo>
                <a:lnTo>
                  <a:pt x="11874" y="4575"/>
                </a:lnTo>
                <a:lnTo>
                  <a:pt x="11801" y="4258"/>
                </a:lnTo>
                <a:lnTo>
                  <a:pt x="11777" y="3942"/>
                </a:lnTo>
                <a:lnTo>
                  <a:pt x="11728" y="3650"/>
                </a:lnTo>
                <a:lnTo>
                  <a:pt x="11680" y="3382"/>
                </a:lnTo>
                <a:lnTo>
                  <a:pt x="11169" y="3042"/>
                </a:lnTo>
                <a:lnTo>
                  <a:pt x="10925" y="2871"/>
                </a:lnTo>
                <a:lnTo>
                  <a:pt x="10633" y="2750"/>
                </a:lnTo>
                <a:lnTo>
                  <a:pt x="10147" y="2579"/>
                </a:lnTo>
                <a:lnTo>
                  <a:pt x="9685" y="2458"/>
                </a:lnTo>
                <a:lnTo>
                  <a:pt x="9174" y="2385"/>
                </a:lnTo>
                <a:lnTo>
                  <a:pt x="8687" y="2336"/>
                </a:lnTo>
                <a:close/>
              </a:path>
            </a:pathLst>
          </a:custGeom>
          <a:solidFill>
            <a:srgbClr val="98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7" name="Google Shape;1077;p125"/>
          <p:cNvSpPr txBox="1"/>
          <p:nvPr/>
        </p:nvSpPr>
        <p:spPr>
          <a:xfrm>
            <a:off x="0" y="4834325"/>
            <a:ext cx="26982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Quicksand"/>
                <a:ea typeface="Quicksand"/>
                <a:cs typeface="Quicksand"/>
                <a:sym typeface="Quicksand"/>
              </a:rPr>
              <a:t>1.OA.A.1, 1.OA.C.6</a:t>
            </a:r>
            <a:endParaRPr sz="11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078" name="Google Shape;1078;p125"/>
          <p:cNvSpPr txBox="1"/>
          <p:nvPr/>
        </p:nvSpPr>
        <p:spPr>
          <a:xfrm>
            <a:off x="7770600" y="0"/>
            <a:ext cx="1373400" cy="146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>
                <a:solidFill>
                  <a:schemeClr val="dk2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13</a:t>
            </a:r>
            <a:endParaRPr sz="8000">
              <a:solidFill>
                <a:schemeClr val="dk2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0">
              <a:solidFill>
                <a:schemeClr val="dk2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1082" name="Shape 10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3" name="Google Shape;1083;p126"/>
          <p:cNvSpPr/>
          <p:nvPr/>
        </p:nvSpPr>
        <p:spPr>
          <a:xfrm rot="-567788">
            <a:off x="679914" y="1635171"/>
            <a:ext cx="2514547" cy="1285078"/>
          </a:xfrm>
          <a:prstGeom prst="clou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4" name="Google Shape;1084;p126"/>
          <p:cNvSpPr txBox="1"/>
          <p:nvPr>
            <p:ph type="ctrTitle"/>
          </p:nvPr>
        </p:nvSpPr>
        <p:spPr>
          <a:xfrm>
            <a:off x="792425" y="654400"/>
            <a:ext cx="7200900" cy="71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Number Talk: </a:t>
            </a:r>
            <a:endParaRPr sz="28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Add 2 Two-digit Numbers</a:t>
            </a:r>
            <a:endParaRPr b="0" sz="28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085" name="Google Shape;1085;p126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086" name="Google Shape;1086;p126"/>
          <p:cNvSpPr txBox="1"/>
          <p:nvPr/>
        </p:nvSpPr>
        <p:spPr>
          <a:xfrm rot="-622673">
            <a:off x="1040263" y="1697806"/>
            <a:ext cx="1746979" cy="87869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2"/>
                </a:solidFill>
                <a:latin typeface="Caveat Brush"/>
                <a:ea typeface="Caveat Brush"/>
                <a:cs typeface="Caveat Brush"/>
                <a:sym typeface="Caveat Brush"/>
              </a:rPr>
              <a:t>Find the value of each expression mentally.</a:t>
            </a:r>
            <a:endParaRPr sz="1900">
              <a:solidFill>
                <a:schemeClr val="dk2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pic>
        <p:nvPicPr>
          <p:cNvPr id="1087" name="Google Shape;1087;p1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53251" y="1932500"/>
            <a:ext cx="2486025" cy="1114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1091" name="Shape 10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2" name="Google Shape;1092;p127"/>
          <p:cNvSpPr/>
          <p:nvPr/>
        </p:nvSpPr>
        <p:spPr>
          <a:xfrm rot="-567788">
            <a:off x="679914" y="1635171"/>
            <a:ext cx="2514547" cy="1285078"/>
          </a:xfrm>
          <a:prstGeom prst="clou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3" name="Google Shape;1093;p127"/>
          <p:cNvSpPr txBox="1"/>
          <p:nvPr>
            <p:ph type="ctrTitle"/>
          </p:nvPr>
        </p:nvSpPr>
        <p:spPr>
          <a:xfrm>
            <a:off x="792425" y="654400"/>
            <a:ext cx="7200900" cy="71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Number Talk: </a:t>
            </a:r>
            <a:endParaRPr sz="28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Add 2 Two-digit Numbers</a:t>
            </a:r>
            <a:endParaRPr b="0" sz="28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094" name="Google Shape;1094;p127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095" name="Google Shape;1095;p127"/>
          <p:cNvSpPr txBox="1"/>
          <p:nvPr/>
        </p:nvSpPr>
        <p:spPr>
          <a:xfrm rot="-622673">
            <a:off x="1040263" y="1697806"/>
            <a:ext cx="1746979" cy="87869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2"/>
                </a:solidFill>
                <a:latin typeface="Caveat Brush"/>
                <a:ea typeface="Caveat Brush"/>
                <a:cs typeface="Caveat Brush"/>
                <a:sym typeface="Caveat Brush"/>
              </a:rPr>
              <a:t>Find the value of each expression mentally.</a:t>
            </a:r>
            <a:endParaRPr sz="1900">
              <a:solidFill>
                <a:schemeClr val="dk2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pic>
        <p:nvPicPr>
          <p:cNvPr id="1096" name="Google Shape;1096;p1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53251" y="2000250"/>
            <a:ext cx="2457450" cy="1143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1100" name="Shape 1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1" name="Google Shape;1101;p128"/>
          <p:cNvSpPr/>
          <p:nvPr/>
        </p:nvSpPr>
        <p:spPr>
          <a:xfrm rot="-567788">
            <a:off x="679914" y="1635171"/>
            <a:ext cx="2514547" cy="1285078"/>
          </a:xfrm>
          <a:prstGeom prst="clou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2" name="Google Shape;1102;p128"/>
          <p:cNvSpPr txBox="1"/>
          <p:nvPr>
            <p:ph type="ctrTitle"/>
          </p:nvPr>
        </p:nvSpPr>
        <p:spPr>
          <a:xfrm>
            <a:off x="792425" y="654400"/>
            <a:ext cx="7200900" cy="71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Number Talk: </a:t>
            </a:r>
            <a:endParaRPr sz="28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Add 2 Two-digit Numbers</a:t>
            </a:r>
            <a:endParaRPr b="0" sz="28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103" name="Google Shape;1103;p128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104" name="Google Shape;1104;p128"/>
          <p:cNvSpPr txBox="1"/>
          <p:nvPr/>
        </p:nvSpPr>
        <p:spPr>
          <a:xfrm rot="-622673">
            <a:off x="1040263" y="1697806"/>
            <a:ext cx="1746979" cy="87869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2"/>
                </a:solidFill>
                <a:latin typeface="Caveat Brush"/>
                <a:ea typeface="Caveat Brush"/>
                <a:cs typeface="Caveat Brush"/>
                <a:sym typeface="Caveat Brush"/>
              </a:rPr>
              <a:t>Find the value of each expression mentally.</a:t>
            </a:r>
            <a:endParaRPr sz="1900">
              <a:solidFill>
                <a:schemeClr val="dk2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pic>
        <p:nvPicPr>
          <p:cNvPr id="1105" name="Google Shape;1105;p1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28251" y="2275400"/>
            <a:ext cx="2476500" cy="102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1109" name="Shape 1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0" name="Google Shape;1110;p129"/>
          <p:cNvSpPr/>
          <p:nvPr/>
        </p:nvSpPr>
        <p:spPr>
          <a:xfrm rot="-567788">
            <a:off x="679914" y="1635171"/>
            <a:ext cx="2514547" cy="1285078"/>
          </a:xfrm>
          <a:prstGeom prst="clou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1" name="Google Shape;1111;p129"/>
          <p:cNvSpPr txBox="1"/>
          <p:nvPr>
            <p:ph type="ctrTitle"/>
          </p:nvPr>
        </p:nvSpPr>
        <p:spPr>
          <a:xfrm>
            <a:off x="792425" y="654400"/>
            <a:ext cx="7200900" cy="71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Number Talk: </a:t>
            </a:r>
            <a:endParaRPr sz="28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Add 2 Two-digit Numbers</a:t>
            </a:r>
            <a:endParaRPr b="0" sz="28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112" name="Google Shape;1112;p129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113" name="Google Shape;1113;p129"/>
          <p:cNvSpPr txBox="1"/>
          <p:nvPr/>
        </p:nvSpPr>
        <p:spPr>
          <a:xfrm rot="-622673">
            <a:off x="1040263" y="1697806"/>
            <a:ext cx="1746979" cy="87869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2"/>
                </a:solidFill>
                <a:latin typeface="Caveat Brush"/>
                <a:ea typeface="Caveat Brush"/>
                <a:cs typeface="Caveat Brush"/>
                <a:sym typeface="Caveat Brush"/>
              </a:rPr>
              <a:t>Find the value of each expression mentally.</a:t>
            </a:r>
            <a:endParaRPr sz="1900">
              <a:solidFill>
                <a:schemeClr val="dk2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pic>
        <p:nvPicPr>
          <p:cNvPr id="1114" name="Google Shape;1114;p1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31826" y="2168225"/>
            <a:ext cx="2714625" cy="1209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1118" name="Shape 1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9" name="Google Shape;1119;p130"/>
          <p:cNvSpPr txBox="1"/>
          <p:nvPr>
            <p:ph type="ctrTitle"/>
          </p:nvPr>
        </p:nvSpPr>
        <p:spPr>
          <a:xfrm>
            <a:off x="556750" y="307901"/>
            <a:ext cx="7772400" cy="760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Elena’s Beads</a:t>
            </a:r>
            <a:endParaRPr b="0" sz="26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120" name="Google Shape;1120;p130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#1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121" name="Google Shape;1121;p130"/>
          <p:cNvSpPr txBox="1"/>
          <p:nvPr/>
        </p:nvSpPr>
        <p:spPr>
          <a:xfrm>
            <a:off x="530025" y="1734700"/>
            <a:ext cx="7115100" cy="179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Quicksand"/>
                <a:ea typeface="Quicksand"/>
                <a:cs typeface="Quicksand"/>
                <a:sym typeface="Quicksand"/>
              </a:rPr>
              <a:t>Elena bought a bag of beads to make bracelets. </a:t>
            </a:r>
            <a:endParaRPr sz="15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500">
                <a:latin typeface="Quicksand"/>
                <a:ea typeface="Quicksand"/>
                <a:cs typeface="Quicksand"/>
                <a:sym typeface="Quicksand"/>
              </a:rPr>
              <a:t>She takes out 9 beads to make a bracelet. </a:t>
            </a:r>
            <a:endParaRPr sz="15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500">
                <a:latin typeface="Quicksand"/>
                <a:ea typeface="Quicksand"/>
                <a:cs typeface="Quicksand"/>
                <a:sym typeface="Quicksand"/>
              </a:rPr>
              <a:t>There are 11 beads left in the bag.</a:t>
            </a:r>
            <a:endParaRPr sz="15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b="1" lang="en" sz="1500">
                <a:latin typeface="Quicksand"/>
                <a:ea typeface="Quicksand"/>
                <a:cs typeface="Quicksand"/>
                <a:sym typeface="Quicksand"/>
              </a:rPr>
              <a:t>What question can you ask about the story?</a:t>
            </a:r>
            <a:endParaRPr b="1" sz="1500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1122" name="Google Shape;1122;p1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62575" y="1205197"/>
            <a:ext cx="2747850" cy="28563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1126" name="Shape 1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" name="Google Shape;1127;p131"/>
          <p:cNvSpPr txBox="1"/>
          <p:nvPr>
            <p:ph type="ctrTitle"/>
          </p:nvPr>
        </p:nvSpPr>
        <p:spPr>
          <a:xfrm>
            <a:off x="556750" y="307901"/>
            <a:ext cx="7772400" cy="760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Elena’s Beads</a:t>
            </a:r>
            <a:endParaRPr b="0" sz="26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128" name="Google Shape;1128;p131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#1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129" name="Google Shape;1129;p131"/>
          <p:cNvSpPr txBox="1"/>
          <p:nvPr/>
        </p:nvSpPr>
        <p:spPr>
          <a:xfrm>
            <a:off x="497875" y="1445375"/>
            <a:ext cx="7115100" cy="179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Quicksand"/>
                <a:ea typeface="Quicksand"/>
                <a:cs typeface="Quicksand"/>
                <a:sym typeface="Quicksand"/>
              </a:rPr>
              <a:t>Elena bought a bag of beads to make bracelets. </a:t>
            </a:r>
            <a:endParaRPr sz="15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500">
                <a:latin typeface="Quicksand"/>
                <a:ea typeface="Quicksand"/>
                <a:cs typeface="Quicksand"/>
                <a:sym typeface="Quicksand"/>
              </a:rPr>
              <a:t>She takes out 9 beads to make a bracelet. </a:t>
            </a:r>
            <a:endParaRPr sz="15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500">
                <a:latin typeface="Quicksand"/>
                <a:ea typeface="Quicksand"/>
                <a:cs typeface="Quicksand"/>
                <a:sym typeface="Quicksand"/>
              </a:rPr>
              <a:t>There are 11 beads left in the bag. </a:t>
            </a:r>
            <a:endParaRPr sz="15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500">
                <a:latin typeface="Quicksand"/>
                <a:ea typeface="Quicksand"/>
                <a:cs typeface="Quicksand"/>
                <a:sym typeface="Quicksand"/>
              </a:rPr>
              <a:t>How many beads were in the bag when Elena bought it? </a:t>
            </a:r>
            <a:endParaRPr sz="15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9144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500">
                <a:latin typeface="Quicksand"/>
                <a:ea typeface="Quicksand"/>
                <a:cs typeface="Quicksand"/>
                <a:sym typeface="Quicksand"/>
              </a:rPr>
              <a:t>Solve the story problem. </a:t>
            </a:r>
            <a:endParaRPr sz="15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9144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91440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" sz="1500">
                <a:latin typeface="Quicksand"/>
                <a:ea typeface="Quicksand"/>
                <a:cs typeface="Quicksand"/>
                <a:sym typeface="Quicksand"/>
              </a:rPr>
              <a:t>Show your thinking using drawings, numbers, and words.</a:t>
            </a:r>
            <a:endParaRPr b="1" sz="1500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1130" name="Google Shape;1130;p1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09900" y="1445374"/>
            <a:ext cx="2015675" cy="209522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1134" name="Shape 1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5" name="Google Shape;1135;p132"/>
          <p:cNvSpPr txBox="1"/>
          <p:nvPr>
            <p:ph type="ctrTitle"/>
          </p:nvPr>
        </p:nvSpPr>
        <p:spPr>
          <a:xfrm>
            <a:off x="530025" y="200726"/>
            <a:ext cx="7772400" cy="760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Stories About Beaded Bracelets</a:t>
            </a:r>
            <a:endParaRPr b="0" sz="26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136" name="Google Shape;1136;p132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#2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137" name="Google Shape;1137;p132"/>
          <p:cNvSpPr txBox="1"/>
          <p:nvPr/>
        </p:nvSpPr>
        <p:spPr>
          <a:xfrm>
            <a:off x="600075" y="921550"/>
            <a:ext cx="82938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Match each story problem to the equation that represents it.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Quicksand"/>
                <a:ea typeface="Quicksand"/>
                <a:cs typeface="Quicksand"/>
                <a:sym typeface="Quicksand"/>
              </a:rPr>
              <a:t>Be ready to explain how you know each equation matches the story problem in a way that others will understand.</a:t>
            </a:r>
            <a:endParaRPr sz="1200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1138" name="Google Shape;1138;p1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33950" y="1704200"/>
            <a:ext cx="3912300" cy="10287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139" name="Google Shape;1139;p1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41800" y="3096025"/>
            <a:ext cx="3581400" cy="131445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140" name="Google Shape;1140;p1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97725" y="1701800"/>
            <a:ext cx="3667125" cy="10287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141" name="Google Shape;1141;p13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905375" y="2930538"/>
            <a:ext cx="1457325" cy="54292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142" name="Google Shape;1142;p13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824675" y="3040075"/>
            <a:ext cx="1362075" cy="50482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143" name="Google Shape;1143;p13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890000" y="3716350"/>
            <a:ext cx="1600200" cy="7620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1147" name="Shape 1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8" name="Google Shape;1148;p133"/>
          <p:cNvSpPr txBox="1"/>
          <p:nvPr/>
        </p:nvSpPr>
        <p:spPr>
          <a:xfrm>
            <a:off x="7943375" y="220450"/>
            <a:ext cx="10686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Lesson Synthesis</a:t>
            </a:r>
            <a:endParaRPr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149" name="Google Shape;1149;p133"/>
          <p:cNvSpPr txBox="1"/>
          <p:nvPr/>
        </p:nvSpPr>
        <p:spPr>
          <a:xfrm>
            <a:off x="1509750" y="2294325"/>
            <a:ext cx="1918800" cy="125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</p:txBody>
      </p:sp>
      <p:sp>
        <p:nvSpPr>
          <p:cNvPr id="1150" name="Google Shape;1150;p133"/>
          <p:cNvSpPr txBox="1"/>
          <p:nvPr/>
        </p:nvSpPr>
        <p:spPr>
          <a:xfrm>
            <a:off x="6530525" y="2040000"/>
            <a:ext cx="1271400" cy="10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1151" name="Google Shape;1151;p133"/>
          <p:cNvSpPr txBox="1"/>
          <p:nvPr/>
        </p:nvSpPr>
        <p:spPr>
          <a:xfrm>
            <a:off x="1229875" y="2676775"/>
            <a:ext cx="6623100" cy="173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52" name="Google Shape;1152;p1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65225" y="2949450"/>
            <a:ext cx="1706500" cy="1509900"/>
          </a:xfrm>
          <a:prstGeom prst="rect">
            <a:avLst/>
          </a:prstGeom>
          <a:noFill/>
          <a:ln>
            <a:noFill/>
          </a:ln>
        </p:spPr>
      </p:pic>
      <p:sp>
        <p:nvSpPr>
          <p:cNvPr id="1153" name="Google Shape;1153;p133"/>
          <p:cNvSpPr txBox="1"/>
          <p:nvPr/>
        </p:nvSpPr>
        <p:spPr>
          <a:xfrm>
            <a:off x="6440700" y="2398300"/>
            <a:ext cx="2008500" cy="120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Livvic"/>
              <a:ea typeface="Livvic"/>
              <a:cs typeface="Livvic"/>
              <a:sym typeface="Livvic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rPr>
              <a:t>How does this drawing represent each problem?</a:t>
            </a:r>
            <a:endParaRPr>
              <a:latin typeface="Livvic"/>
              <a:ea typeface="Livvic"/>
              <a:cs typeface="Livvic"/>
              <a:sym typeface="Livvic"/>
            </a:endParaRPr>
          </a:p>
        </p:txBody>
      </p:sp>
      <p:sp>
        <p:nvSpPr>
          <p:cNvPr id="1154" name="Google Shape;1154;p133"/>
          <p:cNvSpPr/>
          <p:nvPr/>
        </p:nvSpPr>
        <p:spPr>
          <a:xfrm>
            <a:off x="6241874" y="2143975"/>
            <a:ext cx="2406161" cy="1996883"/>
          </a:xfrm>
          <a:custGeom>
            <a:rect b="b" l="l" r="r" t="t"/>
            <a:pathLst>
              <a:path extrusionOk="0" h="15403" w="16717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55" name="Google Shape;1155;p1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19761" y="480105"/>
            <a:ext cx="2760514" cy="859432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156" name="Google Shape;1156;p1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933309" y="1491224"/>
            <a:ext cx="2527031" cy="1098163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157" name="Google Shape;1157;p13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12925" y="478100"/>
            <a:ext cx="2587519" cy="859432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158" name="Google Shape;1158;p13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170400" y="2897250"/>
            <a:ext cx="2914650" cy="35242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FE2F3"/>
        </a:solidFill>
      </p:bgPr>
    </p:bg>
    <p:spTree>
      <p:nvGrpSpPr>
        <p:cNvPr id="1162" name="Shape 1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3" name="Google Shape;1163;p134"/>
          <p:cNvSpPr txBox="1"/>
          <p:nvPr>
            <p:ph type="ctrTitle"/>
          </p:nvPr>
        </p:nvSpPr>
        <p:spPr>
          <a:xfrm>
            <a:off x="523800" y="1554600"/>
            <a:ext cx="8284500" cy="738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Which Equation Matches?</a:t>
            </a:r>
            <a:endParaRPr sz="40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164" name="Google Shape;1164;p134"/>
          <p:cNvSpPr txBox="1"/>
          <p:nvPr/>
        </p:nvSpPr>
        <p:spPr>
          <a:xfrm>
            <a:off x="2636050" y="2292600"/>
            <a:ext cx="4543500" cy="5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Let’s think about story problems and equations.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165" name="Google Shape;1165;p134"/>
          <p:cNvSpPr/>
          <p:nvPr/>
        </p:nvSpPr>
        <p:spPr>
          <a:xfrm>
            <a:off x="2138752" y="2292591"/>
            <a:ext cx="387161" cy="402569"/>
          </a:xfrm>
          <a:custGeom>
            <a:rect b="b" l="l" r="r" t="t"/>
            <a:pathLst>
              <a:path extrusionOk="0" h="18420" w="17715">
                <a:moveTo>
                  <a:pt x="14673" y="803"/>
                </a:moveTo>
                <a:lnTo>
                  <a:pt x="14746" y="1022"/>
                </a:lnTo>
                <a:lnTo>
                  <a:pt x="14794" y="1217"/>
                </a:lnTo>
                <a:lnTo>
                  <a:pt x="14843" y="1655"/>
                </a:lnTo>
                <a:lnTo>
                  <a:pt x="14892" y="2141"/>
                </a:lnTo>
                <a:lnTo>
                  <a:pt x="14916" y="2385"/>
                </a:lnTo>
                <a:lnTo>
                  <a:pt x="14940" y="2482"/>
                </a:lnTo>
                <a:lnTo>
                  <a:pt x="15013" y="2604"/>
                </a:lnTo>
                <a:lnTo>
                  <a:pt x="14770" y="2847"/>
                </a:lnTo>
                <a:lnTo>
                  <a:pt x="14697" y="2920"/>
                </a:lnTo>
                <a:lnTo>
                  <a:pt x="14648" y="2628"/>
                </a:lnTo>
                <a:lnTo>
                  <a:pt x="14600" y="2360"/>
                </a:lnTo>
                <a:lnTo>
                  <a:pt x="14527" y="2044"/>
                </a:lnTo>
                <a:lnTo>
                  <a:pt x="14405" y="1776"/>
                </a:lnTo>
                <a:lnTo>
                  <a:pt x="14308" y="1484"/>
                </a:lnTo>
                <a:lnTo>
                  <a:pt x="14210" y="1192"/>
                </a:lnTo>
                <a:lnTo>
                  <a:pt x="14673" y="803"/>
                </a:lnTo>
                <a:close/>
                <a:moveTo>
                  <a:pt x="15695" y="2847"/>
                </a:moveTo>
                <a:lnTo>
                  <a:pt x="16400" y="2871"/>
                </a:lnTo>
                <a:lnTo>
                  <a:pt x="17106" y="2969"/>
                </a:lnTo>
                <a:lnTo>
                  <a:pt x="16984" y="3115"/>
                </a:lnTo>
                <a:lnTo>
                  <a:pt x="16960" y="3090"/>
                </a:lnTo>
                <a:lnTo>
                  <a:pt x="16887" y="3042"/>
                </a:lnTo>
                <a:lnTo>
                  <a:pt x="16790" y="2993"/>
                </a:lnTo>
                <a:lnTo>
                  <a:pt x="16595" y="2969"/>
                </a:lnTo>
                <a:lnTo>
                  <a:pt x="16400" y="2944"/>
                </a:lnTo>
                <a:lnTo>
                  <a:pt x="15914" y="2944"/>
                </a:lnTo>
                <a:lnTo>
                  <a:pt x="15622" y="2920"/>
                </a:lnTo>
                <a:lnTo>
                  <a:pt x="15695" y="2847"/>
                </a:lnTo>
                <a:close/>
                <a:moveTo>
                  <a:pt x="14040" y="1314"/>
                </a:moveTo>
                <a:lnTo>
                  <a:pt x="14040" y="1484"/>
                </a:lnTo>
                <a:lnTo>
                  <a:pt x="14064" y="1655"/>
                </a:lnTo>
                <a:lnTo>
                  <a:pt x="14137" y="2020"/>
                </a:lnTo>
                <a:lnTo>
                  <a:pt x="14283" y="2871"/>
                </a:lnTo>
                <a:lnTo>
                  <a:pt x="14308" y="3066"/>
                </a:lnTo>
                <a:lnTo>
                  <a:pt x="14332" y="3236"/>
                </a:lnTo>
                <a:lnTo>
                  <a:pt x="14162" y="3382"/>
                </a:lnTo>
                <a:lnTo>
                  <a:pt x="14137" y="3139"/>
                </a:lnTo>
                <a:lnTo>
                  <a:pt x="14040" y="2871"/>
                </a:lnTo>
                <a:lnTo>
                  <a:pt x="13870" y="2433"/>
                </a:lnTo>
                <a:lnTo>
                  <a:pt x="13748" y="2068"/>
                </a:lnTo>
                <a:lnTo>
                  <a:pt x="13675" y="1703"/>
                </a:lnTo>
                <a:lnTo>
                  <a:pt x="13651" y="1630"/>
                </a:lnTo>
                <a:lnTo>
                  <a:pt x="13699" y="1582"/>
                </a:lnTo>
                <a:lnTo>
                  <a:pt x="14040" y="1314"/>
                </a:lnTo>
                <a:close/>
                <a:moveTo>
                  <a:pt x="13359" y="1898"/>
                </a:moveTo>
                <a:lnTo>
                  <a:pt x="13432" y="2239"/>
                </a:lnTo>
                <a:lnTo>
                  <a:pt x="13553" y="2677"/>
                </a:lnTo>
                <a:lnTo>
                  <a:pt x="13699" y="3090"/>
                </a:lnTo>
                <a:lnTo>
                  <a:pt x="13772" y="3358"/>
                </a:lnTo>
                <a:lnTo>
                  <a:pt x="13821" y="3480"/>
                </a:lnTo>
                <a:lnTo>
                  <a:pt x="13894" y="3601"/>
                </a:lnTo>
                <a:lnTo>
                  <a:pt x="13724" y="3723"/>
                </a:lnTo>
                <a:lnTo>
                  <a:pt x="13699" y="3577"/>
                </a:lnTo>
                <a:lnTo>
                  <a:pt x="13675" y="3407"/>
                </a:lnTo>
                <a:lnTo>
                  <a:pt x="13578" y="3090"/>
                </a:lnTo>
                <a:lnTo>
                  <a:pt x="13529" y="2798"/>
                </a:lnTo>
                <a:lnTo>
                  <a:pt x="13456" y="2531"/>
                </a:lnTo>
                <a:lnTo>
                  <a:pt x="13383" y="2239"/>
                </a:lnTo>
                <a:lnTo>
                  <a:pt x="13237" y="1995"/>
                </a:lnTo>
                <a:lnTo>
                  <a:pt x="13359" y="1898"/>
                </a:lnTo>
                <a:close/>
                <a:moveTo>
                  <a:pt x="15378" y="3188"/>
                </a:moveTo>
                <a:lnTo>
                  <a:pt x="15500" y="3236"/>
                </a:lnTo>
                <a:lnTo>
                  <a:pt x="15646" y="3261"/>
                </a:lnTo>
                <a:lnTo>
                  <a:pt x="15914" y="3285"/>
                </a:lnTo>
                <a:lnTo>
                  <a:pt x="16790" y="3358"/>
                </a:lnTo>
                <a:lnTo>
                  <a:pt x="16473" y="3723"/>
                </a:lnTo>
                <a:lnTo>
                  <a:pt x="16449" y="3650"/>
                </a:lnTo>
                <a:lnTo>
                  <a:pt x="16425" y="3601"/>
                </a:lnTo>
                <a:lnTo>
                  <a:pt x="16376" y="3553"/>
                </a:lnTo>
                <a:lnTo>
                  <a:pt x="16303" y="3528"/>
                </a:lnTo>
                <a:lnTo>
                  <a:pt x="16084" y="3455"/>
                </a:lnTo>
                <a:lnTo>
                  <a:pt x="15816" y="3431"/>
                </a:lnTo>
                <a:lnTo>
                  <a:pt x="15573" y="3431"/>
                </a:lnTo>
                <a:lnTo>
                  <a:pt x="15330" y="3455"/>
                </a:lnTo>
                <a:lnTo>
                  <a:pt x="15086" y="3455"/>
                </a:lnTo>
                <a:lnTo>
                  <a:pt x="15135" y="3431"/>
                </a:lnTo>
                <a:lnTo>
                  <a:pt x="15378" y="3188"/>
                </a:lnTo>
                <a:close/>
                <a:moveTo>
                  <a:pt x="13067" y="2166"/>
                </a:moveTo>
                <a:lnTo>
                  <a:pt x="13115" y="2628"/>
                </a:lnTo>
                <a:lnTo>
                  <a:pt x="13164" y="3042"/>
                </a:lnTo>
                <a:lnTo>
                  <a:pt x="13188" y="3285"/>
                </a:lnTo>
                <a:lnTo>
                  <a:pt x="13213" y="3553"/>
                </a:lnTo>
                <a:lnTo>
                  <a:pt x="13261" y="3699"/>
                </a:lnTo>
                <a:lnTo>
                  <a:pt x="13286" y="3820"/>
                </a:lnTo>
                <a:lnTo>
                  <a:pt x="13359" y="3942"/>
                </a:lnTo>
                <a:lnTo>
                  <a:pt x="13432" y="4015"/>
                </a:lnTo>
                <a:lnTo>
                  <a:pt x="13213" y="4234"/>
                </a:lnTo>
                <a:lnTo>
                  <a:pt x="13140" y="3845"/>
                </a:lnTo>
                <a:lnTo>
                  <a:pt x="13042" y="3480"/>
                </a:lnTo>
                <a:lnTo>
                  <a:pt x="12994" y="3236"/>
                </a:lnTo>
                <a:lnTo>
                  <a:pt x="12921" y="2969"/>
                </a:lnTo>
                <a:lnTo>
                  <a:pt x="12823" y="2701"/>
                </a:lnTo>
                <a:lnTo>
                  <a:pt x="12702" y="2482"/>
                </a:lnTo>
                <a:lnTo>
                  <a:pt x="12872" y="2336"/>
                </a:lnTo>
                <a:lnTo>
                  <a:pt x="13067" y="2166"/>
                </a:lnTo>
                <a:close/>
                <a:moveTo>
                  <a:pt x="14648" y="3796"/>
                </a:moveTo>
                <a:lnTo>
                  <a:pt x="14819" y="3869"/>
                </a:lnTo>
                <a:lnTo>
                  <a:pt x="15013" y="3893"/>
                </a:lnTo>
                <a:lnTo>
                  <a:pt x="15232" y="3918"/>
                </a:lnTo>
                <a:lnTo>
                  <a:pt x="16035" y="3918"/>
                </a:lnTo>
                <a:lnTo>
                  <a:pt x="16181" y="3966"/>
                </a:lnTo>
                <a:lnTo>
                  <a:pt x="16230" y="3966"/>
                </a:lnTo>
                <a:lnTo>
                  <a:pt x="16011" y="4185"/>
                </a:lnTo>
                <a:lnTo>
                  <a:pt x="15938" y="4258"/>
                </a:lnTo>
                <a:lnTo>
                  <a:pt x="15816" y="4210"/>
                </a:lnTo>
                <a:lnTo>
                  <a:pt x="15695" y="4161"/>
                </a:lnTo>
                <a:lnTo>
                  <a:pt x="15403" y="4137"/>
                </a:lnTo>
                <a:lnTo>
                  <a:pt x="14916" y="4137"/>
                </a:lnTo>
                <a:lnTo>
                  <a:pt x="14600" y="4112"/>
                </a:lnTo>
                <a:lnTo>
                  <a:pt x="14259" y="4112"/>
                </a:lnTo>
                <a:lnTo>
                  <a:pt x="14648" y="3796"/>
                </a:lnTo>
                <a:close/>
                <a:moveTo>
                  <a:pt x="13943" y="4404"/>
                </a:moveTo>
                <a:lnTo>
                  <a:pt x="14283" y="4453"/>
                </a:lnTo>
                <a:lnTo>
                  <a:pt x="14648" y="4502"/>
                </a:lnTo>
                <a:lnTo>
                  <a:pt x="15354" y="4550"/>
                </a:lnTo>
                <a:lnTo>
                  <a:pt x="15524" y="4575"/>
                </a:lnTo>
                <a:lnTo>
                  <a:pt x="15330" y="4745"/>
                </a:lnTo>
                <a:lnTo>
                  <a:pt x="15184" y="4915"/>
                </a:lnTo>
                <a:lnTo>
                  <a:pt x="14697" y="4818"/>
                </a:lnTo>
                <a:lnTo>
                  <a:pt x="14186" y="4745"/>
                </a:lnTo>
                <a:lnTo>
                  <a:pt x="13699" y="4672"/>
                </a:lnTo>
                <a:lnTo>
                  <a:pt x="13797" y="4550"/>
                </a:lnTo>
                <a:lnTo>
                  <a:pt x="13943" y="4404"/>
                </a:lnTo>
                <a:close/>
                <a:moveTo>
                  <a:pt x="14721" y="0"/>
                </a:moveTo>
                <a:lnTo>
                  <a:pt x="14673" y="24"/>
                </a:lnTo>
                <a:lnTo>
                  <a:pt x="14600" y="49"/>
                </a:lnTo>
                <a:lnTo>
                  <a:pt x="14551" y="97"/>
                </a:lnTo>
                <a:lnTo>
                  <a:pt x="14235" y="389"/>
                </a:lnTo>
                <a:lnTo>
                  <a:pt x="13894" y="681"/>
                </a:lnTo>
                <a:lnTo>
                  <a:pt x="13213" y="1217"/>
                </a:lnTo>
                <a:lnTo>
                  <a:pt x="12921" y="1460"/>
                </a:lnTo>
                <a:lnTo>
                  <a:pt x="12775" y="1606"/>
                </a:lnTo>
                <a:lnTo>
                  <a:pt x="12629" y="1752"/>
                </a:lnTo>
                <a:lnTo>
                  <a:pt x="12507" y="1922"/>
                </a:lnTo>
                <a:lnTo>
                  <a:pt x="12385" y="2093"/>
                </a:lnTo>
                <a:lnTo>
                  <a:pt x="12337" y="2263"/>
                </a:lnTo>
                <a:lnTo>
                  <a:pt x="12312" y="2458"/>
                </a:lnTo>
                <a:lnTo>
                  <a:pt x="12337" y="2506"/>
                </a:lnTo>
                <a:lnTo>
                  <a:pt x="12312" y="2531"/>
                </a:lnTo>
                <a:lnTo>
                  <a:pt x="12337" y="2774"/>
                </a:lnTo>
                <a:lnTo>
                  <a:pt x="12385" y="3017"/>
                </a:lnTo>
                <a:lnTo>
                  <a:pt x="12507" y="3504"/>
                </a:lnTo>
                <a:lnTo>
                  <a:pt x="12531" y="3796"/>
                </a:lnTo>
                <a:lnTo>
                  <a:pt x="12580" y="4137"/>
                </a:lnTo>
                <a:lnTo>
                  <a:pt x="12629" y="4453"/>
                </a:lnTo>
                <a:lnTo>
                  <a:pt x="12677" y="4599"/>
                </a:lnTo>
                <a:lnTo>
                  <a:pt x="12750" y="4745"/>
                </a:lnTo>
                <a:lnTo>
                  <a:pt x="12288" y="5256"/>
                </a:lnTo>
                <a:lnTo>
                  <a:pt x="11972" y="5621"/>
                </a:lnTo>
                <a:lnTo>
                  <a:pt x="11631" y="5961"/>
                </a:lnTo>
                <a:lnTo>
                  <a:pt x="10925" y="6643"/>
                </a:lnTo>
                <a:lnTo>
                  <a:pt x="10220" y="7300"/>
                </a:lnTo>
                <a:lnTo>
                  <a:pt x="9490" y="7981"/>
                </a:lnTo>
                <a:lnTo>
                  <a:pt x="9125" y="8370"/>
                </a:lnTo>
                <a:lnTo>
                  <a:pt x="8760" y="8760"/>
                </a:lnTo>
                <a:lnTo>
                  <a:pt x="8371" y="9149"/>
                </a:lnTo>
                <a:lnTo>
                  <a:pt x="8006" y="9538"/>
                </a:lnTo>
                <a:lnTo>
                  <a:pt x="7884" y="9490"/>
                </a:lnTo>
                <a:lnTo>
                  <a:pt x="7665" y="9490"/>
                </a:lnTo>
                <a:lnTo>
                  <a:pt x="7568" y="9514"/>
                </a:lnTo>
                <a:lnTo>
                  <a:pt x="7422" y="9538"/>
                </a:lnTo>
                <a:lnTo>
                  <a:pt x="7276" y="9587"/>
                </a:lnTo>
                <a:lnTo>
                  <a:pt x="7154" y="9684"/>
                </a:lnTo>
                <a:lnTo>
                  <a:pt x="7057" y="9830"/>
                </a:lnTo>
                <a:lnTo>
                  <a:pt x="6984" y="9976"/>
                </a:lnTo>
                <a:lnTo>
                  <a:pt x="6935" y="10147"/>
                </a:lnTo>
                <a:lnTo>
                  <a:pt x="6959" y="10317"/>
                </a:lnTo>
                <a:lnTo>
                  <a:pt x="7008" y="10487"/>
                </a:lnTo>
                <a:lnTo>
                  <a:pt x="7105" y="10633"/>
                </a:lnTo>
                <a:lnTo>
                  <a:pt x="7251" y="10755"/>
                </a:lnTo>
                <a:lnTo>
                  <a:pt x="7397" y="10828"/>
                </a:lnTo>
                <a:lnTo>
                  <a:pt x="7568" y="10877"/>
                </a:lnTo>
                <a:lnTo>
                  <a:pt x="7738" y="10901"/>
                </a:lnTo>
                <a:lnTo>
                  <a:pt x="7884" y="10877"/>
                </a:lnTo>
                <a:lnTo>
                  <a:pt x="8006" y="10804"/>
                </a:lnTo>
                <a:lnTo>
                  <a:pt x="8127" y="10731"/>
                </a:lnTo>
                <a:lnTo>
                  <a:pt x="8225" y="10633"/>
                </a:lnTo>
                <a:lnTo>
                  <a:pt x="8298" y="10512"/>
                </a:lnTo>
                <a:lnTo>
                  <a:pt x="8346" y="10390"/>
                </a:lnTo>
                <a:lnTo>
                  <a:pt x="8371" y="10244"/>
                </a:lnTo>
                <a:lnTo>
                  <a:pt x="8371" y="10098"/>
                </a:lnTo>
                <a:lnTo>
                  <a:pt x="8371" y="10049"/>
                </a:lnTo>
                <a:lnTo>
                  <a:pt x="8711" y="9733"/>
                </a:lnTo>
                <a:lnTo>
                  <a:pt x="9003" y="9392"/>
                </a:lnTo>
                <a:lnTo>
                  <a:pt x="9295" y="9052"/>
                </a:lnTo>
                <a:lnTo>
                  <a:pt x="9587" y="8760"/>
                </a:lnTo>
                <a:lnTo>
                  <a:pt x="10317" y="8054"/>
                </a:lnTo>
                <a:lnTo>
                  <a:pt x="11047" y="7373"/>
                </a:lnTo>
                <a:lnTo>
                  <a:pt x="11777" y="6691"/>
                </a:lnTo>
                <a:lnTo>
                  <a:pt x="12507" y="5986"/>
                </a:lnTo>
                <a:lnTo>
                  <a:pt x="12896" y="5548"/>
                </a:lnTo>
                <a:lnTo>
                  <a:pt x="13310" y="5086"/>
                </a:lnTo>
                <a:lnTo>
                  <a:pt x="13529" y="5159"/>
                </a:lnTo>
                <a:lnTo>
                  <a:pt x="13748" y="5207"/>
                </a:lnTo>
                <a:lnTo>
                  <a:pt x="14186" y="5280"/>
                </a:lnTo>
                <a:lnTo>
                  <a:pt x="14648" y="5353"/>
                </a:lnTo>
                <a:lnTo>
                  <a:pt x="15086" y="5426"/>
                </a:lnTo>
                <a:lnTo>
                  <a:pt x="15184" y="5426"/>
                </a:lnTo>
                <a:lnTo>
                  <a:pt x="15281" y="5402"/>
                </a:lnTo>
                <a:lnTo>
                  <a:pt x="15354" y="5353"/>
                </a:lnTo>
                <a:lnTo>
                  <a:pt x="15403" y="5280"/>
                </a:lnTo>
                <a:lnTo>
                  <a:pt x="15524" y="5207"/>
                </a:lnTo>
                <a:lnTo>
                  <a:pt x="15670" y="5134"/>
                </a:lnTo>
                <a:lnTo>
                  <a:pt x="15938" y="4940"/>
                </a:lnTo>
                <a:lnTo>
                  <a:pt x="16352" y="4526"/>
                </a:lnTo>
                <a:lnTo>
                  <a:pt x="16692" y="4210"/>
                </a:lnTo>
                <a:lnTo>
                  <a:pt x="17009" y="3869"/>
                </a:lnTo>
                <a:lnTo>
                  <a:pt x="17325" y="3504"/>
                </a:lnTo>
                <a:lnTo>
                  <a:pt x="17617" y="3115"/>
                </a:lnTo>
                <a:lnTo>
                  <a:pt x="17641" y="3066"/>
                </a:lnTo>
                <a:lnTo>
                  <a:pt x="17666" y="3017"/>
                </a:lnTo>
                <a:lnTo>
                  <a:pt x="17641" y="2896"/>
                </a:lnTo>
                <a:lnTo>
                  <a:pt x="17690" y="2774"/>
                </a:lnTo>
                <a:lnTo>
                  <a:pt x="17714" y="2701"/>
                </a:lnTo>
                <a:lnTo>
                  <a:pt x="17690" y="2652"/>
                </a:lnTo>
                <a:lnTo>
                  <a:pt x="17690" y="2579"/>
                </a:lnTo>
                <a:lnTo>
                  <a:pt x="17641" y="2531"/>
                </a:lnTo>
                <a:lnTo>
                  <a:pt x="17593" y="2506"/>
                </a:lnTo>
                <a:lnTo>
                  <a:pt x="17495" y="2482"/>
                </a:lnTo>
                <a:lnTo>
                  <a:pt x="16838" y="2360"/>
                </a:lnTo>
                <a:lnTo>
                  <a:pt x="16473" y="2312"/>
                </a:lnTo>
                <a:lnTo>
                  <a:pt x="16108" y="2287"/>
                </a:lnTo>
                <a:lnTo>
                  <a:pt x="16303" y="2068"/>
                </a:lnTo>
                <a:lnTo>
                  <a:pt x="16522" y="1801"/>
                </a:lnTo>
                <a:lnTo>
                  <a:pt x="16790" y="1582"/>
                </a:lnTo>
                <a:lnTo>
                  <a:pt x="17033" y="1338"/>
                </a:lnTo>
                <a:lnTo>
                  <a:pt x="17276" y="1095"/>
                </a:lnTo>
                <a:lnTo>
                  <a:pt x="17325" y="1022"/>
                </a:lnTo>
                <a:lnTo>
                  <a:pt x="17374" y="949"/>
                </a:lnTo>
                <a:lnTo>
                  <a:pt x="17374" y="876"/>
                </a:lnTo>
                <a:lnTo>
                  <a:pt x="17374" y="803"/>
                </a:lnTo>
                <a:lnTo>
                  <a:pt x="17325" y="681"/>
                </a:lnTo>
                <a:lnTo>
                  <a:pt x="17252" y="560"/>
                </a:lnTo>
                <a:lnTo>
                  <a:pt x="17155" y="487"/>
                </a:lnTo>
                <a:lnTo>
                  <a:pt x="17009" y="438"/>
                </a:lnTo>
                <a:lnTo>
                  <a:pt x="16960" y="462"/>
                </a:lnTo>
                <a:lnTo>
                  <a:pt x="16887" y="462"/>
                </a:lnTo>
                <a:lnTo>
                  <a:pt x="16838" y="511"/>
                </a:lnTo>
                <a:lnTo>
                  <a:pt x="16765" y="560"/>
                </a:lnTo>
                <a:lnTo>
                  <a:pt x="16571" y="803"/>
                </a:lnTo>
                <a:lnTo>
                  <a:pt x="16352" y="1022"/>
                </a:lnTo>
                <a:lnTo>
                  <a:pt x="16133" y="1241"/>
                </a:lnTo>
                <a:lnTo>
                  <a:pt x="15914" y="1460"/>
                </a:lnTo>
                <a:lnTo>
                  <a:pt x="15500" y="1971"/>
                </a:lnTo>
                <a:lnTo>
                  <a:pt x="15427" y="1436"/>
                </a:lnTo>
                <a:lnTo>
                  <a:pt x="15354" y="1095"/>
                </a:lnTo>
                <a:lnTo>
                  <a:pt x="15281" y="779"/>
                </a:lnTo>
                <a:lnTo>
                  <a:pt x="15184" y="462"/>
                </a:lnTo>
                <a:lnTo>
                  <a:pt x="15111" y="292"/>
                </a:lnTo>
                <a:lnTo>
                  <a:pt x="15013" y="146"/>
                </a:lnTo>
                <a:lnTo>
                  <a:pt x="14965" y="97"/>
                </a:lnTo>
                <a:lnTo>
                  <a:pt x="14916" y="49"/>
                </a:lnTo>
                <a:lnTo>
                  <a:pt x="14794" y="24"/>
                </a:lnTo>
                <a:lnTo>
                  <a:pt x="14721" y="0"/>
                </a:lnTo>
                <a:close/>
                <a:moveTo>
                  <a:pt x="7543" y="6691"/>
                </a:moveTo>
                <a:lnTo>
                  <a:pt x="7203" y="6716"/>
                </a:lnTo>
                <a:lnTo>
                  <a:pt x="6886" y="6789"/>
                </a:lnTo>
                <a:lnTo>
                  <a:pt x="6570" y="6862"/>
                </a:lnTo>
                <a:lnTo>
                  <a:pt x="6254" y="6983"/>
                </a:lnTo>
                <a:lnTo>
                  <a:pt x="5962" y="7105"/>
                </a:lnTo>
                <a:lnTo>
                  <a:pt x="5670" y="7275"/>
                </a:lnTo>
                <a:lnTo>
                  <a:pt x="5402" y="7470"/>
                </a:lnTo>
                <a:lnTo>
                  <a:pt x="5159" y="7713"/>
                </a:lnTo>
                <a:lnTo>
                  <a:pt x="4940" y="7957"/>
                </a:lnTo>
                <a:lnTo>
                  <a:pt x="4745" y="8249"/>
                </a:lnTo>
                <a:lnTo>
                  <a:pt x="4599" y="8565"/>
                </a:lnTo>
                <a:lnTo>
                  <a:pt x="4477" y="8857"/>
                </a:lnTo>
                <a:lnTo>
                  <a:pt x="4380" y="9149"/>
                </a:lnTo>
                <a:lnTo>
                  <a:pt x="4307" y="9441"/>
                </a:lnTo>
                <a:lnTo>
                  <a:pt x="4258" y="9733"/>
                </a:lnTo>
                <a:lnTo>
                  <a:pt x="4234" y="10025"/>
                </a:lnTo>
                <a:lnTo>
                  <a:pt x="4234" y="10317"/>
                </a:lnTo>
                <a:lnTo>
                  <a:pt x="4258" y="10609"/>
                </a:lnTo>
                <a:lnTo>
                  <a:pt x="4307" y="10901"/>
                </a:lnTo>
                <a:lnTo>
                  <a:pt x="4356" y="11193"/>
                </a:lnTo>
                <a:lnTo>
                  <a:pt x="4453" y="11461"/>
                </a:lnTo>
                <a:lnTo>
                  <a:pt x="4550" y="11728"/>
                </a:lnTo>
                <a:lnTo>
                  <a:pt x="4696" y="11996"/>
                </a:lnTo>
                <a:lnTo>
                  <a:pt x="4842" y="12239"/>
                </a:lnTo>
                <a:lnTo>
                  <a:pt x="5013" y="12458"/>
                </a:lnTo>
                <a:lnTo>
                  <a:pt x="5207" y="12677"/>
                </a:lnTo>
                <a:lnTo>
                  <a:pt x="5426" y="12872"/>
                </a:lnTo>
                <a:lnTo>
                  <a:pt x="5670" y="13067"/>
                </a:lnTo>
                <a:lnTo>
                  <a:pt x="5913" y="13213"/>
                </a:lnTo>
                <a:lnTo>
                  <a:pt x="6181" y="13334"/>
                </a:lnTo>
                <a:lnTo>
                  <a:pt x="6473" y="13456"/>
                </a:lnTo>
                <a:lnTo>
                  <a:pt x="6740" y="13529"/>
                </a:lnTo>
                <a:lnTo>
                  <a:pt x="7032" y="13602"/>
                </a:lnTo>
                <a:lnTo>
                  <a:pt x="7324" y="13650"/>
                </a:lnTo>
                <a:lnTo>
                  <a:pt x="7933" y="13650"/>
                </a:lnTo>
                <a:lnTo>
                  <a:pt x="8225" y="13626"/>
                </a:lnTo>
                <a:lnTo>
                  <a:pt x="8541" y="13577"/>
                </a:lnTo>
                <a:lnTo>
                  <a:pt x="8833" y="13505"/>
                </a:lnTo>
                <a:lnTo>
                  <a:pt x="9125" y="13407"/>
                </a:lnTo>
                <a:lnTo>
                  <a:pt x="9393" y="13310"/>
                </a:lnTo>
                <a:lnTo>
                  <a:pt x="9660" y="13164"/>
                </a:lnTo>
                <a:lnTo>
                  <a:pt x="9903" y="12994"/>
                </a:lnTo>
                <a:lnTo>
                  <a:pt x="10147" y="12823"/>
                </a:lnTo>
                <a:lnTo>
                  <a:pt x="10390" y="12604"/>
                </a:lnTo>
                <a:lnTo>
                  <a:pt x="10585" y="12361"/>
                </a:lnTo>
                <a:lnTo>
                  <a:pt x="10779" y="12118"/>
                </a:lnTo>
                <a:lnTo>
                  <a:pt x="10925" y="11826"/>
                </a:lnTo>
                <a:lnTo>
                  <a:pt x="11071" y="11558"/>
                </a:lnTo>
                <a:lnTo>
                  <a:pt x="11193" y="11242"/>
                </a:lnTo>
                <a:lnTo>
                  <a:pt x="11266" y="10950"/>
                </a:lnTo>
                <a:lnTo>
                  <a:pt x="11339" y="10633"/>
                </a:lnTo>
                <a:lnTo>
                  <a:pt x="11388" y="10317"/>
                </a:lnTo>
                <a:lnTo>
                  <a:pt x="11388" y="9976"/>
                </a:lnTo>
                <a:lnTo>
                  <a:pt x="11363" y="9660"/>
                </a:lnTo>
                <a:lnTo>
                  <a:pt x="11315" y="9368"/>
                </a:lnTo>
                <a:lnTo>
                  <a:pt x="11242" y="9052"/>
                </a:lnTo>
                <a:lnTo>
                  <a:pt x="11120" y="8760"/>
                </a:lnTo>
                <a:lnTo>
                  <a:pt x="10974" y="8492"/>
                </a:lnTo>
                <a:lnTo>
                  <a:pt x="10147" y="9295"/>
                </a:lnTo>
                <a:lnTo>
                  <a:pt x="9733" y="9733"/>
                </a:lnTo>
                <a:lnTo>
                  <a:pt x="9636" y="9855"/>
                </a:lnTo>
                <a:lnTo>
                  <a:pt x="9636" y="9879"/>
                </a:lnTo>
                <a:lnTo>
                  <a:pt x="9636" y="10244"/>
                </a:lnTo>
                <a:lnTo>
                  <a:pt x="9587" y="10609"/>
                </a:lnTo>
                <a:lnTo>
                  <a:pt x="9539" y="10779"/>
                </a:lnTo>
                <a:lnTo>
                  <a:pt x="9466" y="10950"/>
                </a:lnTo>
                <a:lnTo>
                  <a:pt x="9393" y="11096"/>
                </a:lnTo>
                <a:lnTo>
                  <a:pt x="9295" y="11242"/>
                </a:lnTo>
                <a:lnTo>
                  <a:pt x="9149" y="11363"/>
                </a:lnTo>
                <a:lnTo>
                  <a:pt x="9003" y="11485"/>
                </a:lnTo>
                <a:lnTo>
                  <a:pt x="8882" y="11582"/>
                </a:lnTo>
                <a:lnTo>
                  <a:pt x="8736" y="11655"/>
                </a:lnTo>
                <a:lnTo>
                  <a:pt x="8590" y="11704"/>
                </a:lnTo>
                <a:lnTo>
                  <a:pt x="8444" y="11728"/>
                </a:lnTo>
                <a:lnTo>
                  <a:pt x="8127" y="11777"/>
                </a:lnTo>
                <a:lnTo>
                  <a:pt x="7811" y="11777"/>
                </a:lnTo>
                <a:lnTo>
                  <a:pt x="7470" y="11728"/>
                </a:lnTo>
                <a:lnTo>
                  <a:pt x="7178" y="11631"/>
                </a:lnTo>
                <a:lnTo>
                  <a:pt x="6886" y="11509"/>
                </a:lnTo>
                <a:lnTo>
                  <a:pt x="6643" y="11339"/>
                </a:lnTo>
                <a:lnTo>
                  <a:pt x="6521" y="11217"/>
                </a:lnTo>
                <a:lnTo>
                  <a:pt x="6400" y="11096"/>
                </a:lnTo>
                <a:lnTo>
                  <a:pt x="6327" y="10974"/>
                </a:lnTo>
                <a:lnTo>
                  <a:pt x="6254" y="10852"/>
                </a:lnTo>
                <a:lnTo>
                  <a:pt x="6132" y="10560"/>
                </a:lnTo>
                <a:lnTo>
                  <a:pt x="6059" y="10244"/>
                </a:lnTo>
                <a:lnTo>
                  <a:pt x="6059" y="9928"/>
                </a:lnTo>
                <a:lnTo>
                  <a:pt x="6083" y="9636"/>
                </a:lnTo>
                <a:lnTo>
                  <a:pt x="6181" y="9319"/>
                </a:lnTo>
                <a:lnTo>
                  <a:pt x="6302" y="9052"/>
                </a:lnTo>
                <a:lnTo>
                  <a:pt x="6400" y="8906"/>
                </a:lnTo>
                <a:lnTo>
                  <a:pt x="6497" y="8808"/>
                </a:lnTo>
                <a:lnTo>
                  <a:pt x="6594" y="8687"/>
                </a:lnTo>
                <a:lnTo>
                  <a:pt x="6716" y="8614"/>
                </a:lnTo>
                <a:lnTo>
                  <a:pt x="6984" y="8468"/>
                </a:lnTo>
                <a:lnTo>
                  <a:pt x="7276" y="8370"/>
                </a:lnTo>
                <a:lnTo>
                  <a:pt x="7495" y="8322"/>
                </a:lnTo>
                <a:lnTo>
                  <a:pt x="7689" y="8322"/>
                </a:lnTo>
                <a:lnTo>
                  <a:pt x="8054" y="8370"/>
                </a:lnTo>
                <a:lnTo>
                  <a:pt x="8200" y="8200"/>
                </a:lnTo>
                <a:lnTo>
                  <a:pt x="8565" y="7811"/>
                </a:lnTo>
                <a:lnTo>
                  <a:pt x="8955" y="7421"/>
                </a:lnTo>
                <a:lnTo>
                  <a:pt x="9344" y="7032"/>
                </a:lnTo>
                <a:lnTo>
                  <a:pt x="9295" y="6983"/>
                </a:lnTo>
                <a:lnTo>
                  <a:pt x="9247" y="6959"/>
                </a:lnTo>
                <a:lnTo>
                  <a:pt x="8906" y="6862"/>
                </a:lnTo>
                <a:lnTo>
                  <a:pt x="8565" y="6764"/>
                </a:lnTo>
                <a:lnTo>
                  <a:pt x="8225" y="6716"/>
                </a:lnTo>
                <a:lnTo>
                  <a:pt x="7884" y="6691"/>
                </a:lnTo>
                <a:close/>
                <a:moveTo>
                  <a:pt x="13407" y="15621"/>
                </a:moveTo>
                <a:lnTo>
                  <a:pt x="13505" y="15694"/>
                </a:lnTo>
                <a:lnTo>
                  <a:pt x="13310" y="15865"/>
                </a:lnTo>
                <a:lnTo>
                  <a:pt x="13213" y="15962"/>
                </a:lnTo>
                <a:lnTo>
                  <a:pt x="13115" y="16059"/>
                </a:lnTo>
                <a:lnTo>
                  <a:pt x="12969" y="16278"/>
                </a:lnTo>
                <a:lnTo>
                  <a:pt x="12969" y="16303"/>
                </a:lnTo>
                <a:lnTo>
                  <a:pt x="12969" y="16351"/>
                </a:lnTo>
                <a:lnTo>
                  <a:pt x="12994" y="16400"/>
                </a:lnTo>
                <a:lnTo>
                  <a:pt x="13067" y="16424"/>
                </a:lnTo>
                <a:lnTo>
                  <a:pt x="13115" y="16424"/>
                </a:lnTo>
                <a:lnTo>
                  <a:pt x="13140" y="16400"/>
                </a:lnTo>
                <a:lnTo>
                  <a:pt x="13237" y="16327"/>
                </a:lnTo>
                <a:lnTo>
                  <a:pt x="13334" y="16254"/>
                </a:lnTo>
                <a:lnTo>
                  <a:pt x="13553" y="16132"/>
                </a:lnTo>
                <a:lnTo>
                  <a:pt x="13699" y="16035"/>
                </a:lnTo>
                <a:lnTo>
                  <a:pt x="13845" y="15938"/>
                </a:lnTo>
                <a:lnTo>
                  <a:pt x="13918" y="15986"/>
                </a:lnTo>
                <a:lnTo>
                  <a:pt x="13772" y="16132"/>
                </a:lnTo>
                <a:lnTo>
                  <a:pt x="13651" y="16254"/>
                </a:lnTo>
                <a:lnTo>
                  <a:pt x="13553" y="16351"/>
                </a:lnTo>
                <a:lnTo>
                  <a:pt x="13456" y="16497"/>
                </a:lnTo>
                <a:lnTo>
                  <a:pt x="13407" y="16570"/>
                </a:lnTo>
                <a:lnTo>
                  <a:pt x="13383" y="16643"/>
                </a:lnTo>
                <a:lnTo>
                  <a:pt x="13383" y="16692"/>
                </a:lnTo>
                <a:lnTo>
                  <a:pt x="13432" y="16741"/>
                </a:lnTo>
                <a:lnTo>
                  <a:pt x="13553" y="16741"/>
                </a:lnTo>
                <a:lnTo>
                  <a:pt x="13675" y="16668"/>
                </a:lnTo>
                <a:lnTo>
                  <a:pt x="13870" y="16497"/>
                </a:lnTo>
                <a:lnTo>
                  <a:pt x="14137" y="16278"/>
                </a:lnTo>
                <a:lnTo>
                  <a:pt x="14186" y="16230"/>
                </a:lnTo>
                <a:lnTo>
                  <a:pt x="14283" y="16351"/>
                </a:lnTo>
                <a:lnTo>
                  <a:pt x="13967" y="16643"/>
                </a:lnTo>
                <a:lnTo>
                  <a:pt x="13821" y="16862"/>
                </a:lnTo>
                <a:lnTo>
                  <a:pt x="13675" y="17057"/>
                </a:lnTo>
                <a:lnTo>
                  <a:pt x="13675" y="17106"/>
                </a:lnTo>
                <a:lnTo>
                  <a:pt x="13724" y="17106"/>
                </a:lnTo>
                <a:lnTo>
                  <a:pt x="13967" y="16984"/>
                </a:lnTo>
                <a:lnTo>
                  <a:pt x="14210" y="16887"/>
                </a:lnTo>
                <a:lnTo>
                  <a:pt x="14381" y="16789"/>
                </a:lnTo>
                <a:lnTo>
                  <a:pt x="14527" y="16668"/>
                </a:lnTo>
                <a:lnTo>
                  <a:pt x="14600" y="16765"/>
                </a:lnTo>
                <a:lnTo>
                  <a:pt x="14575" y="16789"/>
                </a:lnTo>
                <a:lnTo>
                  <a:pt x="14259" y="17033"/>
                </a:lnTo>
                <a:lnTo>
                  <a:pt x="14113" y="17154"/>
                </a:lnTo>
                <a:lnTo>
                  <a:pt x="13991" y="17300"/>
                </a:lnTo>
                <a:lnTo>
                  <a:pt x="13991" y="17349"/>
                </a:lnTo>
                <a:lnTo>
                  <a:pt x="14016" y="17349"/>
                </a:lnTo>
                <a:lnTo>
                  <a:pt x="14210" y="17300"/>
                </a:lnTo>
                <a:lnTo>
                  <a:pt x="14356" y="17252"/>
                </a:lnTo>
                <a:lnTo>
                  <a:pt x="14551" y="17154"/>
                </a:lnTo>
                <a:lnTo>
                  <a:pt x="14721" y="17057"/>
                </a:lnTo>
                <a:lnTo>
                  <a:pt x="14746" y="17203"/>
                </a:lnTo>
                <a:lnTo>
                  <a:pt x="14624" y="17252"/>
                </a:lnTo>
                <a:lnTo>
                  <a:pt x="14478" y="17300"/>
                </a:lnTo>
                <a:lnTo>
                  <a:pt x="14332" y="17373"/>
                </a:lnTo>
                <a:lnTo>
                  <a:pt x="14259" y="17422"/>
                </a:lnTo>
                <a:lnTo>
                  <a:pt x="14186" y="17471"/>
                </a:lnTo>
                <a:lnTo>
                  <a:pt x="14137" y="17544"/>
                </a:lnTo>
                <a:lnTo>
                  <a:pt x="14162" y="17641"/>
                </a:lnTo>
                <a:lnTo>
                  <a:pt x="14210" y="17690"/>
                </a:lnTo>
                <a:lnTo>
                  <a:pt x="14283" y="17714"/>
                </a:lnTo>
                <a:lnTo>
                  <a:pt x="14429" y="17714"/>
                </a:lnTo>
                <a:lnTo>
                  <a:pt x="14575" y="17665"/>
                </a:lnTo>
                <a:lnTo>
                  <a:pt x="14697" y="17617"/>
                </a:lnTo>
                <a:lnTo>
                  <a:pt x="14697" y="17641"/>
                </a:lnTo>
                <a:lnTo>
                  <a:pt x="14600" y="17738"/>
                </a:lnTo>
                <a:lnTo>
                  <a:pt x="14502" y="17811"/>
                </a:lnTo>
                <a:lnTo>
                  <a:pt x="14405" y="17860"/>
                </a:lnTo>
                <a:lnTo>
                  <a:pt x="14283" y="17884"/>
                </a:lnTo>
                <a:lnTo>
                  <a:pt x="14162" y="17909"/>
                </a:lnTo>
                <a:lnTo>
                  <a:pt x="14040" y="17884"/>
                </a:lnTo>
                <a:lnTo>
                  <a:pt x="13772" y="17836"/>
                </a:lnTo>
                <a:lnTo>
                  <a:pt x="13529" y="17738"/>
                </a:lnTo>
                <a:lnTo>
                  <a:pt x="13261" y="17592"/>
                </a:lnTo>
                <a:lnTo>
                  <a:pt x="13067" y="17471"/>
                </a:lnTo>
                <a:lnTo>
                  <a:pt x="12896" y="17349"/>
                </a:lnTo>
                <a:lnTo>
                  <a:pt x="12726" y="17179"/>
                </a:lnTo>
                <a:lnTo>
                  <a:pt x="12556" y="16984"/>
                </a:lnTo>
                <a:lnTo>
                  <a:pt x="12337" y="16765"/>
                </a:lnTo>
                <a:lnTo>
                  <a:pt x="12239" y="16692"/>
                </a:lnTo>
                <a:lnTo>
                  <a:pt x="12118" y="16668"/>
                </a:lnTo>
                <a:lnTo>
                  <a:pt x="12458" y="16424"/>
                </a:lnTo>
                <a:lnTo>
                  <a:pt x="12799" y="16181"/>
                </a:lnTo>
                <a:lnTo>
                  <a:pt x="13115" y="15913"/>
                </a:lnTo>
                <a:lnTo>
                  <a:pt x="13407" y="15621"/>
                </a:lnTo>
                <a:close/>
                <a:moveTo>
                  <a:pt x="2287" y="15548"/>
                </a:moveTo>
                <a:lnTo>
                  <a:pt x="2579" y="15840"/>
                </a:lnTo>
                <a:lnTo>
                  <a:pt x="2871" y="16084"/>
                </a:lnTo>
                <a:lnTo>
                  <a:pt x="3188" y="16351"/>
                </a:lnTo>
                <a:lnTo>
                  <a:pt x="3504" y="16570"/>
                </a:lnTo>
                <a:lnTo>
                  <a:pt x="3382" y="16765"/>
                </a:lnTo>
                <a:lnTo>
                  <a:pt x="3358" y="16741"/>
                </a:lnTo>
                <a:lnTo>
                  <a:pt x="3309" y="16668"/>
                </a:lnTo>
                <a:lnTo>
                  <a:pt x="3261" y="16619"/>
                </a:lnTo>
                <a:lnTo>
                  <a:pt x="3115" y="16522"/>
                </a:lnTo>
                <a:lnTo>
                  <a:pt x="2944" y="16449"/>
                </a:lnTo>
                <a:lnTo>
                  <a:pt x="2823" y="16351"/>
                </a:lnTo>
                <a:lnTo>
                  <a:pt x="2774" y="16351"/>
                </a:lnTo>
                <a:lnTo>
                  <a:pt x="2774" y="16376"/>
                </a:lnTo>
                <a:lnTo>
                  <a:pt x="2823" y="16522"/>
                </a:lnTo>
                <a:lnTo>
                  <a:pt x="2944" y="16668"/>
                </a:lnTo>
                <a:lnTo>
                  <a:pt x="2969" y="16692"/>
                </a:lnTo>
                <a:lnTo>
                  <a:pt x="2725" y="16546"/>
                </a:lnTo>
                <a:lnTo>
                  <a:pt x="2604" y="16497"/>
                </a:lnTo>
                <a:lnTo>
                  <a:pt x="2458" y="16473"/>
                </a:lnTo>
                <a:lnTo>
                  <a:pt x="2433" y="16473"/>
                </a:lnTo>
                <a:lnTo>
                  <a:pt x="2433" y="16522"/>
                </a:lnTo>
                <a:lnTo>
                  <a:pt x="2482" y="16619"/>
                </a:lnTo>
                <a:lnTo>
                  <a:pt x="2555" y="16692"/>
                </a:lnTo>
                <a:lnTo>
                  <a:pt x="2725" y="16862"/>
                </a:lnTo>
                <a:lnTo>
                  <a:pt x="2896" y="17008"/>
                </a:lnTo>
                <a:lnTo>
                  <a:pt x="3090" y="17130"/>
                </a:lnTo>
                <a:lnTo>
                  <a:pt x="2920" y="17300"/>
                </a:lnTo>
                <a:lnTo>
                  <a:pt x="2871" y="17276"/>
                </a:lnTo>
                <a:lnTo>
                  <a:pt x="2774" y="17203"/>
                </a:lnTo>
                <a:lnTo>
                  <a:pt x="2701" y="17106"/>
                </a:lnTo>
                <a:lnTo>
                  <a:pt x="2604" y="17008"/>
                </a:lnTo>
                <a:lnTo>
                  <a:pt x="2506" y="16935"/>
                </a:lnTo>
                <a:lnTo>
                  <a:pt x="2385" y="16887"/>
                </a:lnTo>
                <a:lnTo>
                  <a:pt x="2336" y="16862"/>
                </a:lnTo>
                <a:lnTo>
                  <a:pt x="2263" y="16887"/>
                </a:lnTo>
                <a:lnTo>
                  <a:pt x="2239" y="16911"/>
                </a:lnTo>
                <a:lnTo>
                  <a:pt x="2239" y="16960"/>
                </a:lnTo>
                <a:lnTo>
                  <a:pt x="2287" y="17057"/>
                </a:lnTo>
                <a:lnTo>
                  <a:pt x="2336" y="17179"/>
                </a:lnTo>
                <a:lnTo>
                  <a:pt x="2433" y="17300"/>
                </a:lnTo>
                <a:lnTo>
                  <a:pt x="2506" y="17422"/>
                </a:lnTo>
                <a:lnTo>
                  <a:pt x="2652" y="17544"/>
                </a:lnTo>
                <a:lnTo>
                  <a:pt x="2531" y="17617"/>
                </a:lnTo>
                <a:lnTo>
                  <a:pt x="2336" y="17519"/>
                </a:lnTo>
                <a:lnTo>
                  <a:pt x="2166" y="17398"/>
                </a:lnTo>
                <a:lnTo>
                  <a:pt x="2068" y="17325"/>
                </a:lnTo>
                <a:lnTo>
                  <a:pt x="1995" y="17300"/>
                </a:lnTo>
                <a:lnTo>
                  <a:pt x="1898" y="17252"/>
                </a:lnTo>
                <a:lnTo>
                  <a:pt x="1777" y="17227"/>
                </a:lnTo>
                <a:lnTo>
                  <a:pt x="1752" y="17252"/>
                </a:lnTo>
                <a:lnTo>
                  <a:pt x="1728" y="17276"/>
                </a:lnTo>
                <a:lnTo>
                  <a:pt x="1777" y="17398"/>
                </a:lnTo>
                <a:lnTo>
                  <a:pt x="1825" y="17519"/>
                </a:lnTo>
                <a:lnTo>
                  <a:pt x="1898" y="17641"/>
                </a:lnTo>
                <a:lnTo>
                  <a:pt x="1995" y="17738"/>
                </a:lnTo>
                <a:lnTo>
                  <a:pt x="2117" y="17860"/>
                </a:lnTo>
                <a:lnTo>
                  <a:pt x="1874" y="17763"/>
                </a:lnTo>
                <a:lnTo>
                  <a:pt x="1679" y="17665"/>
                </a:lnTo>
                <a:lnTo>
                  <a:pt x="1582" y="17617"/>
                </a:lnTo>
                <a:lnTo>
                  <a:pt x="1485" y="17592"/>
                </a:lnTo>
                <a:lnTo>
                  <a:pt x="1436" y="17592"/>
                </a:lnTo>
                <a:lnTo>
                  <a:pt x="1363" y="17641"/>
                </a:lnTo>
                <a:lnTo>
                  <a:pt x="1339" y="17690"/>
                </a:lnTo>
                <a:lnTo>
                  <a:pt x="1339" y="17738"/>
                </a:lnTo>
                <a:lnTo>
                  <a:pt x="1412" y="17860"/>
                </a:lnTo>
                <a:lnTo>
                  <a:pt x="1509" y="17957"/>
                </a:lnTo>
                <a:lnTo>
                  <a:pt x="1363" y="17909"/>
                </a:lnTo>
                <a:lnTo>
                  <a:pt x="1266" y="17836"/>
                </a:lnTo>
                <a:lnTo>
                  <a:pt x="1168" y="17738"/>
                </a:lnTo>
                <a:lnTo>
                  <a:pt x="1095" y="17592"/>
                </a:lnTo>
                <a:lnTo>
                  <a:pt x="1071" y="17422"/>
                </a:lnTo>
                <a:lnTo>
                  <a:pt x="1095" y="17227"/>
                </a:lnTo>
                <a:lnTo>
                  <a:pt x="1144" y="17057"/>
                </a:lnTo>
                <a:lnTo>
                  <a:pt x="1217" y="16887"/>
                </a:lnTo>
                <a:lnTo>
                  <a:pt x="1436" y="16522"/>
                </a:lnTo>
                <a:lnTo>
                  <a:pt x="1631" y="16254"/>
                </a:lnTo>
                <a:lnTo>
                  <a:pt x="1777" y="16059"/>
                </a:lnTo>
                <a:lnTo>
                  <a:pt x="1947" y="15889"/>
                </a:lnTo>
                <a:lnTo>
                  <a:pt x="2117" y="15719"/>
                </a:lnTo>
                <a:lnTo>
                  <a:pt x="2287" y="15548"/>
                </a:lnTo>
                <a:close/>
                <a:moveTo>
                  <a:pt x="7689" y="2336"/>
                </a:moveTo>
                <a:lnTo>
                  <a:pt x="7203" y="2360"/>
                </a:lnTo>
                <a:lnTo>
                  <a:pt x="6716" y="2409"/>
                </a:lnTo>
                <a:lnTo>
                  <a:pt x="6205" y="2482"/>
                </a:lnTo>
                <a:lnTo>
                  <a:pt x="5718" y="2604"/>
                </a:lnTo>
                <a:lnTo>
                  <a:pt x="5256" y="2725"/>
                </a:lnTo>
                <a:lnTo>
                  <a:pt x="4794" y="2896"/>
                </a:lnTo>
                <a:lnTo>
                  <a:pt x="4404" y="3066"/>
                </a:lnTo>
                <a:lnTo>
                  <a:pt x="4015" y="3261"/>
                </a:lnTo>
                <a:lnTo>
                  <a:pt x="3626" y="3480"/>
                </a:lnTo>
                <a:lnTo>
                  <a:pt x="3261" y="3723"/>
                </a:lnTo>
                <a:lnTo>
                  <a:pt x="2896" y="3966"/>
                </a:lnTo>
                <a:lnTo>
                  <a:pt x="2555" y="4258"/>
                </a:lnTo>
                <a:lnTo>
                  <a:pt x="2214" y="4526"/>
                </a:lnTo>
                <a:lnTo>
                  <a:pt x="1923" y="4842"/>
                </a:lnTo>
                <a:lnTo>
                  <a:pt x="1655" y="5134"/>
                </a:lnTo>
                <a:lnTo>
                  <a:pt x="1412" y="5451"/>
                </a:lnTo>
                <a:lnTo>
                  <a:pt x="1217" y="5791"/>
                </a:lnTo>
                <a:lnTo>
                  <a:pt x="1071" y="6156"/>
                </a:lnTo>
                <a:lnTo>
                  <a:pt x="657" y="7105"/>
                </a:lnTo>
                <a:lnTo>
                  <a:pt x="463" y="7592"/>
                </a:lnTo>
                <a:lnTo>
                  <a:pt x="292" y="8078"/>
                </a:lnTo>
                <a:lnTo>
                  <a:pt x="171" y="8565"/>
                </a:lnTo>
                <a:lnTo>
                  <a:pt x="73" y="9052"/>
                </a:lnTo>
                <a:lnTo>
                  <a:pt x="25" y="9563"/>
                </a:lnTo>
                <a:lnTo>
                  <a:pt x="0" y="10074"/>
                </a:lnTo>
                <a:lnTo>
                  <a:pt x="25" y="10585"/>
                </a:lnTo>
                <a:lnTo>
                  <a:pt x="49" y="11096"/>
                </a:lnTo>
                <a:lnTo>
                  <a:pt x="122" y="11607"/>
                </a:lnTo>
                <a:lnTo>
                  <a:pt x="195" y="12093"/>
                </a:lnTo>
                <a:lnTo>
                  <a:pt x="268" y="12531"/>
                </a:lnTo>
                <a:lnTo>
                  <a:pt x="414" y="12945"/>
                </a:lnTo>
                <a:lnTo>
                  <a:pt x="584" y="13359"/>
                </a:lnTo>
                <a:lnTo>
                  <a:pt x="779" y="13723"/>
                </a:lnTo>
                <a:lnTo>
                  <a:pt x="1022" y="14088"/>
                </a:lnTo>
                <a:lnTo>
                  <a:pt x="1290" y="14453"/>
                </a:lnTo>
                <a:lnTo>
                  <a:pt x="1558" y="14794"/>
                </a:lnTo>
                <a:lnTo>
                  <a:pt x="1850" y="15135"/>
                </a:lnTo>
                <a:lnTo>
                  <a:pt x="1995" y="15281"/>
                </a:lnTo>
                <a:lnTo>
                  <a:pt x="1850" y="15378"/>
                </a:lnTo>
                <a:lnTo>
                  <a:pt x="1704" y="15500"/>
                </a:lnTo>
                <a:lnTo>
                  <a:pt x="1582" y="15621"/>
                </a:lnTo>
                <a:lnTo>
                  <a:pt x="1460" y="15767"/>
                </a:lnTo>
                <a:lnTo>
                  <a:pt x="1217" y="16084"/>
                </a:lnTo>
                <a:lnTo>
                  <a:pt x="1047" y="16351"/>
                </a:lnTo>
                <a:lnTo>
                  <a:pt x="925" y="16546"/>
                </a:lnTo>
                <a:lnTo>
                  <a:pt x="828" y="16741"/>
                </a:lnTo>
                <a:lnTo>
                  <a:pt x="730" y="16960"/>
                </a:lnTo>
                <a:lnTo>
                  <a:pt x="682" y="17179"/>
                </a:lnTo>
                <a:lnTo>
                  <a:pt x="633" y="17398"/>
                </a:lnTo>
                <a:lnTo>
                  <a:pt x="657" y="17617"/>
                </a:lnTo>
                <a:lnTo>
                  <a:pt x="706" y="17836"/>
                </a:lnTo>
                <a:lnTo>
                  <a:pt x="828" y="18055"/>
                </a:lnTo>
                <a:lnTo>
                  <a:pt x="901" y="18152"/>
                </a:lnTo>
                <a:lnTo>
                  <a:pt x="974" y="18225"/>
                </a:lnTo>
                <a:lnTo>
                  <a:pt x="1144" y="18322"/>
                </a:lnTo>
                <a:lnTo>
                  <a:pt x="1339" y="18395"/>
                </a:lnTo>
                <a:lnTo>
                  <a:pt x="1558" y="18420"/>
                </a:lnTo>
                <a:lnTo>
                  <a:pt x="1777" y="18420"/>
                </a:lnTo>
                <a:lnTo>
                  <a:pt x="1995" y="18371"/>
                </a:lnTo>
                <a:lnTo>
                  <a:pt x="2190" y="18322"/>
                </a:lnTo>
                <a:lnTo>
                  <a:pt x="2385" y="18249"/>
                </a:lnTo>
                <a:lnTo>
                  <a:pt x="2604" y="18128"/>
                </a:lnTo>
                <a:lnTo>
                  <a:pt x="2823" y="18006"/>
                </a:lnTo>
                <a:lnTo>
                  <a:pt x="3042" y="17836"/>
                </a:lnTo>
                <a:lnTo>
                  <a:pt x="3236" y="17665"/>
                </a:lnTo>
                <a:lnTo>
                  <a:pt x="3431" y="17471"/>
                </a:lnTo>
                <a:lnTo>
                  <a:pt x="3601" y="17276"/>
                </a:lnTo>
                <a:lnTo>
                  <a:pt x="3893" y="16838"/>
                </a:lnTo>
                <a:lnTo>
                  <a:pt x="4258" y="17081"/>
                </a:lnTo>
                <a:lnTo>
                  <a:pt x="4648" y="17276"/>
                </a:lnTo>
                <a:lnTo>
                  <a:pt x="4867" y="17398"/>
                </a:lnTo>
                <a:lnTo>
                  <a:pt x="5110" y="17495"/>
                </a:lnTo>
                <a:lnTo>
                  <a:pt x="5353" y="17568"/>
                </a:lnTo>
                <a:lnTo>
                  <a:pt x="5597" y="17641"/>
                </a:lnTo>
                <a:lnTo>
                  <a:pt x="6083" y="17738"/>
                </a:lnTo>
                <a:lnTo>
                  <a:pt x="6594" y="17811"/>
                </a:lnTo>
                <a:lnTo>
                  <a:pt x="7057" y="17884"/>
                </a:lnTo>
                <a:lnTo>
                  <a:pt x="7519" y="17909"/>
                </a:lnTo>
                <a:lnTo>
                  <a:pt x="8006" y="17909"/>
                </a:lnTo>
                <a:lnTo>
                  <a:pt x="8492" y="17860"/>
                </a:lnTo>
                <a:lnTo>
                  <a:pt x="8541" y="17884"/>
                </a:lnTo>
                <a:lnTo>
                  <a:pt x="8590" y="17860"/>
                </a:lnTo>
                <a:lnTo>
                  <a:pt x="8736" y="17811"/>
                </a:lnTo>
                <a:lnTo>
                  <a:pt x="8906" y="17787"/>
                </a:lnTo>
                <a:lnTo>
                  <a:pt x="9222" y="17738"/>
                </a:lnTo>
                <a:lnTo>
                  <a:pt x="9514" y="17690"/>
                </a:lnTo>
                <a:lnTo>
                  <a:pt x="9782" y="17592"/>
                </a:lnTo>
                <a:lnTo>
                  <a:pt x="10317" y="17398"/>
                </a:lnTo>
                <a:lnTo>
                  <a:pt x="11120" y="17130"/>
                </a:lnTo>
                <a:lnTo>
                  <a:pt x="11509" y="16984"/>
                </a:lnTo>
                <a:lnTo>
                  <a:pt x="11899" y="16789"/>
                </a:lnTo>
                <a:lnTo>
                  <a:pt x="11899" y="16814"/>
                </a:lnTo>
                <a:lnTo>
                  <a:pt x="11996" y="17033"/>
                </a:lnTo>
                <a:lnTo>
                  <a:pt x="12118" y="17227"/>
                </a:lnTo>
                <a:lnTo>
                  <a:pt x="12288" y="17446"/>
                </a:lnTo>
                <a:lnTo>
                  <a:pt x="12483" y="17641"/>
                </a:lnTo>
                <a:lnTo>
                  <a:pt x="12702" y="17811"/>
                </a:lnTo>
                <a:lnTo>
                  <a:pt x="12921" y="17957"/>
                </a:lnTo>
                <a:lnTo>
                  <a:pt x="13115" y="18079"/>
                </a:lnTo>
                <a:lnTo>
                  <a:pt x="13334" y="18176"/>
                </a:lnTo>
                <a:lnTo>
                  <a:pt x="13529" y="18249"/>
                </a:lnTo>
                <a:lnTo>
                  <a:pt x="13748" y="18298"/>
                </a:lnTo>
                <a:lnTo>
                  <a:pt x="13991" y="18347"/>
                </a:lnTo>
                <a:lnTo>
                  <a:pt x="14259" y="18347"/>
                </a:lnTo>
                <a:lnTo>
                  <a:pt x="14478" y="18322"/>
                </a:lnTo>
                <a:lnTo>
                  <a:pt x="14721" y="18249"/>
                </a:lnTo>
                <a:lnTo>
                  <a:pt x="14819" y="18176"/>
                </a:lnTo>
                <a:lnTo>
                  <a:pt x="14892" y="18103"/>
                </a:lnTo>
                <a:lnTo>
                  <a:pt x="14989" y="18030"/>
                </a:lnTo>
                <a:lnTo>
                  <a:pt x="15038" y="17933"/>
                </a:lnTo>
                <a:lnTo>
                  <a:pt x="15135" y="17763"/>
                </a:lnTo>
                <a:lnTo>
                  <a:pt x="15159" y="17568"/>
                </a:lnTo>
                <a:lnTo>
                  <a:pt x="15184" y="17373"/>
                </a:lnTo>
                <a:lnTo>
                  <a:pt x="15159" y="17203"/>
                </a:lnTo>
                <a:lnTo>
                  <a:pt x="15111" y="17008"/>
                </a:lnTo>
                <a:lnTo>
                  <a:pt x="15062" y="16838"/>
                </a:lnTo>
                <a:lnTo>
                  <a:pt x="14965" y="16643"/>
                </a:lnTo>
                <a:lnTo>
                  <a:pt x="14867" y="16473"/>
                </a:lnTo>
                <a:lnTo>
                  <a:pt x="14600" y="16132"/>
                </a:lnTo>
                <a:lnTo>
                  <a:pt x="14308" y="15792"/>
                </a:lnTo>
                <a:lnTo>
                  <a:pt x="13991" y="15524"/>
                </a:lnTo>
                <a:lnTo>
                  <a:pt x="13675" y="15281"/>
                </a:lnTo>
                <a:lnTo>
                  <a:pt x="13967" y="14916"/>
                </a:lnTo>
                <a:lnTo>
                  <a:pt x="14235" y="14551"/>
                </a:lnTo>
                <a:lnTo>
                  <a:pt x="14478" y="14137"/>
                </a:lnTo>
                <a:lnTo>
                  <a:pt x="14673" y="13748"/>
                </a:lnTo>
                <a:lnTo>
                  <a:pt x="14916" y="13237"/>
                </a:lnTo>
                <a:lnTo>
                  <a:pt x="15111" y="12677"/>
                </a:lnTo>
                <a:lnTo>
                  <a:pt x="15257" y="12118"/>
                </a:lnTo>
                <a:lnTo>
                  <a:pt x="15378" y="11534"/>
                </a:lnTo>
                <a:lnTo>
                  <a:pt x="15476" y="10950"/>
                </a:lnTo>
                <a:lnTo>
                  <a:pt x="15524" y="10366"/>
                </a:lnTo>
                <a:lnTo>
                  <a:pt x="15549" y="9782"/>
                </a:lnTo>
                <a:lnTo>
                  <a:pt x="15549" y="9222"/>
                </a:lnTo>
                <a:lnTo>
                  <a:pt x="15524" y="8979"/>
                </a:lnTo>
                <a:lnTo>
                  <a:pt x="15476" y="8735"/>
                </a:lnTo>
                <a:lnTo>
                  <a:pt x="15354" y="8249"/>
                </a:lnTo>
                <a:lnTo>
                  <a:pt x="15208" y="7786"/>
                </a:lnTo>
                <a:lnTo>
                  <a:pt x="15038" y="7348"/>
                </a:lnTo>
                <a:lnTo>
                  <a:pt x="14867" y="6910"/>
                </a:lnTo>
                <a:lnTo>
                  <a:pt x="14794" y="6691"/>
                </a:lnTo>
                <a:lnTo>
                  <a:pt x="14697" y="6472"/>
                </a:lnTo>
                <a:lnTo>
                  <a:pt x="14575" y="6278"/>
                </a:lnTo>
                <a:lnTo>
                  <a:pt x="14429" y="6107"/>
                </a:lnTo>
                <a:lnTo>
                  <a:pt x="14381" y="6107"/>
                </a:lnTo>
                <a:lnTo>
                  <a:pt x="13991" y="6034"/>
                </a:lnTo>
                <a:lnTo>
                  <a:pt x="13578" y="5961"/>
                </a:lnTo>
                <a:lnTo>
                  <a:pt x="13042" y="6521"/>
                </a:lnTo>
                <a:lnTo>
                  <a:pt x="12458" y="7105"/>
                </a:lnTo>
                <a:lnTo>
                  <a:pt x="12580" y="7202"/>
                </a:lnTo>
                <a:lnTo>
                  <a:pt x="12702" y="7324"/>
                </a:lnTo>
                <a:lnTo>
                  <a:pt x="12799" y="7470"/>
                </a:lnTo>
                <a:lnTo>
                  <a:pt x="12872" y="7616"/>
                </a:lnTo>
                <a:lnTo>
                  <a:pt x="13018" y="7957"/>
                </a:lnTo>
                <a:lnTo>
                  <a:pt x="13140" y="8249"/>
                </a:lnTo>
                <a:lnTo>
                  <a:pt x="13213" y="8468"/>
                </a:lnTo>
                <a:lnTo>
                  <a:pt x="13286" y="8687"/>
                </a:lnTo>
                <a:lnTo>
                  <a:pt x="13383" y="9173"/>
                </a:lnTo>
                <a:lnTo>
                  <a:pt x="13407" y="9684"/>
                </a:lnTo>
                <a:lnTo>
                  <a:pt x="13407" y="10147"/>
                </a:lnTo>
                <a:lnTo>
                  <a:pt x="13383" y="10585"/>
                </a:lnTo>
                <a:lnTo>
                  <a:pt x="13310" y="11023"/>
                </a:lnTo>
                <a:lnTo>
                  <a:pt x="13188" y="11436"/>
                </a:lnTo>
                <a:lnTo>
                  <a:pt x="13042" y="11850"/>
                </a:lnTo>
                <a:lnTo>
                  <a:pt x="12872" y="12264"/>
                </a:lnTo>
                <a:lnTo>
                  <a:pt x="12677" y="12653"/>
                </a:lnTo>
                <a:lnTo>
                  <a:pt x="12458" y="13018"/>
                </a:lnTo>
                <a:lnTo>
                  <a:pt x="12239" y="13383"/>
                </a:lnTo>
                <a:lnTo>
                  <a:pt x="11923" y="13748"/>
                </a:lnTo>
                <a:lnTo>
                  <a:pt x="11582" y="14088"/>
                </a:lnTo>
                <a:lnTo>
                  <a:pt x="11217" y="14380"/>
                </a:lnTo>
                <a:lnTo>
                  <a:pt x="10828" y="14648"/>
                </a:lnTo>
                <a:lnTo>
                  <a:pt x="10414" y="14867"/>
                </a:lnTo>
                <a:lnTo>
                  <a:pt x="9976" y="15062"/>
                </a:lnTo>
                <a:lnTo>
                  <a:pt x="9539" y="15256"/>
                </a:lnTo>
                <a:lnTo>
                  <a:pt x="9101" y="15427"/>
                </a:lnTo>
                <a:lnTo>
                  <a:pt x="8809" y="15524"/>
                </a:lnTo>
                <a:lnTo>
                  <a:pt x="8517" y="15597"/>
                </a:lnTo>
                <a:lnTo>
                  <a:pt x="8225" y="15646"/>
                </a:lnTo>
                <a:lnTo>
                  <a:pt x="7957" y="15670"/>
                </a:lnTo>
                <a:lnTo>
                  <a:pt x="7397" y="15670"/>
                </a:lnTo>
                <a:lnTo>
                  <a:pt x="7130" y="15646"/>
                </a:lnTo>
                <a:lnTo>
                  <a:pt x="6862" y="15597"/>
                </a:lnTo>
                <a:lnTo>
                  <a:pt x="6594" y="15548"/>
                </a:lnTo>
                <a:lnTo>
                  <a:pt x="6327" y="15475"/>
                </a:lnTo>
                <a:lnTo>
                  <a:pt x="5816" y="15281"/>
                </a:lnTo>
                <a:lnTo>
                  <a:pt x="5280" y="15062"/>
                </a:lnTo>
                <a:lnTo>
                  <a:pt x="4769" y="14770"/>
                </a:lnTo>
                <a:lnTo>
                  <a:pt x="4015" y="14307"/>
                </a:lnTo>
                <a:lnTo>
                  <a:pt x="3918" y="14259"/>
                </a:lnTo>
                <a:lnTo>
                  <a:pt x="3820" y="14161"/>
                </a:lnTo>
                <a:lnTo>
                  <a:pt x="3674" y="13991"/>
                </a:lnTo>
                <a:lnTo>
                  <a:pt x="3382" y="13602"/>
                </a:lnTo>
                <a:lnTo>
                  <a:pt x="3066" y="13164"/>
                </a:lnTo>
                <a:lnTo>
                  <a:pt x="2774" y="12726"/>
                </a:lnTo>
                <a:lnTo>
                  <a:pt x="2652" y="12483"/>
                </a:lnTo>
                <a:lnTo>
                  <a:pt x="2555" y="12239"/>
                </a:lnTo>
                <a:lnTo>
                  <a:pt x="2458" y="11972"/>
                </a:lnTo>
                <a:lnTo>
                  <a:pt x="2360" y="11728"/>
                </a:lnTo>
                <a:lnTo>
                  <a:pt x="2263" y="11242"/>
                </a:lnTo>
                <a:lnTo>
                  <a:pt x="2214" y="10731"/>
                </a:lnTo>
                <a:lnTo>
                  <a:pt x="2214" y="10220"/>
                </a:lnTo>
                <a:lnTo>
                  <a:pt x="2239" y="9684"/>
                </a:lnTo>
                <a:lnTo>
                  <a:pt x="2336" y="9149"/>
                </a:lnTo>
                <a:lnTo>
                  <a:pt x="2433" y="8662"/>
                </a:lnTo>
                <a:lnTo>
                  <a:pt x="2604" y="8151"/>
                </a:lnTo>
                <a:lnTo>
                  <a:pt x="2774" y="7713"/>
                </a:lnTo>
                <a:lnTo>
                  <a:pt x="2969" y="7324"/>
                </a:lnTo>
                <a:lnTo>
                  <a:pt x="3188" y="6959"/>
                </a:lnTo>
                <a:lnTo>
                  <a:pt x="3431" y="6618"/>
                </a:lnTo>
                <a:lnTo>
                  <a:pt x="3699" y="6302"/>
                </a:lnTo>
                <a:lnTo>
                  <a:pt x="4015" y="6010"/>
                </a:lnTo>
                <a:lnTo>
                  <a:pt x="4331" y="5742"/>
                </a:lnTo>
                <a:lnTo>
                  <a:pt x="4648" y="5499"/>
                </a:lnTo>
                <a:lnTo>
                  <a:pt x="5013" y="5280"/>
                </a:lnTo>
                <a:lnTo>
                  <a:pt x="5378" y="5086"/>
                </a:lnTo>
                <a:lnTo>
                  <a:pt x="5767" y="4915"/>
                </a:lnTo>
                <a:lnTo>
                  <a:pt x="6156" y="4794"/>
                </a:lnTo>
                <a:lnTo>
                  <a:pt x="6570" y="4672"/>
                </a:lnTo>
                <a:lnTo>
                  <a:pt x="6984" y="4599"/>
                </a:lnTo>
                <a:lnTo>
                  <a:pt x="7397" y="4550"/>
                </a:lnTo>
                <a:lnTo>
                  <a:pt x="7811" y="4526"/>
                </a:lnTo>
                <a:lnTo>
                  <a:pt x="8225" y="4526"/>
                </a:lnTo>
                <a:lnTo>
                  <a:pt x="8614" y="4575"/>
                </a:lnTo>
                <a:lnTo>
                  <a:pt x="8979" y="4623"/>
                </a:lnTo>
                <a:lnTo>
                  <a:pt x="9344" y="4696"/>
                </a:lnTo>
                <a:lnTo>
                  <a:pt x="9685" y="4794"/>
                </a:lnTo>
                <a:lnTo>
                  <a:pt x="10049" y="4940"/>
                </a:lnTo>
                <a:lnTo>
                  <a:pt x="10390" y="5086"/>
                </a:lnTo>
                <a:lnTo>
                  <a:pt x="10706" y="5280"/>
                </a:lnTo>
                <a:lnTo>
                  <a:pt x="10998" y="5499"/>
                </a:lnTo>
                <a:lnTo>
                  <a:pt x="11363" y="5134"/>
                </a:lnTo>
                <a:lnTo>
                  <a:pt x="11704" y="4745"/>
                </a:lnTo>
                <a:lnTo>
                  <a:pt x="11874" y="4575"/>
                </a:lnTo>
                <a:lnTo>
                  <a:pt x="11801" y="4258"/>
                </a:lnTo>
                <a:lnTo>
                  <a:pt x="11777" y="3942"/>
                </a:lnTo>
                <a:lnTo>
                  <a:pt x="11728" y="3650"/>
                </a:lnTo>
                <a:lnTo>
                  <a:pt x="11680" y="3382"/>
                </a:lnTo>
                <a:lnTo>
                  <a:pt x="11169" y="3042"/>
                </a:lnTo>
                <a:lnTo>
                  <a:pt x="10925" y="2871"/>
                </a:lnTo>
                <a:lnTo>
                  <a:pt x="10633" y="2750"/>
                </a:lnTo>
                <a:lnTo>
                  <a:pt x="10147" y="2579"/>
                </a:lnTo>
                <a:lnTo>
                  <a:pt x="9685" y="2458"/>
                </a:lnTo>
                <a:lnTo>
                  <a:pt x="9174" y="2385"/>
                </a:lnTo>
                <a:lnTo>
                  <a:pt x="8687" y="2336"/>
                </a:lnTo>
                <a:close/>
              </a:path>
            </a:pathLst>
          </a:custGeom>
          <a:solidFill>
            <a:srgbClr val="98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6" name="Google Shape;1166;p134"/>
          <p:cNvSpPr txBox="1"/>
          <p:nvPr/>
        </p:nvSpPr>
        <p:spPr>
          <a:xfrm>
            <a:off x="0" y="4834325"/>
            <a:ext cx="26982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Quicksand"/>
                <a:ea typeface="Quicksand"/>
                <a:cs typeface="Quicksand"/>
                <a:sym typeface="Quicksand"/>
              </a:rPr>
              <a:t>1.OA.A.1, 1.OA.B.4, 1.OA.C.6, 1.OA.D.7</a:t>
            </a:r>
            <a:endParaRPr sz="11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167" name="Google Shape;1167;p134"/>
          <p:cNvSpPr txBox="1"/>
          <p:nvPr/>
        </p:nvSpPr>
        <p:spPr>
          <a:xfrm>
            <a:off x="7770600" y="0"/>
            <a:ext cx="1373400" cy="146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>
                <a:solidFill>
                  <a:schemeClr val="dk2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14</a:t>
            </a:r>
            <a:endParaRPr sz="8000">
              <a:solidFill>
                <a:schemeClr val="dk2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0">
              <a:solidFill>
                <a:schemeClr val="dk2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1171" name="Shape 1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2" name="Google Shape;1172;p135"/>
          <p:cNvSpPr/>
          <p:nvPr/>
        </p:nvSpPr>
        <p:spPr>
          <a:xfrm rot="-567788">
            <a:off x="679914" y="1635171"/>
            <a:ext cx="2514547" cy="1285078"/>
          </a:xfrm>
          <a:prstGeom prst="clou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3" name="Google Shape;1173;p135"/>
          <p:cNvSpPr txBox="1"/>
          <p:nvPr>
            <p:ph type="ctrTitle"/>
          </p:nvPr>
        </p:nvSpPr>
        <p:spPr>
          <a:xfrm>
            <a:off x="792425" y="654400"/>
            <a:ext cx="7200900" cy="71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Which One Doesn’t Belong: Equations</a:t>
            </a:r>
            <a:endParaRPr b="0" sz="28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174" name="Google Shape;1174;p135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175" name="Google Shape;1175;p135"/>
          <p:cNvSpPr txBox="1"/>
          <p:nvPr/>
        </p:nvSpPr>
        <p:spPr>
          <a:xfrm rot="-622673">
            <a:off x="1040263" y="1697806"/>
            <a:ext cx="1746979" cy="87869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2"/>
                </a:solidFill>
                <a:latin typeface="Caveat Brush"/>
                <a:ea typeface="Caveat Brush"/>
                <a:cs typeface="Caveat Brush"/>
                <a:sym typeface="Caveat Brush"/>
              </a:rPr>
              <a:t>Which one doesn’t belong?</a:t>
            </a:r>
            <a:endParaRPr sz="1900">
              <a:solidFill>
                <a:schemeClr val="dk2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pic>
        <p:nvPicPr>
          <p:cNvPr id="1176" name="Google Shape;1176;p1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96101" y="1437200"/>
            <a:ext cx="2600325" cy="320992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1180" name="Shape 1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1" name="Google Shape;1181;p136"/>
          <p:cNvSpPr txBox="1"/>
          <p:nvPr>
            <p:ph type="ctrTitle"/>
          </p:nvPr>
        </p:nvSpPr>
        <p:spPr>
          <a:xfrm>
            <a:off x="530025" y="200726"/>
            <a:ext cx="7772400" cy="760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Sort Story Problems</a:t>
            </a:r>
            <a:endParaRPr b="0" sz="26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182" name="Google Shape;1182;p136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#1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183" name="Google Shape;1183;p136"/>
          <p:cNvSpPr txBox="1"/>
          <p:nvPr/>
        </p:nvSpPr>
        <p:spPr>
          <a:xfrm>
            <a:off x="600075" y="921550"/>
            <a:ext cx="82938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Sort the story problems by whether they are addition or subtraction.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Be ready to explain how you know so that others can understand. </a:t>
            </a:r>
            <a:endParaRPr sz="1200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1184" name="Google Shape;1184;p1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75900" y="1657400"/>
            <a:ext cx="3500812" cy="846077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185" name="Google Shape;1185;p1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22375" y="2699500"/>
            <a:ext cx="3168907" cy="66576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186" name="Google Shape;1186;p13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53178" y="1636350"/>
            <a:ext cx="3453397" cy="853012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187" name="Google Shape;1187;p13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696772" y="2588548"/>
            <a:ext cx="3453397" cy="887687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188" name="Google Shape;1188;p13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923300" y="3561303"/>
            <a:ext cx="3453400" cy="862288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189" name="Google Shape;1189;p13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846778" y="3649465"/>
            <a:ext cx="3066174" cy="922362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1193" name="Shape 1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4" name="Google Shape;1194;p137"/>
          <p:cNvSpPr txBox="1"/>
          <p:nvPr>
            <p:ph type="ctrTitle"/>
          </p:nvPr>
        </p:nvSpPr>
        <p:spPr>
          <a:xfrm>
            <a:off x="578200" y="115001"/>
            <a:ext cx="7772400" cy="760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Stories and Equations </a:t>
            </a:r>
            <a:endParaRPr b="0" sz="26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195" name="Google Shape;1195;p137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#2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196" name="Google Shape;1196;p137"/>
          <p:cNvSpPr txBox="1"/>
          <p:nvPr/>
        </p:nvSpPr>
        <p:spPr>
          <a:xfrm>
            <a:off x="835825" y="782250"/>
            <a:ext cx="72048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For each problem, circle the 2 equations that match the story.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You can use objects or drawings to represent the problem, if it helps you.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1197" name="Google Shape;1197;p1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0625" y="1628875"/>
            <a:ext cx="3244450" cy="275135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198" name="Google Shape;1198;p1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01800" y="1678850"/>
            <a:ext cx="3901586" cy="26514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1202" name="Shape 1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3" name="Google Shape;1203;p138"/>
          <p:cNvSpPr txBox="1"/>
          <p:nvPr>
            <p:ph type="ctrTitle"/>
          </p:nvPr>
        </p:nvSpPr>
        <p:spPr>
          <a:xfrm>
            <a:off x="578200" y="115001"/>
            <a:ext cx="7772400" cy="760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Stories and Equations </a:t>
            </a:r>
            <a:endParaRPr b="0" sz="26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204" name="Google Shape;1204;p138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#2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205" name="Google Shape;1205;p138"/>
          <p:cNvSpPr txBox="1"/>
          <p:nvPr/>
        </p:nvSpPr>
        <p:spPr>
          <a:xfrm>
            <a:off x="835825" y="782250"/>
            <a:ext cx="72048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For each problem, circle the 2 equations that match the story.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You can use objects or drawings to represent the problem, if it helps you.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1206" name="Google Shape;1206;p1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1750" y="1678825"/>
            <a:ext cx="4114800" cy="267652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207" name="Google Shape;1207;p1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93000" y="1711637"/>
            <a:ext cx="3824500" cy="261095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1211" name="Shape 1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2" name="Google Shape;1212;p139"/>
          <p:cNvSpPr txBox="1"/>
          <p:nvPr>
            <p:ph type="ctrTitle"/>
          </p:nvPr>
        </p:nvSpPr>
        <p:spPr>
          <a:xfrm>
            <a:off x="578200" y="115001"/>
            <a:ext cx="7772400" cy="760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Stories and Equations </a:t>
            </a:r>
            <a:endParaRPr b="0" sz="26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213" name="Google Shape;1213;p139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#2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214" name="Google Shape;1214;p139"/>
          <p:cNvSpPr txBox="1"/>
          <p:nvPr/>
        </p:nvSpPr>
        <p:spPr>
          <a:xfrm>
            <a:off x="835825" y="782250"/>
            <a:ext cx="72048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For each problem, circle the 2 equations that match the story.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You can use objects or drawings to represent the problem, if it helps you.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1215" name="Google Shape;1215;p1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2475" y="1796725"/>
            <a:ext cx="4196951" cy="231807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216" name="Google Shape;1216;p1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16925" y="1700275"/>
            <a:ext cx="3728667" cy="241452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1220" name="Shape 1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1" name="Google Shape;1221;p140"/>
          <p:cNvSpPr txBox="1"/>
          <p:nvPr/>
        </p:nvSpPr>
        <p:spPr>
          <a:xfrm>
            <a:off x="7943375" y="220450"/>
            <a:ext cx="10686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Lesson Synthesis</a:t>
            </a:r>
            <a:endParaRPr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222" name="Google Shape;1222;p140"/>
          <p:cNvSpPr txBox="1"/>
          <p:nvPr/>
        </p:nvSpPr>
        <p:spPr>
          <a:xfrm>
            <a:off x="1509750" y="2294325"/>
            <a:ext cx="1918800" cy="125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</p:txBody>
      </p:sp>
      <p:sp>
        <p:nvSpPr>
          <p:cNvPr id="1223" name="Google Shape;1223;p140"/>
          <p:cNvSpPr txBox="1"/>
          <p:nvPr/>
        </p:nvSpPr>
        <p:spPr>
          <a:xfrm>
            <a:off x="6530525" y="2040000"/>
            <a:ext cx="1271400" cy="10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1224" name="Google Shape;1224;p140"/>
          <p:cNvSpPr txBox="1"/>
          <p:nvPr/>
        </p:nvSpPr>
        <p:spPr>
          <a:xfrm>
            <a:off x="1229875" y="2676775"/>
            <a:ext cx="6623100" cy="173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25" name="Google Shape;1225;p1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65225" y="2949450"/>
            <a:ext cx="1706500" cy="1509900"/>
          </a:xfrm>
          <a:prstGeom prst="rect">
            <a:avLst/>
          </a:prstGeom>
          <a:noFill/>
          <a:ln>
            <a:noFill/>
          </a:ln>
        </p:spPr>
      </p:pic>
      <p:sp>
        <p:nvSpPr>
          <p:cNvPr id="1226" name="Google Shape;1226;p140"/>
          <p:cNvSpPr txBox="1"/>
          <p:nvPr/>
        </p:nvSpPr>
        <p:spPr>
          <a:xfrm>
            <a:off x="6440700" y="2398300"/>
            <a:ext cx="2008500" cy="120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Livvic"/>
              <a:ea typeface="Livvic"/>
              <a:cs typeface="Livvic"/>
              <a:sym typeface="Livvic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rPr>
              <a:t>Which equation would you use to solve this problem? Why?</a:t>
            </a:r>
            <a:endParaRPr>
              <a:latin typeface="Livvic"/>
              <a:ea typeface="Livvic"/>
              <a:cs typeface="Livvic"/>
              <a:sym typeface="Livvic"/>
            </a:endParaRPr>
          </a:p>
        </p:txBody>
      </p:sp>
      <p:sp>
        <p:nvSpPr>
          <p:cNvPr id="1227" name="Google Shape;1227;p140"/>
          <p:cNvSpPr/>
          <p:nvPr/>
        </p:nvSpPr>
        <p:spPr>
          <a:xfrm>
            <a:off x="6241874" y="2143975"/>
            <a:ext cx="2406161" cy="1996883"/>
          </a:xfrm>
          <a:custGeom>
            <a:rect b="b" l="l" r="r" t="t"/>
            <a:pathLst>
              <a:path extrusionOk="0" h="15403" w="16717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28" name="Google Shape;1228;p1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8200" y="559125"/>
            <a:ext cx="3628850" cy="23448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FE2F3"/>
        </a:solidFill>
      </p:bgPr>
    </p:bg>
    <p:spTree>
      <p:nvGrpSpPr>
        <p:cNvPr id="1232" name="Shape 1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3" name="Google Shape;1233;p141"/>
          <p:cNvSpPr txBox="1"/>
          <p:nvPr>
            <p:ph type="ctrTitle"/>
          </p:nvPr>
        </p:nvSpPr>
        <p:spPr>
          <a:xfrm>
            <a:off x="523800" y="1554600"/>
            <a:ext cx="8284500" cy="738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Which Equation Matches?</a:t>
            </a:r>
            <a:endParaRPr sz="40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234" name="Google Shape;1234;p141"/>
          <p:cNvSpPr txBox="1"/>
          <p:nvPr/>
        </p:nvSpPr>
        <p:spPr>
          <a:xfrm>
            <a:off x="2636050" y="2292600"/>
            <a:ext cx="4543500" cy="5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Let’s solve story problems and write equations.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235" name="Google Shape;1235;p141"/>
          <p:cNvSpPr/>
          <p:nvPr/>
        </p:nvSpPr>
        <p:spPr>
          <a:xfrm>
            <a:off x="2138752" y="2292591"/>
            <a:ext cx="387161" cy="402569"/>
          </a:xfrm>
          <a:custGeom>
            <a:rect b="b" l="l" r="r" t="t"/>
            <a:pathLst>
              <a:path extrusionOk="0" h="18420" w="17715">
                <a:moveTo>
                  <a:pt x="14673" y="803"/>
                </a:moveTo>
                <a:lnTo>
                  <a:pt x="14746" y="1022"/>
                </a:lnTo>
                <a:lnTo>
                  <a:pt x="14794" y="1217"/>
                </a:lnTo>
                <a:lnTo>
                  <a:pt x="14843" y="1655"/>
                </a:lnTo>
                <a:lnTo>
                  <a:pt x="14892" y="2141"/>
                </a:lnTo>
                <a:lnTo>
                  <a:pt x="14916" y="2385"/>
                </a:lnTo>
                <a:lnTo>
                  <a:pt x="14940" y="2482"/>
                </a:lnTo>
                <a:lnTo>
                  <a:pt x="15013" y="2604"/>
                </a:lnTo>
                <a:lnTo>
                  <a:pt x="14770" y="2847"/>
                </a:lnTo>
                <a:lnTo>
                  <a:pt x="14697" y="2920"/>
                </a:lnTo>
                <a:lnTo>
                  <a:pt x="14648" y="2628"/>
                </a:lnTo>
                <a:lnTo>
                  <a:pt x="14600" y="2360"/>
                </a:lnTo>
                <a:lnTo>
                  <a:pt x="14527" y="2044"/>
                </a:lnTo>
                <a:lnTo>
                  <a:pt x="14405" y="1776"/>
                </a:lnTo>
                <a:lnTo>
                  <a:pt x="14308" y="1484"/>
                </a:lnTo>
                <a:lnTo>
                  <a:pt x="14210" y="1192"/>
                </a:lnTo>
                <a:lnTo>
                  <a:pt x="14673" y="803"/>
                </a:lnTo>
                <a:close/>
                <a:moveTo>
                  <a:pt x="15695" y="2847"/>
                </a:moveTo>
                <a:lnTo>
                  <a:pt x="16400" y="2871"/>
                </a:lnTo>
                <a:lnTo>
                  <a:pt x="17106" y="2969"/>
                </a:lnTo>
                <a:lnTo>
                  <a:pt x="16984" y="3115"/>
                </a:lnTo>
                <a:lnTo>
                  <a:pt x="16960" y="3090"/>
                </a:lnTo>
                <a:lnTo>
                  <a:pt x="16887" y="3042"/>
                </a:lnTo>
                <a:lnTo>
                  <a:pt x="16790" y="2993"/>
                </a:lnTo>
                <a:lnTo>
                  <a:pt x="16595" y="2969"/>
                </a:lnTo>
                <a:lnTo>
                  <a:pt x="16400" y="2944"/>
                </a:lnTo>
                <a:lnTo>
                  <a:pt x="15914" y="2944"/>
                </a:lnTo>
                <a:lnTo>
                  <a:pt x="15622" y="2920"/>
                </a:lnTo>
                <a:lnTo>
                  <a:pt x="15695" y="2847"/>
                </a:lnTo>
                <a:close/>
                <a:moveTo>
                  <a:pt x="14040" y="1314"/>
                </a:moveTo>
                <a:lnTo>
                  <a:pt x="14040" y="1484"/>
                </a:lnTo>
                <a:lnTo>
                  <a:pt x="14064" y="1655"/>
                </a:lnTo>
                <a:lnTo>
                  <a:pt x="14137" y="2020"/>
                </a:lnTo>
                <a:lnTo>
                  <a:pt x="14283" y="2871"/>
                </a:lnTo>
                <a:lnTo>
                  <a:pt x="14308" y="3066"/>
                </a:lnTo>
                <a:lnTo>
                  <a:pt x="14332" y="3236"/>
                </a:lnTo>
                <a:lnTo>
                  <a:pt x="14162" y="3382"/>
                </a:lnTo>
                <a:lnTo>
                  <a:pt x="14137" y="3139"/>
                </a:lnTo>
                <a:lnTo>
                  <a:pt x="14040" y="2871"/>
                </a:lnTo>
                <a:lnTo>
                  <a:pt x="13870" y="2433"/>
                </a:lnTo>
                <a:lnTo>
                  <a:pt x="13748" y="2068"/>
                </a:lnTo>
                <a:lnTo>
                  <a:pt x="13675" y="1703"/>
                </a:lnTo>
                <a:lnTo>
                  <a:pt x="13651" y="1630"/>
                </a:lnTo>
                <a:lnTo>
                  <a:pt x="13699" y="1582"/>
                </a:lnTo>
                <a:lnTo>
                  <a:pt x="14040" y="1314"/>
                </a:lnTo>
                <a:close/>
                <a:moveTo>
                  <a:pt x="13359" y="1898"/>
                </a:moveTo>
                <a:lnTo>
                  <a:pt x="13432" y="2239"/>
                </a:lnTo>
                <a:lnTo>
                  <a:pt x="13553" y="2677"/>
                </a:lnTo>
                <a:lnTo>
                  <a:pt x="13699" y="3090"/>
                </a:lnTo>
                <a:lnTo>
                  <a:pt x="13772" y="3358"/>
                </a:lnTo>
                <a:lnTo>
                  <a:pt x="13821" y="3480"/>
                </a:lnTo>
                <a:lnTo>
                  <a:pt x="13894" y="3601"/>
                </a:lnTo>
                <a:lnTo>
                  <a:pt x="13724" y="3723"/>
                </a:lnTo>
                <a:lnTo>
                  <a:pt x="13699" y="3577"/>
                </a:lnTo>
                <a:lnTo>
                  <a:pt x="13675" y="3407"/>
                </a:lnTo>
                <a:lnTo>
                  <a:pt x="13578" y="3090"/>
                </a:lnTo>
                <a:lnTo>
                  <a:pt x="13529" y="2798"/>
                </a:lnTo>
                <a:lnTo>
                  <a:pt x="13456" y="2531"/>
                </a:lnTo>
                <a:lnTo>
                  <a:pt x="13383" y="2239"/>
                </a:lnTo>
                <a:lnTo>
                  <a:pt x="13237" y="1995"/>
                </a:lnTo>
                <a:lnTo>
                  <a:pt x="13359" y="1898"/>
                </a:lnTo>
                <a:close/>
                <a:moveTo>
                  <a:pt x="15378" y="3188"/>
                </a:moveTo>
                <a:lnTo>
                  <a:pt x="15500" y="3236"/>
                </a:lnTo>
                <a:lnTo>
                  <a:pt x="15646" y="3261"/>
                </a:lnTo>
                <a:lnTo>
                  <a:pt x="15914" y="3285"/>
                </a:lnTo>
                <a:lnTo>
                  <a:pt x="16790" y="3358"/>
                </a:lnTo>
                <a:lnTo>
                  <a:pt x="16473" y="3723"/>
                </a:lnTo>
                <a:lnTo>
                  <a:pt x="16449" y="3650"/>
                </a:lnTo>
                <a:lnTo>
                  <a:pt x="16425" y="3601"/>
                </a:lnTo>
                <a:lnTo>
                  <a:pt x="16376" y="3553"/>
                </a:lnTo>
                <a:lnTo>
                  <a:pt x="16303" y="3528"/>
                </a:lnTo>
                <a:lnTo>
                  <a:pt x="16084" y="3455"/>
                </a:lnTo>
                <a:lnTo>
                  <a:pt x="15816" y="3431"/>
                </a:lnTo>
                <a:lnTo>
                  <a:pt x="15573" y="3431"/>
                </a:lnTo>
                <a:lnTo>
                  <a:pt x="15330" y="3455"/>
                </a:lnTo>
                <a:lnTo>
                  <a:pt x="15086" y="3455"/>
                </a:lnTo>
                <a:lnTo>
                  <a:pt x="15135" y="3431"/>
                </a:lnTo>
                <a:lnTo>
                  <a:pt x="15378" y="3188"/>
                </a:lnTo>
                <a:close/>
                <a:moveTo>
                  <a:pt x="13067" y="2166"/>
                </a:moveTo>
                <a:lnTo>
                  <a:pt x="13115" y="2628"/>
                </a:lnTo>
                <a:lnTo>
                  <a:pt x="13164" y="3042"/>
                </a:lnTo>
                <a:lnTo>
                  <a:pt x="13188" y="3285"/>
                </a:lnTo>
                <a:lnTo>
                  <a:pt x="13213" y="3553"/>
                </a:lnTo>
                <a:lnTo>
                  <a:pt x="13261" y="3699"/>
                </a:lnTo>
                <a:lnTo>
                  <a:pt x="13286" y="3820"/>
                </a:lnTo>
                <a:lnTo>
                  <a:pt x="13359" y="3942"/>
                </a:lnTo>
                <a:lnTo>
                  <a:pt x="13432" y="4015"/>
                </a:lnTo>
                <a:lnTo>
                  <a:pt x="13213" y="4234"/>
                </a:lnTo>
                <a:lnTo>
                  <a:pt x="13140" y="3845"/>
                </a:lnTo>
                <a:lnTo>
                  <a:pt x="13042" y="3480"/>
                </a:lnTo>
                <a:lnTo>
                  <a:pt x="12994" y="3236"/>
                </a:lnTo>
                <a:lnTo>
                  <a:pt x="12921" y="2969"/>
                </a:lnTo>
                <a:lnTo>
                  <a:pt x="12823" y="2701"/>
                </a:lnTo>
                <a:lnTo>
                  <a:pt x="12702" y="2482"/>
                </a:lnTo>
                <a:lnTo>
                  <a:pt x="12872" y="2336"/>
                </a:lnTo>
                <a:lnTo>
                  <a:pt x="13067" y="2166"/>
                </a:lnTo>
                <a:close/>
                <a:moveTo>
                  <a:pt x="14648" y="3796"/>
                </a:moveTo>
                <a:lnTo>
                  <a:pt x="14819" y="3869"/>
                </a:lnTo>
                <a:lnTo>
                  <a:pt x="15013" y="3893"/>
                </a:lnTo>
                <a:lnTo>
                  <a:pt x="15232" y="3918"/>
                </a:lnTo>
                <a:lnTo>
                  <a:pt x="16035" y="3918"/>
                </a:lnTo>
                <a:lnTo>
                  <a:pt x="16181" y="3966"/>
                </a:lnTo>
                <a:lnTo>
                  <a:pt x="16230" y="3966"/>
                </a:lnTo>
                <a:lnTo>
                  <a:pt x="16011" y="4185"/>
                </a:lnTo>
                <a:lnTo>
                  <a:pt x="15938" y="4258"/>
                </a:lnTo>
                <a:lnTo>
                  <a:pt x="15816" y="4210"/>
                </a:lnTo>
                <a:lnTo>
                  <a:pt x="15695" y="4161"/>
                </a:lnTo>
                <a:lnTo>
                  <a:pt x="15403" y="4137"/>
                </a:lnTo>
                <a:lnTo>
                  <a:pt x="14916" y="4137"/>
                </a:lnTo>
                <a:lnTo>
                  <a:pt x="14600" y="4112"/>
                </a:lnTo>
                <a:lnTo>
                  <a:pt x="14259" y="4112"/>
                </a:lnTo>
                <a:lnTo>
                  <a:pt x="14648" y="3796"/>
                </a:lnTo>
                <a:close/>
                <a:moveTo>
                  <a:pt x="13943" y="4404"/>
                </a:moveTo>
                <a:lnTo>
                  <a:pt x="14283" y="4453"/>
                </a:lnTo>
                <a:lnTo>
                  <a:pt x="14648" y="4502"/>
                </a:lnTo>
                <a:lnTo>
                  <a:pt x="15354" y="4550"/>
                </a:lnTo>
                <a:lnTo>
                  <a:pt x="15524" y="4575"/>
                </a:lnTo>
                <a:lnTo>
                  <a:pt x="15330" y="4745"/>
                </a:lnTo>
                <a:lnTo>
                  <a:pt x="15184" y="4915"/>
                </a:lnTo>
                <a:lnTo>
                  <a:pt x="14697" y="4818"/>
                </a:lnTo>
                <a:lnTo>
                  <a:pt x="14186" y="4745"/>
                </a:lnTo>
                <a:lnTo>
                  <a:pt x="13699" y="4672"/>
                </a:lnTo>
                <a:lnTo>
                  <a:pt x="13797" y="4550"/>
                </a:lnTo>
                <a:lnTo>
                  <a:pt x="13943" y="4404"/>
                </a:lnTo>
                <a:close/>
                <a:moveTo>
                  <a:pt x="14721" y="0"/>
                </a:moveTo>
                <a:lnTo>
                  <a:pt x="14673" y="24"/>
                </a:lnTo>
                <a:lnTo>
                  <a:pt x="14600" y="49"/>
                </a:lnTo>
                <a:lnTo>
                  <a:pt x="14551" y="97"/>
                </a:lnTo>
                <a:lnTo>
                  <a:pt x="14235" y="389"/>
                </a:lnTo>
                <a:lnTo>
                  <a:pt x="13894" y="681"/>
                </a:lnTo>
                <a:lnTo>
                  <a:pt x="13213" y="1217"/>
                </a:lnTo>
                <a:lnTo>
                  <a:pt x="12921" y="1460"/>
                </a:lnTo>
                <a:lnTo>
                  <a:pt x="12775" y="1606"/>
                </a:lnTo>
                <a:lnTo>
                  <a:pt x="12629" y="1752"/>
                </a:lnTo>
                <a:lnTo>
                  <a:pt x="12507" y="1922"/>
                </a:lnTo>
                <a:lnTo>
                  <a:pt x="12385" y="2093"/>
                </a:lnTo>
                <a:lnTo>
                  <a:pt x="12337" y="2263"/>
                </a:lnTo>
                <a:lnTo>
                  <a:pt x="12312" y="2458"/>
                </a:lnTo>
                <a:lnTo>
                  <a:pt x="12337" y="2506"/>
                </a:lnTo>
                <a:lnTo>
                  <a:pt x="12312" y="2531"/>
                </a:lnTo>
                <a:lnTo>
                  <a:pt x="12337" y="2774"/>
                </a:lnTo>
                <a:lnTo>
                  <a:pt x="12385" y="3017"/>
                </a:lnTo>
                <a:lnTo>
                  <a:pt x="12507" y="3504"/>
                </a:lnTo>
                <a:lnTo>
                  <a:pt x="12531" y="3796"/>
                </a:lnTo>
                <a:lnTo>
                  <a:pt x="12580" y="4137"/>
                </a:lnTo>
                <a:lnTo>
                  <a:pt x="12629" y="4453"/>
                </a:lnTo>
                <a:lnTo>
                  <a:pt x="12677" y="4599"/>
                </a:lnTo>
                <a:lnTo>
                  <a:pt x="12750" y="4745"/>
                </a:lnTo>
                <a:lnTo>
                  <a:pt x="12288" y="5256"/>
                </a:lnTo>
                <a:lnTo>
                  <a:pt x="11972" y="5621"/>
                </a:lnTo>
                <a:lnTo>
                  <a:pt x="11631" y="5961"/>
                </a:lnTo>
                <a:lnTo>
                  <a:pt x="10925" y="6643"/>
                </a:lnTo>
                <a:lnTo>
                  <a:pt x="10220" y="7300"/>
                </a:lnTo>
                <a:lnTo>
                  <a:pt x="9490" y="7981"/>
                </a:lnTo>
                <a:lnTo>
                  <a:pt x="9125" y="8370"/>
                </a:lnTo>
                <a:lnTo>
                  <a:pt x="8760" y="8760"/>
                </a:lnTo>
                <a:lnTo>
                  <a:pt x="8371" y="9149"/>
                </a:lnTo>
                <a:lnTo>
                  <a:pt x="8006" y="9538"/>
                </a:lnTo>
                <a:lnTo>
                  <a:pt x="7884" y="9490"/>
                </a:lnTo>
                <a:lnTo>
                  <a:pt x="7665" y="9490"/>
                </a:lnTo>
                <a:lnTo>
                  <a:pt x="7568" y="9514"/>
                </a:lnTo>
                <a:lnTo>
                  <a:pt x="7422" y="9538"/>
                </a:lnTo>
                <a:lnTo>
                  <a:pt x="7276" y="9587"/>
                </a:lnTo>
                <a:lnTo>
                  <a:pt x="7154" y="9684"/>
                </a:lnTo>
                <a:lnTo>
                  <a:pt x="7057" y="9830"/>
                </a:lnTo>
                <a:lnTo>
                  <a:pt x="6984" y="9976"/>
                </a:lnTo>
                <a:lnTo>
                  <a:pt x="6935" y="10147"/>
                </a:lnTo>
                <a:lnTo>
                  <a:pt x="6959" y="10317"/>
                </a:lnTo>
                <a:lnTo>
                  <a:pt x="7008" y="10487"/>
                </a:lnTo>
                <a:lnTo>
                  <a:pt x="7105" y="10633"/>
                </a:lnTo>
                <a:lnTo>
                  <a:pt x="7251" y="10755"/>
                </a:lnTo>
                <a:lnTo>
                  <a:pt x="7397" y="10828"/>
                </a:lnTo>
                <a:lnTo>
                  <a:pt x="7568" y="10877"/>
                </a:lnTo>
                <a:lnTo>
                  <a:pt x="7738" y="10901"/>
                </a:lnTo>
                <a:lnTo>
                  <a:pt x="7884" y="10877"/>
                </a:lnTo>
                <a:lnTo>
                  <a:pt x="8006" y="10804"/>
                </a:lnTo>
                <a:lnTo>
                  <a:pt x="8127" y="10731"/>
                </a:lnTo>
                <a:lnTo>
                  <a:pt x="8225" y="10633"/>
                </a:lnTo>
                <a:lnTo>
                  <a:pt x="8298" y="10512"/>
                </a:lnTo>
                <a:lnTo>
                  <a:pt x="8346" y="10390"/>
                </a:lnTo>
                <a:lnTo>
                  <a:pt x="8371" y="10244"/>
                </a:lnTo>
                <a:lnTo>
                  <a:pt x="8371" y="10098"/>
                </a:lnTo>
                <a:lnTo>
                  <a:pt x="8371" y="10049"/>
                </a:lnTo>
                <a:lnTo>
                  <a:pt x="8711" y="9733"/>
                </a:lnTo>
                <a:lnTo>
                  <a:pt x="9003" y="9392"/>
                </a:lnTo>
                <a:lnTo>
                  <a:pt x="9295" y="9052"/>
                </a:lnTo>
                <a:lnTo>
                  <a:pt x="9587" y="8760"/>
                </a:lnTo>
                <a:lnTo>
                  <a:pt x="10317" y="8054"/>
                </a:lnTo>
                <a:lnTo>
                  <a:pt x="11047" y="7373"/>
                </a:lnTo>
                <a:lnTo>
                  <a:pt x="11777" y="6691"/>
                </a:lnTo>
                <a:lnTo>
                  <a:pt x="12507" y="5986"/>
                </a:lnTo>
                <a:lnTo>
                  <a:pt x="12896" y="5548"/>
                </a:lnTo>
                <a:lnTo>
                  <a:pt x="13310" y="5086"/>
                </a:lnTo>
                <a:lnTo>
                  <a:pt x="13529" y="5159"/>
                </a:lnTo>
                <a:lnTo>
                  <a:pt x="13748" y="5207"/>
                </a:lnTo>
                <a:lnTo>
                  <a:pt x="14186" y="5280"/>
                </a:lnTo>
                <a:lnTo>
                  <a:pt x="14648" y="5353"/>
                </a:lnTo>
                <a:lnTo>
                  <a:pt x="15086" y="5426"/>
                </a:lnTo>
                <a:lnTo>
                  <a:pt x="15184" y="5426"/>
                </a:lnTo>
                <a:lnTo>
                  <a:pt x="15281" y="5402"/>
                </a:lnTo>
                <a:lnTo>
                  <a:pt x="15354" y="5353"/>
                </a:lnTo>
                <a:lnTo>
                  <a:pt x="15403" y="5280"/>
                </a:lnTo>
                <a:lnTo>
                  <a:pt x="15524" y="5207"/>
                </a:lnTo>
                <a:lnTo>
                  <a:pt x="15670" y="5134"/>
                </a:lnTo>
                <a:lnTo>
                  <a:pt x="15938" y="4940"/>
                </a:lnTo>
                <a:lnTo>
                  <a:pt x="16352" y="4526"/>
                </a:lnTo>
                <a:lnTo>
                  <a:pt x="16692" y="4210"/>
                </a:lnTo>
                <a:lnTo>
                  <a:pt x="17009" y="3869"/>
                </a:lnTo>
                <a:lnTo>
                  <a:pt x="17325" y="3504"/>
                </a:lnTo>
                <a:lnTo>
                  <a:pt x="17617" y="3115"/>
                </a:lnTo>
                <a:lnTo>
                  <a:pt x="17641" y="3066"/>
                </a:lnTo>
                <a:lnTo>
                  <a:pt x="17666" y="3017"/>
                </a:lnTo>
                <a:lnTo>
                  <a:pt x="17641" y="2896"/>
                </a:lnTo>
                <a:lnTo>
                  <a:pt x="17690" y="2774"/>
                </a:lnTo>
                <a:lnTo>
                  <a:pt x="17714" y="2701"/>
                </a:lnTo>
                <a:lnTo>
                  <a:pt x="17690" y="2652"/>
                </a:lnTo>
                <a:lnTo>
                  <a:pt x="17690" y="2579"/>
                </a:lnTo>
                <a:lnTo>
                  <a:pt x="17641" y="2531"/>
                </a:lnTo>
                <a:lnTo>
                  <a:pt x="17593" y="2506"/>
                </a:lnTo>
                <a:lnTo>
                  <a:pt x="17495" y="2482"/>
                </a:lnTo>
                <a:lnTo>
                  <a:pt x="16838" y="2360"/>
                </a:lnTo>
                <a:lnTo>
                  <a:pt x="16473" y="2312"/>
                </a:lnTo>
                <a:lnTo>
                  <a:pt x="16108" y="2287"/>
                </a:lnTo>
                <a:lnTo>
                  <a:pt x="16303" y="2068"/>
                </a:lnTo>
                <a:lnTo>
                  <a:pt x="16522" y="1801"/>
                </a:lnTo>
                <a:lnTo>
                  <a:pt x="16790" y="1582"/>
                </a:lnTo>
                <a:lnTo>
                  <a:pt x="17033" y="1338"/>
                </a:lnTo>
                <a:lnTo>
                  <a:pt x="17276" y="1095"/>
                </a:lnTo>
                <a:lnTo>
                  <a:pt x="17325" y="1022"/>
                </a:lnTo>
                <a:lnTo>
                  <a:pt x="17374" y="949"/>
                </a:lnTo>
                <a:lnTo>
                  <a:pt x="17374" y="876"/>
                </a:lnTo>
                <a:lnTo>
                  <a:pt x="17374" y="803"/>
                </a:lnTo>
                <a:lnTo>
                  <a:pt x="17325" y="681"/>
                </a:lnTo>
                <a:lnTo>
                  <a:pt x="17252" y="560"/>
                </a:lnTo>
                <a:lnTo>
                  <a:pt x="17155" y="487"/>
                </a:lnTo>
                <a:lnTo>
                  <a:pt x="17009" y="438"/>
                </a:lnTo>
                <a:lnTo>
                  <a:pt x="16960" y="462"/>
                </a:lnTo>
                <a:lnTo>
                  <a:pt x="16887" y="462"/>
                </a:lnTo>
                <a:lnTo>
                  <a:pt x="16838" y="511"/>
                </a:lnTo>
                <a:lnTo>
                  <a:pt x="16765" y="560"/>
                </a:lnTo>
                <a:lnTo>
                  <a:pt x="16571" y="803"/>
                </a:lnTo>
                <a:lnTo>
                  <a:pt x="16352" y="1022"/>
                </a:lnTo>
                <a:lnTo>
                  <a:pt x="16133" y="1241"/>
                </a:lnTo>
                <a:lnTo>
                  <a:pt x="15914" y="1460"/>
                </a:lnTo>
                <a:lnTo>
                  <a:pt x="15500" y="1971"/>
                </a:lnTo>
                <a:lnTo>
                  <a:pt x="15427" y="1436"/>
                </a:lnTo>
                <a:lnTo>
                  <a:pt x="15354" y="1095"/>
                </a:lnTo>
                <a:lnTo>
                  <a:pt x="15281" y="779"/>
                </a:lnTo>
                <a:lnTo>
                  <a:pt x="15184" y="462"/>
                </a:lnTo>
                <a:lnTo>
                  <a:pt x="15111" y="292"/>
                </a:lnTo>
                <a:lnTo>
                  <a:pt x="15013" y="146"/>
                </a:lnTo>
                <a:lnTo>
                  <a:pt x="14965" y="97"/>
                </a:lnTo>
                <a:lnTo>
                  <a:pt x="14916" y="49"/>
                </a:lnTo>
                <a:lnTo>
                  <a:pt x="14794" y="24"/>
                </a:lnTo>
                <a:lnTo>
                  <a:pt x="14721" y="0"/>
                </a:lnTo>
                <a:close/>
                <a:moveTo>
                  <a:pt x="7543" y="6691"/>
                </a:moveTo>
                <a:lnTo>
                  <a:pt x="7203" y="6716"/>
                </a:lnTo>
                <a:lnTo>
                  <a:pt x="6886" y="6789"/>
                </a:lnTo>
                <a:lnTo>
                  <a:pt x="6570" y="6862"/>
                </a:lnTo>
                <a:lnTo>
                  <a:pt x="6254" y="6983"/>
                </a:lnTo>
                <a:lnTo>
                  <a:pt x="5962" y="7105"/>
                </a:lnTo>
                <a:lnTo>
                  <a:pt x="5670" y="7275"/>
                </a:lnTo>
                <a:lnTo>
                  <a:pt x="5402" y="7470"/>
                </a:lnTo>
                <a:lnTo>
                  <a:pt x="5159" y="7713"/>
                </a:lnTo>
                <a:lnTo>
                  <a:pt x="4940" y="7957"/>
                </a:lnTo>
                <a:lnTo>
                  <a:pt x="4745" y="8249"/>
                </a:lnTo>
                <a:lnTo>
                  <a:pt x="4599" y="8565"/>
                </a:lnTo>
                <a:lnTo>
                  <a:pt x="4477" y="8857"/>
                </a:lnTo>
                <a:lnTo>
                  <a:pt x="4380" y="9149"/>
                </a:lnTo>
                <a:lnTo>
                  <a:pt x="4307" y="9441"/>
                </a:lnTo>
                <a:lnTo>
                  <a:pt x="4258" y="9733"/>
                </a:lnTo>
                <a:lnTo>
                  <a:pt x="4234" y="10025"/>
                </a:lnTo>
                <a:lnTo>
                  <a:pt x="4234" y="10317"/>
                </a:lnTo>
                <a:lnTo>
                  <a:pt x="4258" y="10609"/>
                </a:lnTo>
                <a:lnTo>
                  <a:pt x="4307" y="10901"/>
                </a:lnTo>
                <a:lnTo>
                  <a:pt x="4356" y="11193"/>
                </a:lnTo>
                <a:lnTo>
                  <a:pt x="4453" y="11461"/>
                </a:lnTo>
                <a:lnTo>
                  <a:pt x="4550" y="11728"/>
                </a:lnTo>
                <a:lnTo>
                  <a:pt x="4696" y="11996"/>
                </a:lnTo>
                <a:lnTo>
                  <a:pt x="4842" y="12239"/>
                </a:lnTo>
                <a:lnTo>
                  <a:pt x="5013" y="12458"/>
                </a:lnTo>
                <a:lnTo>
                  <a:pt x="5207" y="12677"/>
                </a:lnTo>
                <a:lnTo>
                  <a:pt x="5426" y="12872"/>
                </a:lnTo>
                <a:lnTo>
                  <a:pt x="5670" y="13067"/>
                </a:lnTo>
                <a:lnTo>
                  <a:pt x="5913" y="13213"/>
                </a:lnTo>
                <a:lnTo>
                  <a:pt x="6181" y="13334"/>
                </a:lnTo>
                <a:lnTo>
                  <a:pt x="6473" y="13456"/>
                </a:lnTo>
                <a:lnTo>
                  <a:pt x="6740" y="13529"/>
                </a:lnTo>
                <a:lnTo>
                  <a:pt x="7032" y="13602"/>
                </a:lnTo>
                <a:lnTo>
                  <a:pt x="7324" y="13650"/>
                </a:lnTo>
                <a:lnTo>
                  <a:pt x="7933" y="13650"/>
                </a:lnTo>
                <a:lnTo>
                  <a:pt x="8225" y="13626"/>
                </a:lnTo>
                <a:lnTo>
                  <a:pt x="8541" y="13577"/>
                </a:lnTo>
                <a:lnTo>
                  <a:pt x="8833" y="13505"/>
                </a:lnTo>
                <a:lnTo>
                  <a:pt x="9125" y="13407"/>
                </a:lnTo>
                <a:lnTo>
                  <a:pt x="9393" y="13310"/>
                </a:lnTo>
                <a:lnTo>
                  <a:pt x="9660" y="13164"/>
                </a:lnTo>
                <a:lnTo>
                  <a:pt x="9903" y="12994"/>
                </a:lnTo>
                <a:lnTo>
                  <a:pt x="10147" y="12823"/>
                </a:lnTo>
                <a:lnTo>
                  <a:pt x="10390" y="12604"/>
                </a:lnTo>
                <a:lnTo>
                  <a:pt x="10585" y="12361"/>
                </a:lnTo>
                <a:lnTo>
                  <a:pt x="10779" y="12118"/>
                </a:lnTo>
                <a:lnTo>
                  <a:pt x="10925" y="11826"/>
                </a:lnTo>
                <a:lnTo>
                  <a:pt x="11071" y="11558"/>
                </a:lnTo>
                <a:lnTo>
                  <a:pt x="11193" y="11242"/>
                </a:lnTo>
                <a:lnTo>
                  <a:pt x="11266" y="10950"/>
                </a:lnTo>
                <a:lnTo>
                  <a:pt x="11339" y="10633"/>
                </a:lnTo>
                <a:lnTo>
                  <a:pt x="11388" y="10317"/>
                </a:lnTo>
                <a:lnTo>
                  <a:pt x="11388" y="9976"/>
                </a:lnTo>
                <a:lnTo>
                  <a:pt x="11363" y="9660"/>
                </a:lnTo>
                <a:lnTo>
                  <a:pt x="11315" y="9368"/>
                </a:lnTo>
                <a:lnTo>
                  <a:pt x="11242" y="9052"/>
                </a:lnTo>
                <a:lnTo>
                  <a:pt x="11120" y="8760"/>
                </a:lnTo>
                <a:lnTo>
                  <a:pt x="10974" y="8492"/>
                </a:lnTo>
                <a:lnTo>
                  <a:pt x="10147" y="9295"/>
                </a:lnTo>
                <a:lnTo>
                  <a:pt x="9733" y="9733"/>
                </a:lnTo>
                <a:lnTo>
                  <a:pt x="9636" y="9855"/>
                </a:lnTo>
                <a:lnTo>
                  <a:pt x="9636" y="9879"/>
                </a:lnTo>
                <a:lnTo>
                  <a:pt x="9636" y="10244"/>
                </a:lnTo>
                <a:lnTo>
                  <a:pt x="9587" y="10609"/>
                </a:lnTo>
                <a:lnTo>
                  <a:pt x="9539" y="10779"/>
                </a:lnTo>
                <a:lnTo>
                  <a:pt x="9466" y="10950"/>
                </a:lnTo>
                <a:lnTo>
                  <a:pt x="9393" y="11096"/>
                </a:lnTo>
                <a:lnTo>
                  <a:pt x="9295" y="11242"/>
                </a:lnTo>
                <a:lnTo>
                  <a:pt x="9149" y="11363"/>
                </a:lnTo>
                <a:lnTo>
                  <a:pt x="9003" y="11485"/>
                </a:lnTo>
                <a:lnTo>
                  <a:pt x="8882" y="11582"/>
                </a:lnTo>
                <a:lnTo>
                  <a:pt x="8736" y="11655"/>
                </a:lnTo>
                <a:lnTo>
                  <a:pt x="8590" y="11704"/>
                </a:lnTo>
                <a:lnTo>
                  <a:pt x="8444" y="11728"/>
                </a:lnTo>
                <a:lnTo>
                  <a:pt x="8127" y="11777"/>
                </a:lnTo>
                <a:lnTo>
                  <a:pt x="7811" y="11777"/>
                </a:lnTo>
                <a:lnTo>
                  <a:pt x="7470" y="11728"/>
                </a:lnTo>
                <a:lnTo>
                  <a:pt x="7178" y="11631"/>
                </a:lnTo>
                <a:lnTo>
                  <a:pt x="6886" y="11509"/>
                </a:lnTo>
                <a:lnTo>
                  <a:pt x="6643" y="11339"/>
                </a:lnTo>
                <a:lnTo>
                  <a:pt x="6521" y="11217"/>
                </a:lnTo>
                <a:lnTo>
                  <a:pt x="6400" y="11096"/>
                </a:lnTo>
                <a:lnTo>
                  <a:pt x="6327" y="10974"/>
                </a:lnTo>
                <a:lnTo>
                  <a:pt x="6254" y="10852"/>
                </a:lnTo>
                <a:lnTo>
                  <a:pt x="6132" y="10560"/>
                </a:lnTo>
                <a:lnTo>
                  <a:pt x="6059" y="10244"/>
                </a:lnTo>
                <a:lnTo>
                  <a:pt x="6059" y="9928"/>
                </a:lnTo>
                <a:lnTo>
                  <a:pt x="6083" y="9636"/>
                </a:lnTo>
                <a:lnTo>
                  <a:pt x="6181" y="9319"/>
                </a:lnTo>
                <a:lnTo>
                  <a:pt x="6302" y="9052"/>
                </a:lnTo>
                <a:lnTo>
                  <a:pt x="6400" y="8906"/>
                </a:lnTo>
                <a:lnTo>
                  <a:pt x="6497" y="8808"/>
                </a:lnTo>
                <a:lnTo>
                  <a:pt x="6594" y="8687"/>
                </a:lnTo>
                <a:lnTo>
                  <a:pt x="6716" y="8614"/>
                </a:lnTo>
                <a:lnTo>
                  <a:pt x="6984" y="8468"/>
                </a:lnTo>
                <a:lnTo>
                  <a:pt x="7276" y="8370"/>
                </a:lnTo>
                <a:lnTo>
                  <a:pt x="7495" y="8322"/>
                </a:lnTo>
                <a:lnTo>
                  <a:pt x="7689" y="8322"/>
                </a:lnTo>
                <a:lnTo>
                  <a:pt x="8054" y="8370"/>
                </a:lnTo>
                <a:lnTo>
                  <a:pt x="8200" y="8200"/>
                </a:lnTo>
                <a:lnTo>
                  <a:pt x="8565" y="7811"/>
                </a:lnTo>
                <a:lnTo>
                  <a:pt x="8955" y="7421"/>
                </a:lnTo>
                <a:lnTo>
                  <a:pt x="9344" y="7032"/>
                </a:lnTo>
                <a:lnTo>
                  <a:pt x="9295" y="6983"/>
                </a:lnTo>
                <a:lnTo>
                  <a:pt x="9247" y="6959"/>
                </a:lnTo>
                <a:lnTo>
                  <a:pt x="8906" y="6862"/>
                </a:lnTo>
                <a:lnTo>
                  <a:pt x="8565" y="6764"/>
                </a:lnTo>
                <a:lnTo>
                  <a:pt x="8225" y="6716"/>
                </a:lnTo>
                <a:lnTo>
                  <a:pt x="7884" y="6691"/>
                </a:lnTo>
                <a:close/>
                <a:moveTo>
                  <a:pt x="13407" y="15621"/>
                </a:moveTo>
                <a:lnTo>
                  <a:pt x="13505" y="15694"/>
                </a:lnTo>
                <a:lnTo>
                  <a:pt x="13310" y="15865"/>
                </a:lnTo>
                <a:lnTo>
                  <a:pt x="13213" y="15962"/>
                </a:lnTo>
                <a:lnTo>
                  <a:pt x="13115" y="16059"/>
                </a:lnTo>
                <a:lnTo>
                  <a:pt x="12969" y="16278"/>
                </a:lnTo>
                <a:lnTo>
                  <a:pt x="12969" y="16303"/>
                </a:lnTo>
                <a:lnTo>
                  <a:pt x="12969" y="16351"/>
                </a:lnTo>
                <a:lnTo>
                  <a:pt x="12994" y="16400"/>
                </a:lnTo>
                <a:lnTo>
                  <a:pt x="13067" y="16424"/>
                </a:lnTo>
                <a:lnTo>
                  <a:pt x="13115" y="16424"/>
                </a:lnTo>
                <a:lnTo>
                  <a:pt x="13140" y="16400"/>
                </a:lnTo>
                <a:lnTo>
                  <a:pt x="13237" y="16327"/>
                </a:lnTo>
                <a:lnTo>
                  <a:pt x="13334" y="16254"/>
                </a:lnTo>
                <a:lnTo>
                  <a:pt x="13553" y="16132"/>
                </a:lnTo>
                <a:lnTo>
                  <a:pt x="13699" y="16035"/>
                </a:lnTo>
                <a:lnTo>
                  <a:pt x="13845" y="15938"/>
                </a:lnTo>
                <a:lnTo>
                  <a:pt x="13918" y="15986"/>
                </a:lnTo>
                <a:lnTo>
                  <a:pt x="13772" y="16132"/>
                </a:lnTo>
                <a:lnTo>
                  <a:pt x="13651" y="16254"/>
                </a:lnTo>
                <a:lnTo>
                  <a:pt x="13553" y="16351"/>
                </a:lnTo>
                <a:lnTo>
                  <a:pt x="13456" y="16497"/>
                </a:lnTo>
                <a:lnTo>
                  <a:pt x="13407" y="16570"/>
                </a:lnTo>
                <a:lnTo>
                  <a:pt x="13383" y="16643"/>
                </a:lnTo>
                <a:lnTo>
                  <a:pt x="13383" y="16692"/>
                </a:lnTo>
                <a:lnTo>
                  <a:pt x="13432" y="16741"/>
                </a:lnTo>
                <a:lnTo>
                  <a:pt x="13553" y="16741"/>
                </a:lnTo>
                <a:lnTo>
                  <a:pt x="13675" y="16668"/>
                </a:lnTo>
                <a:lnTo>
                  <a:pt x="13870" y="16497"/>
                </a:lnTo>
                <a:lnTo>
                  <a:pt x="14137" y="16278"/>
                </a:lnTo>
                <a:lnTo>
                  <a:pt x="14186" y="16230"/>
                </a:lnTo>
                <a:lnTo>
                  <a:pt x="14283" y="16351"/>
                </a:lnTo>
                <a:lnTo>
                  <a:pt x="13967" y="16643"/>
                </a:lnTo>
                <a:lnTo>
                  <a:pt x="13821" y="16862"/>
                </a:lnTo>
                <a:lnTo>
                  <a:pt x="13675" y="17057"/>
                </a:lnTo>
                <a:lnTo>
                  <a:pt x="13675" y="17106"/>
                </a:lnTo>
                <a:lnTo>
                  <a:pt x="13724" y="17106"/>
                </a:lnTo>
                <a:lnTo>
                  <a:pt x="13967" y="16984"/>
                </a:lnTo>
                <a:lnTo>
                  <a:pt x="14210" y="16887"/>
                </a:lnTo>
                <a:lnTo>
                  <a:pt x="14381" y="16789"/>
                </a:lnTo>
                <a:lnTo>
                  <a:pt x="14527" y="16668"/>
                </a:lnTo>
                <a:lnTo>
                  <a:pt x="14600" y="16765"/>
                </a:lnTo>
                <a:lnTo>
                  <a:pt x="14575" y="16789"/>
                </a:lnTo>
                <a:lnTo>
                  <a:pt x="14259" y="17033"/>
                </a:lnTo>
                <a:lnTo>
                  <a:pt x="14113" y="17154"/>
                </a:lnTo>
                <a:lnTo>
                  <a:pt x="13991" y="17300"/>
                </a:lnTo>
                <a:lnTo>
                  <a:pt x="13991" y="17349"/>
                </a:lnTo>
                <a:lnTo>
                  <a:pt x="14016" y="17349"/>
                </a:lnTo>
                <a:lnTo>
                  <a:pt x="14210" y="17300"/>
                </a:lnTo>
                <a:lnTo>
                  <a:pt x="14356" y="17252"/>
                </a:lnTo>
                <a:lnTo>
                  <a:pt x="14551" y="17154"/>
                </a:lnTo>
                <a:lnTo>
                  <a:pt x="14721" y="17057"/>
                </a:lnTo>
                <a:lnTo>
                  <a:pt x="14746" y="17203"/>
                </a:lnTo>
                <a:lnTo>
                  <a:pt x="14624" y="17252"/>
                </a:lnTo>
                <a:lnTo>
                  <a:pt x="14478" y="17300"/>
                </a:lnTo>
                <a:lnTo>
                  <a:pt x="14332" y="17373"/>
                </a:lnTo>
                <a:lnTo>
                  <a:pt x="14259" y="17422"/>
                </a:lnTo>
                <a:lnTo>
                  <a:pt x="14186" y="17471"/>
                </a:lnTo>
                <a:lnTo>
                  <a:pt x="14137" y="17544"/>
                </a:lnTo>
                <a:lnTo>
                  <a:pt x="14162" y="17641"/>
                </a:lnTo>
                <a:lnTo>
                  <a:pt x="14210" y="17690"/>
                </a:lnTo>
                <a:lnTo>
                  <a:pt x="14283" y="17714"/>
                </a:lnTo>
                <a:lnTo>
                  <a:pt x="14429" y="17714"/>
                </a:lnTo>
                <a:lnTo>
                  <a:pt x="14575" y="17665"/>
                </a:lnTo>
                <a:lnTo>
                  <a:pt x="14697" y="17617"/>
                </a:lnTo>
                <a:lnTo>
                  <a:pt x="14697" y="17641"/>
                </a:lnTo>
                <a:lnTo>
                  <a:pt x="14600" y="17738"/>
                </a:lnTo>
                <a:lnTo>
                  <a:pt x="14502" y="17811"/>
                </a:lnTo>
                <a:lnTo>
                  <a:pt x="14405" y="17860"/>
                </a:lnTo>
                <a:lnTo>
                  <a:pt x="14283" y="17884"/>
                </a:lnTo>
                <a:lnTo>
                  <a:pt x="14162" y="17909"/>
                </a:lnTo>
                <a:lnTo>
                  <a:pt x="14040" y="17884"/>
                </a:lnTo>
                <a:lnTo>
                  <a:pt x="13772" y="17836"/>
                </a:lnTo>
                <a:lnTo>
                  <a:pt x="13529" y="17738"/>
                </a:lnTo>
                <a:lnTo>
                  <a:pt x="13261" y="17592"/>
                </a:lnTo>
                <a:lnTo>
                  <a:pt x="13067" y="17471"/>
                </a:lnTo>
                <a:lnTo>
                  <a:pt x="12896" y="17349"/>
                </a:lnTo>
                <a:lnTo>
                  <a:pt x="12726" y="17179"/>
                </a:lnTo>
                <a:lnTo>
                  <a:pt x="12556" y="16984"/>
                </a:lnTo>
                <a:lnTo>
                  <a:pt x="12337" y="16765"/>
                </a:lnTo>
                <a:lnTo>
                  <a:pt x="12239" y="16692"/>
                </a:lnTo>
                <a:lnTo>
                  <a:pt x="12118" y="16668"/>
                </a:lnTo>
                <a:lnTo>
                  <a:pt x="12458" y="16424"/>
                </a:lnTo>
                <a:lnTo>
                  <a:pt x="12799" y="16181"/>
                </a:lnTo>
                <a:lnTo>
                  <a:pt x="13115" y="15913"/>
                </a:lnTo>
                <a:lnTo>
                  <a:pt x="13407" y="15621"/>
                </a:lnTo>
                <a:close/>
                <a:moveTo>
                  <a:pt x="2287" y="15548"/>
                </a:moveTo>
                <a:lnTo>
                  <a:pt x="2579" y="15840"/>
                </a:lnTo>
                <a:lnTo>
                  <a:pt x="2871" y="16084"/>
                </a:lnTo>
                <a:lnTo>
                  <a:pt x="3188" y="16351"/>
                </a:lnTo>
                <a:lnTo>
                  <a:pt x="3504" y="16570"/>
                </a:lnTo>
                <a:lnTo>
                  <a:pt x="3382" y="16765"/>
                </a:lnTo>
                <a:lnTo>
                  <a:pt x="3358" y="16741"/>
                </a:lnTo>
                <a:lnTo>
                  <a:pt x="3309" y="16668"/>
                </a:lnTo>
                <a:lnTo>
                  <a:pt x="3261" y="16619"/>
                </a:lnTo>
                <a:lnTo>
                  <a:pt x="3115" y="16522"/>
                </a:lnTo>
                <a:lnTo>
                  <a:pt x="2944" y="16449"/>
                </a:lnTo>
                <a:lnTo>
                  <a:pt x="2823" y="16351"/>
                </a:lnTo>
                <a:lnTo>
                  <a:pt x="2774" y="16351"/>
                </a:lnTo>
                <a:lnTo>
                  <a:pt x="2774" y="16376"/>
                </a:lnTo>
                <a:lnTo>
                  <a:pt x="2823" y="16522"/>
                </a:lnTo>
                <a:lnTo>
                  <a:pt x="2944" y="16668"/>
                </a:lnTo>
                <a:lnTo>
                  <a:pt x="2969" y="16692"/>
                </a:lnTo>
                <a:lnTo>
                  <a:pt x="2725" y="16546"/>
                </a:lnTo>
                <a:lnTo>
                  <a:pt x="2604" y="16497"/>
                </a:lnTo>
                <a:lnTo>
                  <a:pt x="2458" y="16473"/>
                </a:lnTo>
                <a:lnTo>
                  <a:pt x="2433" y="16473"/>
                </a:lnTo>
                <a:lnTo>
                  <a:pt x="2433" y="16522"/>
                </a:lnTo>
                <a:lnTo>
                  <a:pt x="2482" y="16619"/>
                </a:lnTo>
                <a:lnTo>
                  <a:pt x="2555" y="16692"/>
                </a:lnTo>
                <a:lnTo>
                  <a:pt x="2725" y="16862"/>
                </a:lnTo>
                <a:lnTo>
                  <a:pt x="2896" y="17008"/>
                </a:lnTo>
                <a:lnTo>
                  <a:pt x="3090" y="17130"/>
                </a:lnTo>
                <a:lnTo>
                  <a:pt x="2920" y="17300"/>
                </a:lnTo>
                <a:lnTo>
                  <a:pt x="2871" y="17276"/>
                </a:lnTo>
                <a:lnTo>
                  <a:pt x="2774" y="17203"/>
                </a:lnTo>
                <a:lnTo>
                  <a:pt x="2701" y="17106"/>
                </a:lnTo>
                <a:lnTo>
                  <a:pt x="2604" y="17008"/>
                </a:lnTo>
                <a:lnTo>
                  <a:pt x="2506" y="16935"/>
                </a:lnTo>
                <a:lnTo>
                  <a:pt x="2385" y="16887"/>
                </a:lnTo>
                <a:lnTo>
                  <a:pt x="2336" y="16862"/>
                </a:lnTo>
                <a:lnTo>
                  <a:pt x="2263" y="16887"/>
                </a:lnTo>
                <a:lnTo>
                  <a:pt x="2239" y="16911"/>
                </a:lnTo>
                <a:lnTo>
                  <a:pt x="2239" y="16960"/>
                </a:lnTo>
                <a:lnTo>
                  <a:pt x="2287" y="17057"/>
                </a:lnTo>
                <a:lnTo>
                  <a:pt x="2336" y="17179"/>
                </a:lnTo>
                <a:lnTo>
                  <a:pt x="2433" y="17300"/>
                </a:lnTo>
                <a:lnTo>
                  <a:pt x="2506" y="17422"/>
                </a:lnTo>
                <a:lnTo>
                  <a:pt x="2652" y="17544"/>
                </a:lnTo>
                <a:lnTo>
                  <a:pt x="2531" y="17617"/>
                </a:lnTo>
                <a:lnTo>
                  <a:pt x="2336" y="17519"/>
                </a:lnTo>
                <a:lnTo>
                  <a:pt x="2166" y="17398"/>
                </a:lnTo>
                <a:lnTo>
                  <a:pt x="2068" y="17325"/>
                </a:lnTo>
                <a:lnTo>
                  <a:pt x="1995" y="17300"/>
                </a:lnTo>
                <a:lnTo>
                  <a:pt x="1898" y="17252"/>
                </a:lnTo>
                <a:lnTo>
                  <a:pt x="1777" y="17227"/>
                </a:lnTo>
                <a:lnTo>
                  <a:pt x="1752" y="17252"/>
                </a:lnTo>
                <a:lnTo>
                  <a:pt x="1728" y="17276"/>
                </a:lnTo>
                <a:lnTo>
                  <a:pt x="1777" y="17398"/>
                </a:lnTo>
                <a:lnTo>
                  <a:pt x="1825" y="17519"/>
                </a:lnTo>
                <a:lnTo>
                  <a:pt x="1898" y="17641"/>
                </a:lnTo>
                <a:lnTo>
                  <a:pt x="1995" y="17738"/>
                </a:lnTo>
                <a:lnTo>
                  <a:pt x="2117" y="17860"/>
                </a:lnTo>
                <a:lnTo>
                  <a:pt x="1874" y="17763"/>
                </a:lnTo>
                <a:lnTo>
                  <a:pt x="1679" y="17665"/>
                </a:lnTo>
                <a:lnTo>
                  <a:pt x="1582" y="17617"/>
                </a:lnTo>
                <a:lnTo>
                  <a:pt x="1485" y="17592"/>
                </a:lnTo>
                <a:lnTo>
                  <a:pt x="1436" y="17592"/>
                </a:lnTo>
                <a:lnTo>
                  <a:pt x="1363" y="17641"/>
                </a:lnTo>
                <a:lnTo>
                  <a:pt x="1339" y="17690"/>
                </a:lnTo>
                <a:lnTo>
                  <a:pt x="1339" y="17738"/>
                </a:lnTo>
                <a:lnTo>
                  <a:pt x="1412" y="17860"/>
                </a:lnTo>
                <a:lnTo>
                  <a:pt x="1509" y="17957"/>
                </a:lnTo>
                <a:lnTo>
                  <a:pt x="1363" y="17909"/>
                </a:lnTo>
                <a:lnTo>
                  <a:pt x="1266" y="17836"/>
                </a:lnTo>
                <a:lnTo>
                  <a:pt x="1168" y="17738"/>
                </a:lnTo>
                <a:lnTo>
                  <a:pt x="1095" y="17592"/>
                </a:lnTo>
                <a:lnTo>
                  <a:pt x="1071" y="17422"/>
                </a:lnTo>
                <a:lnTo>
                  <a:pt x="1095" y="17227"/>
                </a:lnTo>
                <a:lnTo>
                  <a:pt x="1144" y="17057"/>
                </a:lnTo>
                <a:lnTo>
                  <a:pt x="1217" y="16887"/>
                </a:lnTo>
                <a:lnTo>
                  <a:pt x="1436" y="16522"/>
                </a:lnTo>
                <a:lnTo>
                  <a:pt x="1631" y="16254"/>
                </a:lnTo>
                <a:lnTo>
                  <a:pt x="1777" y="16059"/>
                </a:lnTo>
                <a:lnTo>
                  <a:pt x="1947" y="15889"/>
                </a:lnTo>
                <a:lnTo>
                  <a:pt x="2117" y="15719"/>
                </a:lnTo>
                <a:lnTo>
                  <a:pt x="2287" y="15548"/>
                </a:lnTo>
                <a:close/>
                <a:moveTo>
                  <a:pt x="7689" y="2336"/>
                </a:moveTo>
                <a:lnTo>
                  <a:pt x="7203" y="2360"/>
                </a:lnTo>
                <a:lnTo>
                  <a:pt x="6716" y="2409"/>
                </a:lnTo>
                <a:lnTo>
                  <a:pt x="6205" y="2482"/>
                </a:lnTo>
                <a:lnTo>
                  <a:pt x="5718" y="2604"/>
                </a:lnTo>
                <a:lnTo>
                  <a:pt x="5256" y="2725"/>
                </a:lnTo>
                <a:lnTo>
                  <a:pt x="4794" y="2896"/>
                </a:lnTo>
                <a:lnTo>
                  <a:pt x="4404" y="3066"/>
                </a:lnTo>
                <a:lnTo>
                  <a:pt x="4015" y="3261"/>
                </a:lnTo>
                <a:lnTo>
                  <a:pt x="3626" y="3480"/>
                </a:lnTo>
                <a:lnTo>
                  <a:pt x="3261" y="3723"/>
                </a:lnTo>
                <a:lnTo>
                  <a:pt x="2896" y="3966"/>
                </a:lnTo>
                <a:lnTo>
                  <a:pt x="2555" y="4258"/>
                </a:lnTo>
                <a:lnTo>
                  <a:pt x="2214" y="4526"/>
                </a:lnTo>
                <a:lnTo>
                  <a:pt x="1923" y="4842"/>
                </a:lnTo>
                <a:lnTo>
                  <a:pt x="1655" y="5134"/>
                </a:lnTo>
                <a:lnTo>
                  <a:pt x="1412" y="5451"/>
                </a:lnTo>
                <a:lnTo>
                  <a:pt x="1217" y="5791"/>
                </a:lnTo>
                <a:lnTo>
                  <a:pt x="1071" y="6156"/>
                </a:lnTo>
                <a:lnTo>
                  <a:pt x="657" y="7105"/>
                </a:lnTo>
                <a:lnTo>
                  <a:pt x="463" y="7592"/>
                </a:lnTo>
                <a:lnTo>
                  <a:pt x="292" y="8078"/>
                </a:lnTo>
                <a:lnTo>
                  <a:pt x="171" y="8565"/>
                </a:lnTo>
                <a:lnTo>
                  <a:pt x="73" y="9052"/>
                </a:lnTo>
                <a:lnTo>
                  <a:pt x="25" y="9563"/>
                </a:lnTo>
                <a:lnTo>
                  <a:pt x="0" y="10074"/>
                </a:lnTo>
                <a:lnTo>
                  <a:pt x="25" y="10585"/>
                </a:lnTo>
                <a:lnTo>
                  <a:pt x="49" y="11096"/>
                </a:lnTo>
                <a:lnTo>
                  <a:pt x="122" y="11607"/>
                </a:lnTo>
                <a:lnTo>
                  <a:pt x="195" y="12093"/>
                </a:lnTo>
                <a:lnTo>
                  <a:pt x="268" y="12531"/>
                </a:lnTo>
                <a:lnTo>
                  <a:pt x="414" y="12945"/>
                </a:lnTo>
                <a:lnTo>
                  <a:pt x="584" y="13359"/>
                </a:lnTo>
                <a:lnTo>
                  <a:pt x="779" y="13723"/>
                </a:lnTo>
                <a:lnTo>
                  <a:pt x="1022" y="14088"/>
                </a:lnTo>
                <a:lnTo>
                  <a:pt x="1290" y="14453"/>
                </a:lnTo>
                <a:lnTo>
                  <a:pt x="1558" y="14794"/>
                </a:lnTo>
                <a:lnTo>
                  <a:pt x="1850" y="15135"/>
                </a:lnTo>
                <a:lnTo>
                  <a:pt x="1995" y="15281"/>
                </a:lnTo>
                <a:lnTo>
                  <a:pt x="1850" y="15378"/>
                </a:lnTo>
                <a:lnTo>
                  <a:pt x="1704" y="15500"/>
                </a:lnTo>
                <a:lnTo>
                  <a:pt x="1582" y="15621"/>
                </a:lnTo>
                <a:lnTo>
                  <a:pt x="1460" y="15767"/>
                </a:lnTo>
                <a:lnTo>
                  <a:pt x="1217" y="16084"/>
                </a:lnTo>
                <a:lnTo>
                  <a:pt x="1047" y="16351"/>
                </a:lnTo>
                <a:lnTo>
                  <a:pt x="925" y="16546"/>
                </a:lnTo>
                <a:lnTo>
                  <a:pt x="828" y="16741"/>
                </a:lnTo>
                <a:lnTo>
                  <a:pt x="730" y="16960"/>
                </a:lnTo>
                <a:lnTo>
                  <a:pt x="682" y="17179"/>
                </a:lnTo>
                <a:lnTo>
                  <a:pt x="633" y="17398"/>
                </a:lnTo>
                <a:lnTo>
                  <a:pt x="657" y="17617"/>
                </a:lnTo>
                <a:lnTo>
                  <a:pt x="706" y="17836"/>
                </a:lnTo>
                <a:lnTo>
                  <a:pt x="828" y="18055"/>
                </a:lnTo>
                <a:lnTo>
                  <a:pt x="901" y="18152"/>
                </a:lnTo>
                <a:lnTo>
                  <a:pt x="974" y="18225"/>
                </a:lnTo>
                <a:lnTo>
                  <a:pt x="1144" y="18322"/>
                </a:lnTo>
                <a:lnTo>
                  <a:pt x="1339" y="18395"/>
                </a:lnTo>
                <a:lnTo>
                  <a:pt x="1558" y="18420"/>
                </a:lnTo>
                <a:lnTo>
                  <a:pt x="1777" y="18420"/>
                </a:lnTo>
                <a:lnTo>
                  <a:pt x="1995" y="18371"/>
                </a:lnTo>
                <a:lnTo>
                  <a:pt x="2190" y="18322"/>
                </a:lnTo>
                <a:lnTo>
                  <a:pt x="2385" y="18249"/>
                </a:lnTo>
                <a:lnTo>
                  <a:pt x="2604" y="18128"/>
                </a:lnTo>
                <a:lnTo>
                  <a:pt x="2823" y="18006"/>
                </a:lnTo>
                <a:lnTo>
                  <a:pt x="3042" y="17836"/>
                </a:lnTo>
                <a:lnTo>
                  <a:pt x="3236" y="17665"/>
                </a:lnTo>
                <a:lnTo>
                  <a:pt x="3431" y="17471"/>
                </a:lnTo>
                <a:lnTo>
                  <a:pt x="3601" y="17276"/>
                </a:lnTo>
                <a:lnTo>
                  <a:pt x="3893" y="16838"/>
                </a:lnTo>
                <a:lnTo>
                  <a:pt x="4258" y="17081"/>
                </a:lnTo>
                <a:lnTo>
                  <a:pt x="4648" y="17276"/>
                </a:lnTo>
                <a:lnTo>
                  <a:pt x="4867" y="17398"/>
                </a:lnTo>
                <a:lnTo>
                  <a:pt x="5110" y="17495"/>
                </a:lnTo>
                <a:lnTo>
                  <a:pt x="5353" y="17568"/>
                </a:lnTo>
                <a:lnTo>
                  <a:pt x="5597" y="17641"/>
                </a:lnTo>
                <a:lnTo>
                  <a:pt x="6083" y="17738"/>
                </a:lnTo>
                <a:lnTo>
                  <a:pt x="6594" y="17811"/>
                </a:lnTo>
                <a:lnTo>
                  <a:pt x="7057" y="17884"/>
                </a:lnTo>
                <a:lnTo>
                  <a:pt x="7519" y="17909"/>
                </a:lnTo>
                <a:lnTo>
                  <a:pt x="8006" y="17909"/>
                </a:lnTo>
                <a:lnTo>
                  <a:pt x="8492" y="17860"/>
                </a:lnTo>
                <a:lnTo>
                  <a:pt x="8541" y="17884"/>
                </a:lnTo>
                <a:lnTo>
                  <a:pt x="8590" y="17860"/>
                </a:lnTo>
                <a:lnTo>
                  <a:pt x="8736" y="17811"/>
                </a:lnTo>
                <a:lnTo>
                  <a:pt x="8906" y="17787"/>
                </a:lnTo>
                <a:lnTo>
                  <a:pt x="9222" y="17738"/>
                </a:lnTo>
                <a:lnTo>
                  <a:pt x="9514" y="17690"/>
                </a:lnTo>
                <a:lnTo>
                  <a:pt x="9782" y="17592"/>
                </a:lnTo>
                <a:lnTo>
                  <a:pt x="10317" y="17398"/>
                </a:lnTo>
                <a:lnTo>
                  <a:pt x="11120" y="17130"/>
                </a:lnTo>
                <a:lnTo>
                  <a:pt x="11509" y="16984"/>
                </a:lnTo>
                <a:lnTo>
                  <a:pt x="11899" y="16789"/>
                </a:lnTo>
                <a:lnTo>
                  <a:pt x="11899" y="16814"/>
                </a:lnTo>
                <a:lnTo>
                  <a:pt x="11996" y="17033"/>
                </a:lnTo>
                <a:lnTo>
                  <a:pt x="12118" y="17227"/>
                </a:lnTo>
                <a:lnTo>
                  <a:pt x="12288" y="17446"/>
                </a:lnTo>
                <a:lnTo>
                  <a:pt x="12483" y="17641"/>
                </a:lnTo>
                <a:lnTo>
                  <a:pt x="12702" y="17811"/>
                </a:lnTo>
                <a:lnTo>
                  <a:pt x="12921" y="17957"/>
                </a:lnTo>
                <a:lnTo>
                  <a:pt x="13115" y="18079"/>
                </a:lnTo>
                <a:lnTo>
                  <a:pt x="13334" y="18176"/>
                </a:lnTo>
                <a:lnTo>
                  <a:pt x="13529" y="18249"/>
                </a:lnTo>
                <a:lnTo>
                  <a:pt x="13748" y="18298"/>
                </a:lnTo>
                <a:lnTo>
                  <a:pt x="13991" y="18347"/>
                </a:lnTo>
                <a:lnTo>
                  <a:pt x="14259" y="18347"/>
                </a:lnTo>
                <a:lnTo>
                  <a:pt x="14478" y="18322"/>
                </a:lnTo>
                <a:lnTo>
                  <a:pt x="14721" y="18249"/>
                </a:lnTo>
                <a:lnTo>
                  <a:pt x="14819" y="18176"/>
                </a:lnTo>
                <a:lnTo>
                  <a:pt x="14892" y="18103"/>
                </a:lnTo>
                <a:lnTo>
                  <a:pt x="14989" y="18030"/>
                </a:lnTo>
                <a:lnTo>
                  <a:pt x="15038" y="17933"/>
                </a:lnTo>
                <a:lnTo>
                  <a:pt x="15135" y="17763"/>
                </a:lnTo>
                <a:lnTo>
                  <a:pt x="15159" y="17568"/>
                </a:lnTo>
                <a:lnTo>
                  <a:pt x="15184" y="17373"/>
                </a:lnTo>
                <a:lnTo>
                  <a:pt x="15159" y="17203"/>
                </a:lnTo>
                <a:lnTo>
                  <a:pt x="15111" y="17008"/>
                </a:lnTo>
                <a:lnTo>
                  <a:pt x="15062" y="16838"/>
                </a:lnTo>
                <a:lnTo>
                  <a:pt x="14965" y="16643"/>
                </a:lnTo>
                <a:lnTo>
                  <a:pt x="14867" y="16473"/>
                </a:lnTo>
                <a:lnTo>
                  <a:pt x="14600" y="16132"/>
                </a:lnTo>
                <a:lnTo>
                  <a:pt x="14308" y="15792"/>
                </a:lnTo>
                <a:lnTo>
                  <a:pt x="13991" y="15524"/>
                </a:lnTo>
                <a:lnTo>
                  <a:pt x="13675" y="15281"/>
                </a:lnTo>
                <a:lnTo>
                  <a:pt x="13967" y="14916"/>
                </a:lnTo>
                <a:lnTo>
                  <a:pt x="14235" y="14551"/>
                </a:lnTo>
                <a:lnTo>
                  <a:pt x="14478" y="14137"/>
                </a:lnTo>
                <a:lnTo>
                  <a:pt x="14673" y="13748"/>
                </a:lnTo>
                <a:lnTo>
                  <a:pt x="14916" y="13237"/>
                </a:lnTo>
                <a:lnTo>
                  <a:pt x="15111" y="12677"/>
                </a:lnTo>
                <a:lnTo>
                  <a:pt x="15257" y="12118"/>
                </a:lnTo>
                <a:lnTo>
                  <a:pt x="15378" y="11534"/>
                </a:lnTo>
                <a:lnTo>
                  <a:pt x="15476" y="10950"/>
                </a:lnTo>
                <a:lnTo>
                  <a:pt x="15524" y="10366"/>
                </a:lnTo>
                <a:lnTo>
                  <a:pt x="15549" y="9782"/>
                </a:lnTo>
                <a:lnTo>
                  <a:pt x="15549" y="9222"/>
                </a:lnTo>
                <a:lnTo>
                  <a:pt x="15524" y="8979"/>
                </a:lnTo>
                <a:lnTo>
                  <a:pt x="15476" y="8735"/>
                </a:lnTo>
                <a:lnTo>
                  <a:pt x="15354" y="8249"/>
                </a:lnTo>
                <a:lnTo>
                  <a:pt x="15208" y="7786"/>
                </a:lnTo>
                <a:lnTo>
                  <a:pt x="15038" y="7348"/>
                </a:lnTo>
                <a:lnTo>
                  <a:pt x="14867" y="6910"/>
                </a:lnTo>
                <a:lnTo>
                  <a:pt x="14794" y="6691"/>
                </a:lnTo>
                <a:lnTo>
                  <a:pt x="14697" y="6472"/>
                </a:lnTo>
                <a:lnTo>
                  <a:pt x="14575" y="6278"/>
                </a:lnTo>
                <a:lnTo>
                  <a:pt x="14429" y="6107"/>
                </a:lnTo>
                <a:lnTo>
                  <a:pt x="14381" y="6107"/>
                </a:lnTo>
                <a:lnTo>
                  <a:pt x="13991" y="6034"/>
                </a:lnTo>
                <a:lnTo>
                  <a:pt x="13578" y="5961"/>
                </a:lnTo>
                <a:lnTo>
                  <a:pt x="13042" y="6521"/>
                </a:lnTo>
                <a:lnTo>
                  <a:pt x="12458" y="7105"/>
                </a:lnTo>
                <a:lnTo>
                  <a:pt x="12580" y="7202"/>
                </a:lnTo>
                <a:lnTo>
                  <a:pt x="12702" y="7324"/>
                </a:lnTo>
                <a:lnTo>
                  <a:pt x="12799" y="7470"/>
                </a:lnTo>
                <a:lnTo>
                  <a:pt x="12872" y="7616"/>
                </a:lnTo>
                <a:lnTo>
                  <a:pt x="13018" y="7957"/>
                </a:lnTo>
                <a:lnTo>
                  <a:pt x="13140" y="8249"/>
                </a:lnTo>
                <a:lnTo>
                  <a:pt x="13213" y="8468"/>
                </a:lnTo>
                <a:lnTo>
                  <a:pt x="13286" y="8687"/>
                </a:lnTo>
                <a:lnTo>
                  <a:pt x="13383" y="9173"/>
                </a:lnTo>
                <a:lnTo>
                  <a:pt x="13407" y="9684"/>
                </a:lnTo>
                <a:lnTo>
                  <a:pt x="13407" y="10147"/>
                </a:lnTo>
                <a:lnTo>
                  <a:pt x="13383" y="10585"/>
                </a:lnTo>
                <a:lnTo>
                  <a:pt x="13310" y="11023"/>
                </a:lnTo>
                <a:lnTo>
                  <a:pt x="13188" y="11436"/>
                </a:lnTo>
                <a:lnTo>
                  <a:pt x="13042" y="11850"/>
                </a:lnTo>
                <a:lnTo>
                  <a:pt x="12872" y="12264"/>
                </a:lnTo>
                <a:lnTo>
                  <a:pt x="12677" y="12653"/>
                </a:lnTo>
                <a:lnTo>
                  <a:pt x="12458" y="13018"/>
                </a:lnTo>
                <a:lnTo>
                  <a:pt x="12239" y="13383"/>
                </a:lnTo>
                <a:lnTo>
                  <a:pt x="11923" y="13748"/>
                </a:lnTo>
                <a:lnTo>
                  <a:pt x="11582" y="14088"/>
                </a:lnTo>
                <a:lnTo>
                  <a:pt x="11217" y="14380"/>
                </a:lnTo>
                <a:lnTo>
                  <a:pt x="10828" y="14648"/>
                </a:lnTo>
                <a:lnTo>
                  <a:pt x="10414" y="14867"/>
                </a:lnTo>
                <a:lnTo>
                  <a:pt x="9976" y="15062"/>
                </a:lnTo>
                <a:lnTo>
                  <a:pt x="9539" y="15256"/>
                </a:lnTo>
                <a:lnTo>
                  <a:pt x="9101" y="15427"/>
                </a:lnTo>
                <a:lnTo>
                  <a:pt x="8809" y="15524"/>
                </a:lnTo>
                <a:lnTo>
                  <a:pt x="8517" y="15597"/>
                </a:lnTo>
                <a:lnTo>
                  <a:pt x="8225" y="15646"/>
                </a:lnTo>
                <a:lnTo>
                  <a:pt x="7957" y="15670"/>
                </a:lnTo>
                <a:lnTo>
                  <a:pt x="7397" y="15670"/>
                </a:lnTo>
                <a:lnTo>
                  <a:pt x="7130" y="15646"/>
                </a:lnTo>
                <a:lnTo>
                  <a:pt x="6862" y="15597"/>
                </a:lnTo>
                <a:lnTo>
                  <a:pt x="6594" y="15548"/>
                </a:lnTo>
                <a:lnTo>
                  <a:pt x="6327" y="15475"/>
                </a:lnTo>
                <a:lnTo>
                  <a:pt x="5816" y="15281"/>
                </a:lnTo>
                <a:lnTo>
                  <a:pt x="5280" y="15062"/>
                </a:lnTo>
                <a:lnTo>
                  <a:pt x="4769" y="14770"/>
                </a:lnTo>
                <a:lnTo>
                  <a:pt x="4015" y="14307"/>
                </a:lnTo>
                <a:lnTo>
                  <a:pt x="3918" y="14259"/>
                </a:lnTo>
                <a:lnTo>
                  <a:pt x="3820" y="14161"/>
                </a:lnTo>
                <a:lnTo>
                  <a:pt x="3674" y="13991"/>
                </a:lnTo>
                <a:lnTo>
                  <a:pt x="3382" y="13602"/>
                </a:lnTo>
                <a:lnTo>
                  <a:pt x="3066" y="13164"/>
                </a:lnTo>
                <a:lnTo>
                  <a:pt x="2774" y="12726"/>
                </a:lnTo>
                <a:lnTo>
                  <a:pt x="2652" y="12483"/>
                </a:lnTo>
                <a:lnTo>
                  <a:pt x="2555" y="12239"/>
                </a:lnTo>
                <a:lnTo>
                  <a:pt x="2458" y="11972"/>
                </a:lnTo>
                <a:lnTo>
                  <a:pt x="2360" y="11728"/>
                </a:lnTo>
                <a:lnTo>
                  <a:pt x="2263" y="11242"/>
                </a:lnTo>
                <a:lnTo>
                  <a:pt x="2214" y="10731"/>
                </a:lnTo>
                <a:lnTo>
                  <a:pt x="2214" y="10220"/>
                </a:lnTo>
                <a:lnTo>
                  <a:pt x="2239" y="9684"/>
                </a:lnTo>
                <a:lnTo>
                  <a:pt x="2336" y="9149"/>
                </a:lnTo>
                <a:lnTo>
                  <a:pt x="2433" y="8662"/>
                </a:lnTo>
                <a:lnTo>
                  <a:pt x="2604" y="8151"/>
                </a:lnTo>
                <a:lnTo>
                  <a:pt x="2774" y="7713"/>
                </a:lnTo>
                <a:lnTo>
                  <a:pt x="2969" y="7324"/>
                </a:lnTo>
                <a:lnTo>
                  <a:pt x="3188" y="6959"/>
                </a:lnTo>
                <a:lnTo>
                  <a:pt x="3431" y="6618"/>
                </a:lnTo>
                <a:lnTo>
                  <a:pt x="3699" y="6302"/>
                </a:lnTo>
                <a:lnTo>
                  <a:pt x="4015" y="6010"/>
                </a:lnTo>
                <a:lnTo>
                  <a:pt x="4331" y="5742"/>
                </a:lnTo>
                <a:lnTo>
                  <a:pt x="4648" y="5499"/>
                </a:lnTo>
                <a:lnTo>
                  <a:pt x="5013" y="5280"/>
                </a:lnTo>
                <a:lnTo>
                  <a:pt x="5378" y="5086"/>
                </a:lnTo>
                <a:lnTo>
                  <a:pt x="5767" y="4915"/>
                </a:lnTo>
                <a:lnTo>
                  <a:pt x="6156" y="4794"/>
                </a:lnTo>
                <a:lnTo>
                  <a:pt x="6570" y="4672"/>
                </a:lnTo>
                <a:lnTo>
                  <a:pt x="6984" y="4599"/>
                </a:lnTo>
                <a:lnTo>
                  <a:pt x="7397" y="4550"/>
                </a:lnTo>
                <a:lnTo>
                  <a:pt x="7811" y="4526"/>
                </a:lnTo>
                <a:lnTo>
                  <a:pt x="8225" y="4526"/>
                </a:lnTo>
                <a:lnTo>
                  <a:pt x="8614" y="4575"/>
                </a:lnTo>
                <a:lnTo>
                  <a:pt x="8979" y="4623"/>
                </a:lnTo>
                <a:lnTo>
                  <a:pt x="9344" y="4696"/>
                </a:lnTo>
                <a:lnTo>
                  <a:pt x="9685" y="4794"/>
                </a:lnTo>
                <a:lnTo>
                  <a:pt x="10049" y="4940"/>
                </a:lnTo>
                <a:lnTo>
                  <a:pt x="10390" y="5086"/>
                </a:lnTo>
                <a:lnTo>
                  <a:pt x="10706" y="5280"/>
                </a:lnTo>
                <a:lnTo>
                  <a:pt x="10998" y="5499"/>
                </a:lnTo>
                <a:lnTo>
                  <a:pt x="11363" y="5134"/>
                </a:lnTo>
                <a:lnTo>
                  <a:pt x="11704" y="4745"/>
                </a:lnTo>
                <a:lnTo>
                  <a:pt x="11874" y="4575"/>
                </a:lnTo>
                <a:lnTo>
                  <a:pt x="11801" y="4258"/>
                </a:lnTo>
                <a:lnTo>
                  <a:pt x="11777" y="3942"/>
                </a:lnTo>
                <a:lnTo>
                  <a:pt x="11728" y="3650"/>
                </a:lnTo>
                <a:lnTo>
                  <a:pt x="11680" y="3382"/>
                </a:lnTo>
                <a:lnTo>
                  <a:pt x="11169" y="3042"/>
                </a:lnTo>
                <a:lnTo>
                  <a:pt x="10925" y="2871"/>
                </a:lnTo>
                <a:lnTo>
                  <a:pt x="10633" y="2750"/>
                </a:lnTo>
                <a:lnTo>
                  <a:pt x="10147" y="2579"/>
                </a:lnTo>
                <a:lnTo>
                  <a:pt x="9685" y="2458"/>
                </a:lnTo>
                <a:lnTo>
                  <a:pt x="9174" y="2385"/>
                </a:lnTo>
                <a:lnTo>
                  <a:pt x="8687" y="2336"/>
                </a:lnTo>
                <a:close/>
              </a:path>
            </a:pathLst>
          </a:custGeom>
          <a:solidFill>
            <a:srgbClr val="98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6" name="Google Shape;1236;p141"/>
          <p:cNvSpPr txBox="1"/>
          <p:nvPr/>
        </p:nvSpPr>
        <p:spPr>
          <a:xfrm>
            <a:off x="0" y="4834325"/>
            <a:ext cx="26982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Quicksand"/>
                <a:ea typeface="Quicksand"/>
                <a:cs typeface="Quicksand"/>
                <a:sym typeface="Quicksand"/>
              </a:rPr>
              <a:t>1.NBT.A.1, 1.OA.A.1, 1.OA.C.6</a:t>
            </a:r>
            <a:endParaRPr sz="11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237" name="Google Shape;1237;p141"/>
          <p:cNvSpPr txBox="1"/>
          <p:nvPr/>
        </p:nvSpPr>
        <p:spPr>
          <a:xfrm>
            <a:off x="7770600" y="0"/>
            <a:ext cx="1373400" cy="146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>
                <a:solidFill>
                  <a:schemeClr val="dk2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15</a:t>
            </a:r>
            <a:endParaRPr sz="8000">
              <a:solidFill>
                <a:schemeClr val="dk2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0">
              <a:solidFill>
                <a:schemeClr val="dk2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1241" name="Shape 1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2" name="Google Shape;1242;p142"/>
          <p:cNvSpPr/>
          <p:nvPr/>
        </p:nvSpPr>
        <p:spPr>
          <a:xfrm rot="-547653">
            <a:off x="659562" y="1581700"/>
            <a:ext cx="1908332" cy="942031"/>
          </a:xfrm>
          <a:prstGeom prst="clou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3" name="Google Shape;1243;p142"/>
          <p:cNvSpPr txBox="1"/>
          <p:nvPr>
            <p:ph type="ctrTitle"/>
          </p:nvPr>
        </p:nvSpPr>
        <p:spPr>
          <a:xfrm>
            <a:off x="971550" y="665100"/>
            <a:ext cx="7200900" cy="71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Estimation Exploration: </a:t>
            </a:r>
            <a:endParaRPr sz="28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Paper Cranes </a:t>
            </a:r>
            <a:endParaRPr b="0" sz="28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244" name="Google Shape;1244;p142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245" name="Google Shape;1245;p142"/>
          <p:cNvSpPr txBox="1"/>
          <p:nvPr/>
        </p:nvSpPr>
        <p:spPr>
          <a:xfrm rot="-600614">
            <a:off x="933130" y="1627673"/>
            <a:ext cx="1325478" cy="64433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Caveat Brush"/>
                <a:ea typeface="Caveat Brush"/>
                <a:cs typeface="Caveat Brush"/>
                <a:sym typeface="Caveat Brush"/>
              </a:rPr>
              <a:t>How many cranes are there in the image?</a:t>
            </a:r>
            <a:endParaRPr>
              <a:solidFill>
                <a:schemeClr val="dk2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pic>
        <p:nvPicPr>
          <p:cNvPr id="1246" name="Google Shape;1246;p1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99475" y="2446875"/>
            <a:ext cx="2691575" cy="1984697"/>
          </a:xfrm>
          <a:prstGeom prst="rect">
            <a:avLst/>
          </a:prstGeom>
          <a:noFill/>
          <a:ln>
            <a:noFill/>
          </a:ln>
        </p:spPr>
      </p:pic>
      <p:sp>
        <p:nvSpPr>
          <p:cNvPr id="1247" name="Google Shape;1247;p142"/>
          <p:cNvSpPr/>
          <p:nvPr/>
        </p:nvSpPr>
        <p:spPr>
          <a:xfrm rot="296288">
            <a:off x="5880419" y="1581676"/>
            <a:ext cx="1908315" cy="941987"/>
          </a:xfrm>
          <a:prstGeom prst="clou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8" name="Google Shape;1248;p142"/>
          <p:cNvSpPr txBox="1"/>
          <p:nvPr/>
        </p:nvSpPr>
        <p:spPr>
          <a:xfrm rot="243751">
            <a:off x="6179522" y="1626480"/>
            <a:ext cx="1325430" cy="64427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Caveat Brush"/>
                <a:ea typeface="Caveat Brush"/>
                <a:cs typeface="Caveat Brush"/>
                <a:sym typeface="Caveat Brush"/>
              </a:rPr>
              <a:t>Record an estimate that is: </a:t>
            </a:r>
            <a:endParaRPr>
              <a:solidFill>
                <a:schemeClr val="dk2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graphicFrame>
        <p:nvGraphicFramePr>
          <p:cNvPr id="1249" name="Google Shape;1249;p142"/>
          <p:cNvGraphicFramePr/>
          <p:nvPr/>
        </p:nvGraphicFramePr>
        <p:xfrm>
          <a:off x="5243000" y="27217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{709AA111-F1E0-4C35-98AD-C49BD27A4918}</a:tableStyleId>
              </a:tblPr>
              <a:tblGrid>
                <a:gridCol w="1061050"/>
                <a:gridCol w="1061050"/>
                <a:gridCol w="1061050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Too low</a:t>
                      </a:r>
                      <a:endParaRPr b="1" sz="12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About right</a:t>
                      </a:r>
                      <a:endParaRPr b="1" sz="12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Too high</a:t>
                      </a:r>
                      <a:endParaRPr b="1" sz="12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1253" name="Shape 1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4" name="Google Shape;1254;p143"/>
          <p:cNvSpPr txBox="1"/>
          <p:nvPr>
            <p:ph type="ctrTitle"/>
          </p:nvPr>
        </p:nvSpPr>
        <p:spPr>
          <a:xfrm>
            <a:off x="578200" y="115001"/>
            <a:ext cx="7772400" cy="760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Story Problems about Origami</a:t>
            </a:r>
            <a:endParaRPr b="0" sz="26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255" name="Google Shape;1255;p143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#1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256" name="Google Shape;1256;p143"/>
          <p:cNvSpPr txBox="1"/>
          <p:nvPr/>
        </p:nvSpPr>
        <p:spPr>
          <a:xfrm>
            <a:off x="862000" y="875200"/>
            <a:ext cx="7204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Quicksand"/>
                <a:ea typeface="Quicksand"/>
                <a:cs typeface="Quicksand"/>
                <a:sym typeface="Quicksand"/>
              </a:rPr>
              <a:t>Show your thinking using drawings, numbers, or words. </a:t>
            </a:r>
            <a:endParaRPr sz="1800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1257" name="Google Shape;1257;p1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3900" y="1613475"/>
            <a:ext cx="3390900" cy="17907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258" name="Google Shape;1258;p1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81525" y="1795600"/>
            <a:ext cx="4226250" cy="125575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259" name="Google Shape;1259;p14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149325" y="3404175"/>
            <a:ext cx="1619200" cy="1083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1263" name="Shape 1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4" name="Google Shape;1264;p144"/>
          <p:cNvSpPr txBox="1"/>
          <p:nvPr>
            <p:ph type="ctrTitle"/>
          </p:nvPr>
        </p:nvSpPr>
        <p:spPr>
          <a:xfrm>
            <a:off x="578200" y="115001"/>
            <a:ext cx="7772400" cy="760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Story Problems about Origami</a:t>
            </a:r>
            <a:endParaRPr b="0" sz="26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265" name="Google Shape;1265;p144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#1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266" name="Google Shape;1266;p144"/>
          <p:cNvSpPr txBox="1"/>
          <p:nvPr/>
        </p:nvSpPr>
        <p:spPr>
          <a:xfrm>
            <a:off x="862000" y="875200"/>
            <a:ext cx="7204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Quicksand"/>
                <a:ea typeface="Quicksand"/>
                <a:cs typeface="Quicksand"/>
                <a:sym typeface="Quicksand"/>
              </a:rPr>
              <a:t>Show your thinking using drawings, numbers, or words. </a:t>
            </a:r>
            <a:endParaRPr sz="1800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1267" name="Google Shape;1267;p1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4600" y="1669100"/>
            <a:ext cx="3829050" cy="207645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268" name="Google Shape;1268;p14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83475" y="1669100"/>
            <a:ext cx="3667125" cy="159067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269" name="Google Shape;1269;p14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845525" y="3480025"/>
            <a:ext cx="1343025" cy="90487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1273" name="Shape 1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4" name="Google Shape;1274;p145"/>
          <p:cNvSpPr txBox="1"/>
          <p:nvPr>
            <p:ph type="ctrTitle"/>
          </p:nvPr>
        </p:nvSpPr>
        <p:spPr>
          <a:xfrm>
            <a:off x="578200" y="115001"/>
            <a:ext cx="7772400" cy="760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Story Problem Gallery Walk</a:t>
            </a:r>
            <a:endParaRPr b="0" sz="26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275" name="Google Shape;1275;p145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#2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276" name="Google Shape;1276;p145"/>
          <p:cNvSpPr txBox="1"/>
          <p:nvPr/>
        </p:nvSpPr>
        <p:spPr>
          <a:xfrm>
            <a:off x="835825" y="782250"/>
            <a:ext cx="7204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Quicksand"/>
                <a:ea typeface="Quicksand"/>
                <a:cs typeface="Quicksand"/>
                <a:sym typeface="Quicksand"/>
              </a:rPr>
              <a:t>Write an equation to represent each story problem. </a:t>
            </a:r>
            <a:endParaRPr sz="1800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1277" name="Google Shape;1277;p1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78450" y="1492775"/>
            <a:ext cx="3771900" cy="267652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1281" name="Shape 1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2" name="Google Shape;1282;p146"/>
          <p:cNvSpPr txBox="1"/>
          <p:nvPr/>
        </p:nvSpPr>
        <p:spPr>
          <a:xfrm>
            <a:off x="7943375" y="220450"/>
            <a:ext cx="10686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Lesson Synthesis</a:t>
            </a:r>
            <a:endParaRPr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283" name="Google Shape;1283;p146"/>
          <p:cNvSpPr txBox="1"/>
          <p:nvPr/>
        </p:nvSpPr>
        <p:spPr>
          <a:xfrm>
            <a:off x="1509750" y="2294325"/>
            <a:ext cx="1918800" cy="125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</p:txBody>
      </p:sp>
      <p:sp>
        <p:nvSpPr>
          <p:cNvPr id="1284" name="Google Shape;1284;p146"/>
          <p:cNvSpPr txBox="1"/>
          <p:nvPr/>
        </p:nvSpPr>
        <p:spPr>
          <a:xfrm>
            <a:off x="6530525" y="2040000"/>
            <a:ext cx="1271400" cy="10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1285" name="Google Shape;1285;p146"/>
          <p:cNvSpPr txBox="1"/>
          <p:nvPr/>
        </p:nvSpPr>
        <p:spPr>
          <a:xfrm>
            <a:off x="1229875" y="2676775"/>
            <a:ext cx="6623100" cy="173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86" name="Google Shape;1286;p1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86475" y="2891097"/>
            <a:ext cx="2008500" cy="1777115"/>
          </a:xfrm>
          <a:prstGeom prst="rect">
            <a:avLst/>
          </a:prstGeom>
          <a:noFill/>
          <a:ln>
            <a:noFill/>
          </a:ln>
        </p:spPr>
      </p:pic>
      <p:sp>
        <p:nvSpPr>
          <p:cNvPr id="1287" name="Google Shape;1287;p146"/>
          <p:cNvSpPr txBox="1"/>
          <p:nvPr/>
        </p:nvSpPr>
        <p:spPr>
          <a:xfrm>
            <a:off x="5407794" y="1275159"/>
            <a:ext cx="2723700" cy="151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Livvic"/>
              <a:ea typeface="Livvic"/>
              <a:cs typeface="Livvic"/>
              <a:sym typeface="Livvic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rPr>
              <a:t>In this section you practiced solving different types of story problems. What did you learn? What do you still need to practice?</a:t>
            </a:r>
            <a:endParaRPr>
              <a:latin typeface="Livvic"/>
              <a:ea typeface="Livvic"/>
              <a:cs typeface="Livvic"/>
              <a:sym typeface="Livvic"/>
            </a:endParaRPr>
          </a:p>
        </p:txBody>
      </p:sp>
      <p:sp>
        <p:nvSpPr>
          <p:cNvPr id="1288" name="Google Shape;1288;p146"/>
          <p:cNvSpPr/>
          <p:nvPr/>
        </p:nvSpPr>
        <p:spPr>
          <a:xfrm>
            <a:off x="5138175" y="954550"/>
            <a:ext cx="3262866" cy="2517312"/>
          </a:xfrm>
          <a:custGeom>
            <a:rect b="b" l="l" r="r" t="t"/>
            <a:pathLst>
              <a:path extrusionOk="0" h="15403" w="16717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FE2F3"/>
        </a:solidFill>
      </p:bgPr>
    </p:bg>
    <p:spTree>
      <p:nvGrpSpPr>
        <p:cNvPr id="1292" name="Shape 1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3" name="Google Shape;1293;p147"/>
          <p:cNvSpPr txBox="1"/>
          <p:nvPr/>
        </p:nvSpPr>
        <p:spPr>
          <a:xfrm>
            <a:off x="7943375" y="220450"/>
            <a:ext cx="10686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Lesson Synthesis</a:t>
            </a:r>
            <a:endParaRPr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294" name="Google Shape;1294;p147"/>
          <p:cNvSpPr txBox="1"/>
          <p:nvPr/>
        </p:nvSpPr>
        <p:spPr>
          <a:xfrm>
            <a:off x="1509750" y="2294325"/>
            <a:ext cx="1918800" cy="125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</p:txBody>
      </p:sp>
      <p:sp>
        <p:nvSpPr>
          <p:cNvPr id="1295" name="Google Shape;1295;p147"/>
          <p:cNvSpPr txBox="1"/>
          <p:nvPr/>
        </p:nvSpPr>
        <p:spPr>
          <a:xfrm>
            <a:off x="6530525" y="2040000"/>
            <a:ext cx="1271400" cy="10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1296" name="Google Shape;1296;p147"/>
          <p:cNvSpPr txBox="1"/>
          <p:nvPr/>
        </p:nvSpPr>
        <p:spPr>
          <a:xfrm>
            <a:off x="1229875" y="2676775"/>
            <a:ext cx="6623100" cy="173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7" name="Google Shape;1297;p147"/>
          <p:cNvSpPr txBox="1"/>
          <p:nvPr/>
        </p:nvSpPr>
        <p:spPr>
          <a:xfrm>
            <a:off x="2625300" y="356500"/>
            <a:ext cx="36756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latin typeface="Hepta Slab"/>
                <a:ea typeface="Hepta Slab"/>
                <a:cs typeface="Hepta Slab"/>
                <a:sym typeface="Hepta Slab"/>
              </a:rPr>
              <a:t>Lesson 15 Summary</a:t>
            </a:r>
            <a:endParaRPr sz="2500"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298" name="Google Shape;1298;p147"/>
          <p:cNvSpPr txBox="1"/>
          <p:nvPr/>
        </p:nvSpPr>
        <p:spPr>
          <a:xfrm>
            <a:off x="567925" y="953700"/>
            <a:ext cx="8444100" cy="201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Quicksand"/>
                <a:ea typeface="Quicksand"/>
                <a:cs typeface="Quicksand"/>
                <a:sym typeface="Quicksand"/>
              </a:rPr>
              <a:t>We solved different types of problems and represented our thinking using drawings and equations. </a:t>
            </a:r>
            <a:endParaRPr sz="17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Quicksand"/>
                <a:ea typeface="Quicksand"/>
                <a:cs typeface="Quicksand"/>
                <a:sym typeface="Quicksand"/>
              </a:rPr>
              <a:t>Diego’s bracelet is 7 cubes longer than Mai’s bracelet. </a:t>
            </a:r>
            <a:endParaRPr sz="17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Quicksand"/>
                <a:ea typeface="Quicksand"/>
                <a:cs typeface="Quicksand"/>
                <a:sym typeface="Quicksand"/>
              </a:rPr>
              <a:t>Mai’s bracelet is 5 cubes long. </a:t>
            </a:r>
            <a:endParaRPr sz="17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Quicksand"/>
                <a:ea typeface="Quicksand"/>
                <a:cs typeface="Quicksand"/>
                <a:sym typeface="Quicksand"/>
              </a:rPr>
              <a:t>How long is Diego’s bracelet? </a:t>
            </a:r>
            <a:endParaRPr sz="17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1299" name="Google Shape;1299;p1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62263" y="2915575"/>
            <a:ext cx="3076575" cy="12573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FE2F3"/>
        </a:solidFill>
      </p:bgPr>
    </p:bg>
    <p:spTree>
      <p:nvGrpSpPr>
        <p:cNvPr id="1303" name="Shape 1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4" name="Google Shape;1304;p148"/>
          <p:cNvSpPr txBox="1"/>
          <p:nvPr/>
        </p:nvSpPr>
        <p:spPr>
          <a:xfrm>
            <a:off x="7943375" y="220450"/>
            <a:ext cx="10686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Lesson Synthesis</a:t>
            </a:r>
            <a:endParaRPr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305" name="Google Shape;1305;p148"/>
          <p:cNvSpPr txBox="1"/>
          <p:nvPr/>
        </p:nvSpPr>
        <p:spPr>
          <a:xfrm>
            <a:off x="1509750" y="2294325"/>
            <a:ext cx="1918800" cy="125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</p:txBody>
      </p:sp>
      <p:sp>
        <p:nvSpPr>
          <p:cNvPr id="1306" name="Google Shape;1306;p148"/>
          <p:cNvSpPr txBox="1"/>
          <p:nvPr/>
        </p:nvSpPr>
        <p:spPr>
          <a:xfrm>
            <a:off x="6530525" y="2040000"/>
            <a:ext cx="1271400" cy="10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1307" name="Google Shape;1307;p148"/>
          <p:cNvSpPr txBox="1"/>
          <p:nvPr/>
        </p:nvSpPr>
        <p:spPr>
          <a:xfrm>
            <a:off x="1229875" y="2676775"/>
            <a:ext cx="6623100" cy="173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8" name="Google Shape;1308;p148"/>
          <p:cNvSpPr txBox="1"/>
          <p:nvPr/>
        </p:nvSpPr>
        <p:spPr>
          <a:xfrm>
            <a:off x="2625300" y="356500"/>
            <a:ext cx="36756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latin typeface="Hepta Slab"/>
                <a:ea typeface="Hepta Slab"/>
                <a:cs typeface="Hepta Slab"/>
                <a:sym typeface="Hepta Slab"/>
              </a:rPr>
              <a:t>Lesson 15 Summary</a:t>
            </a:r>
            <a:endParaRPr sz="2500"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309" name="Google Shape;1309;p148"/>
          <p:cNvSpPr txBox="1"/>
          <p:nvPr/>
        </p:nvSpPr>
        <p:spPr>
          <a:xfrm>
            <a:off x="567925" y="953700"/>
            <a:ext cx="84441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Quicksand"/>
                <a:ea typeface="Quicksand"/>
                <a:cs typeface="Quicksand"/>
                <a:sym typeface="Quicksand"/>
              </a:rPr>
              <a:t>Kiran gave 5 of his cranes to his brother. Now, we has 10 left. </a:t>
            </a:r>
            <a:endParaRPr sz="17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Quicksand"/>
                <a:ea typeface="Quicksand"/>
                <a:cs typeface="Quicksand"/>
                <a:sym typeface="Quicksand"/>
              </a:rPr>
              <a:t>How many cranes did Kiran start with?</a:t>
            </a:r>
            <a:endParaRPr sz="1700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1310" name="Google Shape;1310;p1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43188" y="1801813"/>
            <a:ext cx="3857625" cy="252412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FE2F3"/>
        </a:solidFill>
      </p:bgPr>
    </p:bg>
    <p:spTree>
      <p:nvGrpSpPr>
        <p:cNvPr id="1314" name="Shape 1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5" name="Google Shape;1315;p149"/>
          <p:cNvSpPr txBox="1"/>
          <p:nvPr>
            <p:ph type="ctrTitle"/>
          </p:nvPr>
        </p:nvSpPr>
        <p:spPr>
          <a:xfrm>
            <a:off x="577925" y="1951200"/>
            <a:ext cx="8055000" cy="738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Center Day 3</a:t>
            </a:r>
            <a:endParaRPr sz="40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316" name="Google Shape;1316;p149"/>
          <p:cNvSpPr txBox="1"/>
          <p:nvPr/>
        </p:nvSpPr>
        <p:spPr>
          <a:xfrm>
            <a:off x="2921800" y="2611325"/>
            <a:ext cx="4800300" cy="5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Let’s practice counting and measuring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317" name="Google Shape;1317;p149"/>
          <p:cNvSpPr/>
          <p:nvPr/>
        </p:nvSpPr>
        <p:spPr>
          <a:xfrm>
            <a:off x="2311027" y="2611316"/>
            <a:ext cx="387161" cy="402569"/>
          </a:xfrm>
          <a:custGeom>
            <a:rect b="b" l="l" r="r" t="t"/>
            <a:pathLst>
              <a:path extrusionOk="0" h="18420" w="17715">
                <a:moveTo>
                  <a:pt x="14673" y="803"/>
                </a:moveTo>
                <a:lnTo>
                  <a:pt x="14746" y="1022"/>
                </a:lnTo>
                <a:lnTo>
                  <a:pt x="14794" y="1217"/>
                </a:lnTo>
                <a:lnTo>
                  <a:pt x="14843" y="1655"/>
                </a:lnTo>
                <a:lnTo>
                  <a:pt x="14892" y="2141"/>
                </a:lnTo>
                <a:lnTo>
                  <a:pt x="14916" y="2385"/>
                </a:lnTo>
                <a:lnTo>
                  <a:pt x="14940" y="2482"/>
                </a:lnTo>
                <a:lnTo>
                  <a:pt x="15013" y="2604"/>
                </a:lnTo>
                <a:lnTo>
                  <a:pt x="14770" y="2847"/>
                </a:lnTo>
                <a:lnTo>
                  <a:pt x="14697" y="2920"/>
                </a:lnTo>
                <a:lnTo>
                  <a:pt x="14648" y="2628"/>
                </a:lnTo>
                <a:lnTo>
                  <a:pt x="14600" y="2360"/>
                </a:lnTo>
                <a:lnTo>
                  <a:pt x="14527" y="2044"/>
                </a:lnTo>
                <a:lnTo>
                  <a:pt x="14405" y="1776"/>
                </a:lnTo>
                <a:lnTo>
                  <a:pt x="14308" y="1484"/>
                </a:lnTo>
                <a:lnTo>
                  <a:pt x="14210" y="1192"/>
                </a:lnTo>
                <a:lnTo>
                  <a:pt x="14673" y="803"/>
                </a:lnTo>
                <a:close/>
                <a:moveTo>
                  <a:pt x="15695" y="2847"/>
                </a:moveTo>
                <a:lnTo>
                  <a:pt x="16400" y="2871"/>
                </a:lnTo>
                <a:lnTo>
                  <a:pt x="17106" y="2969"/>
                </a:lnTo>
                <a:lnTo>
                  <a:pt x="16984" y="3115"/>
                </a:lnTo>
                <a:lnTo>
                  <a:pt x="16960" y="3090"/>
                </a:lnTo>
                <a:lnTo>
                  <a:pt x="16887" y="3042"/>
                </a:lnTo>
                <a:lnTo>
                  <a:pt x="16790" y="2993"/>
                </a:lnTo>
                <a:lnTo>
                  <a:pt x="16595" y="2969"/>
                </a:lnTo>
                <a:lnTo>
                  <a:pt x="16400" y="2944"/>
                </a:lnTo>
                <a:lnTo>
                  <a:pt x="15914" y="2944"/>
                </a:lnTo>
                <a:lnTo>
                  <a:pt x="15622" y="2920"/>
                </a:lnTo>
                <a:lnTo>
                  <a:pt x="15695" y="2847"/>
                </a:lnTo>
                <a:close/>
                <a:moveTo>
                  <a:pt x="14040" y="1314"/>
                </a:moveTo>
                <a:lnTo>
                  <a:pt x="14040" y="1484"/>
                </a:lnTo>
                <a:lnTo>
                  <a:pt x="14064" y="1655"/>
                </a:lnTo>
                <a:lnTo>
                  <a:pt x="14137" y="2020"/>
                </a:lnTo>
                <a:lnTo>
                  <a:pt x="14283" y="2871"/>
                </a:lnTo>
                <a:lnTo>
                  <a:pt x="14308" y="3066"/>
                </a:lnTo>
                <a:lnTo>
                  <a:pt x="14332" y="3236"/>
                </a:lnTo>
                <a:lnTo>
                  <a:pt x="14162" y="3382"/>
                </a:lnTo>
                <a:lnTo>
                  <a:pt x="14137" y="3139"/>
                </a:lnTo>
                <a:lnTo>
                  <a:pt x="14040" y="2871"/>
                </a:lnTo>
                <a:lnTo>
                  <a:pt x="13870" y="2433"/>
                </a:lnTo>
                <a:lnTo>
                  <a:pt x="13748" y="2068"/>
                </a:lnTo>
                <a:lnTo>
                  <a:pt x="13675" y="1703"/>
                </a:lnTo>
                <a:lnTo>
                  <a:pt x="13651" y="1630"/>
                </a:lnTo>
                <a:lnTo>
                  <a:pt x="13699" y="1582"/>
                </a:lnTo>
                <a:lnTo>
                  <a:pt x="14040" y="1314"/>
                </a:lnTo>
                <a:close/>
                <a:moveTo>
                  <a:pt x="13359" y="1898"/>
                </a:moveTo>
                <a:lnTo>
                  <a:pt x="13432" y="2239"/>
                </a:lnTo>
                <a:lnTo>
                  <a:pt x="13553" y="2677"/>
                </a:lnTo>
                <a:lnTo>
                  <a:pt x="13699" y="3090"/>
                </a:lnTo>
                <a:lnTo>
                  <a:pt x="13772" y="3358"/>
                </a:lnTo>
                <a:lnTo>
                  <a:pt x="13821" y="3480"/>
                </a:lnTo>
                <a:lnTo>
                  <a:pt x="13894" y="3601"/>
                </a:lnTo>
                <a:lnTo>
                  <a:pt x="13724" y="3723"/>
                </a:lnTo>
                <a:lnTo>
                  <a:pt x="13699" y="3577"/>
                </a:lnTo>
                <a:lnTo>
                  <a:pt x="13675" y="3407"/>
                </a:lnTo>
                <a:lnTo>
                  <a:pt x="13578" y="3090"/>
                </a:lnTo>
                <a:lnTo>
                  <a:pt x="13529" y="2798"/>
                </a:lnTo>
                <a:lnTo>
                  <a:pt x="13456" y="2531"/>
                </a:lnTo>
                <a:lnTo>
                  <a:pt x="13383" y="2239"/>
                </a:lnTo>
                <a:lnTo>
                  <a:pt x="13237" y="1995"/>
                </a:lnTo>
                <a:lnTo>
                  <a:pt x="13359" y="1898"/>
                </a:lnTo>
                <a:close/>
                <a:moveTo>
                  <a:pt x="15378" y="3188"/>
                </a:moveTo>
                <a:lnTo>
                  <a:pt x="15500" y="3236"/>
                </a:lnTo>
                <a:lnTo>
                  <a:pt x="15646" y="3261"/>
                </a:lnTo>
                <a:lnTo>
                  <a:pt x="15914" y="3285"/>
                </a:lnTo>
                <a:lnTo>
                  <a:pt x="16790" y="3358"/>
                </a:lnTo>
                <a:lnTo>
                  <a:pt x="16473" y="3723"/>
                </a:lnTo>
                <a:lnTo>
                  <a:pt x="16449" y="3650"/>
                </a:lnTo>
                <a:lnTo>
                  <a:pt x="16425" y="3601"/>
                </a:lnTo>
                <a:lnTo>
                  <a:pt x="16376" y="3553"/>
                </a:lnTo>
                <a:lnTo>
                  <a:pt x="16303" y="3528"/>
                </a:lnTo>
                <a:lnTo>
                  <a:pt x="16084" y="3455"/>
                </a:lnTo>
                <a:lnTo>
                  <a:pt x="15816" y="3431"/>
                </a:lnTo>
                <a:lnTo>
                  <a:pt x="15573" y="3431"/>
                </a:lnTo>
                <a:lnTo>
                  <a:pt x="15330" y="3455"/>
                </a:lnTo>
                <a:lnTo>
                  <a:pt x="15086" y="3455"/>
                </a:lnTo>
                <a:lnTo>
                  <a:pt x="15135" y="3431"/>
                </a:lnTo>
                <a:lnTo>
                  <a:pt x="15378" y="3188"/>
                </a:lnTo>
                <a:close/>
                <a:moveTo>
                  <a:pt x="13067" y="2166"/>
                </a:moveTo>
                <a:lnTo>
                  <a:pt x="13115" y="2628"/>
                </a:lnTo>
                <a:lnTo>
                  <a:pt x="13164" y="3042"/>
                </a:lnTo>
                <a:lnTo>
                  <a:pt x="13188" y="3285"/>
                </a:lnTo>
                <a:lnTo>
                  <a:pt x="13213" y="3553"/>
                </a:lnTo>
                <a:lnTo>
                  <a:pt x="13261" y="3699"/>
                </a:lnTo>
                <a:lnTo>
                  <a:pt x="13286" y="3820"/>
                </a:lnTo>
                <a:lnTo>
                  <a:pt x="13359" y="3942"/>
                </a:lnTo>
                <a:lnTo>
                  <a:pt x="13432" y="4015"/>
                </a:lnTo>
                <a:lnTo>
                  <a:pt x="13213" y="4234"/>
                </a:lnTo>
                <a:lnTo>
                  <a:pt x="13140" y="3845"/>
                </a:lnTo>
                <a:lnTo>
                  <a:pt x="13042" y="3480"/>
                </a:lnTo>
                <a:lnTo>
                  <a:pt x="12994" y="3236"/>
                </a:lnTo>
                <a:lnTo>
                  <a:pt x="12921" y="2969"/>
                </a:lnTo>
                <a:lnTo>
                  <a:pt x="12823" y="2701"/>
                </a:lnTo>
                <a:lnTo>
                  <a:pt x="12702" y="2482"/>
                </a:lnTo>
                <a:lnTo>
                  <a:pt x="12872" y="2336"/>
                </a:lnTo>
                <a:lnTo>
                  <a:pt x="13067" y="2166"/>
                </a:lnTo>
                <a:close/>
                <a:moveTo>
                  <a:pt x="14648" y="3796"/>
                </a:moveTo>
                <a:lnTo>
                  <a:pt x="14819" y="3869"/>
                </a:lnTo>
                <a:lnTo>
                  <a:pt x="15013" y="3893"/>
                </a:lnTo>
                <a:lnTo>
                  <a:pt x="15232" y="3918"/>
                </a:lnTo>
                <a:lnTo>
                  <a:pt x="16035" y="3918"/>
                </a:lnTo>
                <a:lnTo>
                  <a:pt x="16181" y="3966"/>
                </a:lnTo>
                <a:lnTo>
                  <a:pt x="16230" y="3966"/>
                </a:lnTo>
                <a:lnTo>
                  <a:pt x="16011" y="4185"/>
                </a:lnTo>
                <a:lnTo>
                  <a:pt x="15938" y="4258"/>
                </a:lnTo>
                <a:lnTo>
                  <a:pt x="15816" y="4210"/>
                </a:lnTo>
                <a:lnTo>
                  <a:pt x="15695" y="4161"/>
                </a:lnTo>
                <a:lnTo>
                  <a:pt x="15403" y="4137"/>
                </a:lnTo>
                <a:lnTo>
                  <a:pt x="14916" y="4137"/>
                </a:lnTo>
                <a:lnTo>
                  <a:pt x="14600" y="4112"/>
                </a:lnTo>
                <a:lnTo>
                  <a:pt x="14259" y="4112"/>
                </a:lnTo>
                <a:lnTo>
                  <a:pt x="14648" y="3796"/>
                </a:lnTo>
                <a:close/>
                <a:moveTo>
                  <a:pt x="13943" y="4404"/>
                </a:moveTo>
                <a:lnTo>
                  <a:pt x="14283" y="4453"/>
                </a:lnTo>
                <a:lnTo>
                  <a:pt x="14648" y="4502"/>
                </a:lnTo>
                <a:lnTo>
                  <a:pt x="15354" y="4550"/>
                </a:lnTo>
                <a:lnTo>
                  <a:pt x="15524" y="4575"/>
                </a:lnTo>
                <a:lnTo>
                  <a:pt x="15330" y="4745"/>
                </a:lnTo>
                <a:lnTo>
                  <a:pt x="15184" y="4915"/>
                </a:lnTo>
                <a:lnTo>
                  <a:pt x="14697" y="4818"/>
                </a:lnTo>
                <a:lnTo>
                  <a:pt x="14186" y="4745"/>
                </a:lnTo>
                <a:lnTo>
                  <a:pt x="13699" y="4672"/>
                </a:lnTo>
                <a:lnTo>
                  <a:pt x="13797" y="4550"/>
                </a:lnTo>
                <a:lnTo>
                  <a:pt x="13943" y="4404"/>
                </a:lnTo>
                <a:close/>
                <a:moveTo>
                  <a:pt x="14721" y="0"/>
                </a:moveTo>
                <a:lnTo>
                  <a:pt x="14673" y="24"/>
                </a:lnTo>
                <a:lnTo>
                  <a:pt x="14600" y="49"/>
                </a:lnTo>
                <a:lnTo>
                  <a:pt x="14551" y="97"/>
                </a:lnTo>
                <a:lnTo>
                  <a:pt x="14235" y="389"/>
                </a:lnTo>
                <a:lnTo>
                  <a:pt x="13894" y="681"/>
                </a:lnTo>
                <a:lnTo>
                  <a:pt x="13213" y="1217"/>
                </a:lnTo>
                <a:lnTo>
                  <a:pt x="12921" y="1460"/>
                </a:lnTo>
                <a:lnTo>
                  <a:pt x="12775" y="1606"/>
                </a:lnTo>
                <a:lnTo>
                  <a:pt x="12629" y="1752"/>
                </a:lnTo>
                <a:lnTo>
                  <a:pt x="12507" y="1922"/>
                </a:lnTo>
                <a:lnTo>
                  <a:pt x="12385" y="2093"/>
                </a:lnTo>
                <a:lnTo>
                  <a:pt x="12337" y="2263"/>
                </a:lnTo>
                <a:lnTo>
                  <a:pt x="12312" y="2458"/>
                </a:lnTo>
                <a:lnTo>
                  <a:pt x="12337" y="2506"/>
                </a:lnTo>
                <a:lnTo>
                  <a:pt x="12312" y="2531"/>
                </a:lnTo>
                <a:lnTo>
                  <a:pt x="12337" y="2774"/>
                </a:lnTo>
                <a:lnTo>
                  <a:pt x="12385" y="3017"/>
                </a:lnTo>
                <a:lnTo>
                  <a:pt x="12507" y="3504"/>
                </a:lnTo>
                <a:lnTo>
                  <a:pt x="12531" y="3796"/>
                </a:lnTo>
                <a:lnTo>
                  <a:pt x="12580" y="4137"/>
                </a:lnTo>
                <a:lnTo>
                  <a:pt x="12629" y="4453"/>
                </a:lnTo>
                <a:lnTo>
                  <a:pt x="12677" y="4599"/>
                </a:lnTo>
                <a:lnTo>
                  <a:pt x="12750" y="4745"/>
                </a:lnTo>
                <a:lnTo>
                  <a:pt x="12288" y="5256"/>
                </a:lnTo>
                <a:lnTo>
                  <a:pt x="11972" y="5621"/>
                </a:lnTo>
                <a:lnTo>
                  <a:pt x="11631" y="5961"/>
                </a:lnTo>
                <a:lnTo>
                  <a:pt x="10925" y="6643"/>
                </a:lnTo>
                <a:lnTo>
                  <a:pt x="10220" y="7300"/>
                </a:lnTo>
                <a:lnTo>
                  <a:pt x="9490" y="7981"/>
                </a:lnTo>
                <a:lnTo>
                  <a:pt x="9125" y="8370"/>
                </a:lnTo>
                <a:lnTo>
                  <a:pt x="8760" y="8760"/>
                </a:lnTo>
                <a:lnTo>
                  <a:pt x="8371" y="9149"/>
                </a:lnTo>
                <a:lnTo>
                  <a:pt x="8006" y="9538"/>
                </a:lnTo>
                <a:lnTo>
                  <a:pt x="7884" y="9490"/>
                </a:lnTo>
                <a:lnTo>
                  <a:pt x="7665" y="9490"/>
                </a:lnTo>
                <a:lnTo>
                  <a:pt x="7568" y="9514"/>
                </a:lnTo>
                <a:lnTo>
                  <a:pt x="7422" y="9538"/>
                </a:lnTo>
                <a:lnTo>
                  <a:pt x="7276" y="9587"/>
                </a:lnTo>
                <a:lnTo>
                  <a:pt x="7154" y="9684"/>
                </a:lnTo>
                <a:lnTo>
                  <a:pt x="7057" y="9830"/>
                </a:lnTo>
                <a:lnTo>
                  <a:pt x="6984" y="9976"/>
                </a:lnTo>
                <a:lnTo>
                  <a:pt x="6935" y="10147"/>
                </a:lnTo>
                <a:lnTo>
                  <a:pt x="6959" y="10317"/>
                </a:lnTo>
                <a:lnTo>
                  <a:pt x="7008" y="10487"/>
                </a:lnTo>
                <a:lnTo>
                  <a:pt x="7105" y="10633"/>
                </a:lnTo>
                <a:lnTo>
                  <a:pt x="7251" y="10755"/>
                </a:lnTo>
                <a:lnTo>
                  <a:pt x="7397" y="10828"/>
                </a:lnTo>
                <a:lnTo>
                  <a:pt x="7568" y="10877"/>
                </a:lnTo>
                <a:lnTo>
                  <a:pt x="7738" y="10901"/>
                </a:lnTo>
                <a:lnTo>
                  <a:pt x="7884" y="10877"/>
                </a:lnTo>
                <a:lnTo>
                  <a:pt x="8006" y="10804"/>
                </a:lnTo>
                <a:lnTo>
                  <a:pt x="8127" y="10731"/>
                </a:lnTo>
                <a:lnTo>
                  <a:pt x="8225" y="10633"/>
                </a:lnTo>
                <a:lnTo>
                  <a:pt x="8298" y="10512"/>
                </a:lnTo>
                <a:lnTo>
                  <a:pt x="8346" y="10390"/>
                </a:lnTo>
                <a:lnTo>
                  <a:pt x="8371" y="10244"/>
                </a:lnTo>
                <a:lnTo>
                  <a:pt x="8371" y="10098"/>
                </a:lnTo>
                <a:lnTo>
                  <a:pt x="8371" y="10049"/>
                </a:lnTo>
                <a:lnTo>
                  <a:pt x="8711" y="9733"/>
                </a:lnTo>
                <a:lnTo>
                  <a:pt x="9003" y="9392"/>
                </a:lnTo>
                <a:lnTo>
                  <a:pt x="9295" y="9052"/>
                </a:lnTo>
                <a:lnTo>
                  <a:pt x="9587" y="8760"/>
                </a:lnTo>
                <a:lnTo>
                  <a:pt x="10317" y="8054"/>
                </a:lnTo>
                <a:lnTo>
                  <a:pt x="11047" y="7373"/>
                </a:lnTo>
                <a:lnTo>
                  <a:pt x="11777" y="6691"/>
                </a:lnTo>
                <a:lnTo>
                  <a:pt x="12507" y="5986"/>
                </a:lnTo>
                <a:lnTo>
                  <a:pt x="12896" y="5548"/>
                </a:lnTo>
                <a:lnTo>
                  <a:pt x="13310" y="5086"/>
                </a:lnTo>
                <a:lnTo>
                  <a:pt x="13529" y="5159"/>
                </a:lnTo>
                <a:lnTo>
                  <a:pt x="13748" y="5207"/>
                </a:lnTo>
                <a:lnTo>
                  <a:pt x="14186" y="5280"/>
                </a:lnTo>
                <a:lnTo>
                  <a:pt x="14648" y="5353"/>
                </a:lnTo>
                <a:lnTo>
                  <a:pt x="15086" y="5426"/>
                </a:lnTo>
                <a:lnTo>
                  <a:pt x="15184" y="5426"/>
                </a:lnTo>
                <a:lnTo>
                  <a:pt x="15281" y="5402"/>
                </a:lnTo>
                <a:lnTo>
                  <a:pt x="15354" y="5353"/>
                </a:lnTo>
                <a:lnTo>
                  <a:pt x="15403" y="5280"/>
                </a:lnTo>
                <a:lnTo>
                  <a:pt x="15524" y="5207"/>
                </a:lnTo>
                <a:lnTo>
                  <a:pt x="15670" y="5134"/>
                </a:lnTo>
                <a:lnTo>
                  <a:pt x="15938" y="4940"/>
                </a:lnTo>
                <a:lnTo>
                  <a:pt x="16352" y="4526"/>
                </a:lnTo>
                <a:lnTo>
                  <a:pt x="16692" y="4210"/>
                </a:lnTo>
                <a:lnTo>
                  <a:pt x="17009" y="3869"/>
                </a:lnTo>
                <a:lnTo>
                  <a:pt x="17325" y="3504"/>
                </a:lnTo>
                <a:lnTo>
                  <a:pt x="17617" y="3115"/>
                </a:lnTo>
                <a:lnTo>
                  <a:pt x="17641" y="3066"/>
                </a:lnTo>
                <a:lnTo>
                  <a:pt x="17666" y="3017"/>
                </a:lnTo>
                <a:lnTo>
                  <a:pt x="17641" y="2896"/>
                </a:lnTo>
                <a:lnTo>
                  <a:pt x="17690" y="2774"/>
                </a:lnTo>
                <a:lnTo>
                  <a:pt x="17714" y="2701"/>
                </a:lnTo>
                <a:lnTo>
                  <a:pt x="17690" y="2652"/>
                </a:lnTo>
                <a:lnTo>
                  <a:pt x="17690" y="2579"/>
                </a:lnTo>
                <a:lnTo>
                  <a:pt x="17641" y="2531"/>
                </a:lnTo>
                <a:lnTo>
                  <a:pt x="17593" y="2506"/>
                </a:lnTo>
                <a:lnTo>
                  <a:pt x="17495" y="2482"/>
                </a:lnTo>
                <a:lnTo>
                  <a:pt x="16838" y="2360"/>
                </a:lnTo>
                <a:lnTo>
                  <a:pt x="16473" y="2312"/>
                </a:lnTo>
                <a:lnTo>
                  <a:pt x="16108" y="2287"/>
                </a:lnTo>
                <a:lnTo>
                  <a:pt x="16303" y="2068"/>
                </a:lnTo>
                <a:lnTo>
                  <a:pt x="16522" y="1801"/>
                </a:lnTo>
                <a:lnTo>
                  <a:pt x="16790" y="1582"/>
                </a:lnTo>
                <a:lnTo>
                  <a:pt x="17033" y="1338"/>
                </a:lnTo>
                <a:lnTo>
                  <a:pt x="17276" y="1095"/>
                </a:lnTo>
                <a:lnTo>
                  <a:pt x="17325" y="1022"/>
                </a:lnTo>
                <a:lnTo>
                  <a:pt x="17374" y="949"/>
                </a:lnTo>
                <a:lnTo>
                  <a:pt x="17374" y="876"/>
                </a:lnTo>
                <a:lnTo>
                  <a:pt x="17374" y="803"/>
                </a:lnTo>
                <a:lnTo>
                  <a:pt x="17325" y="681"/>
                </a:lnTo>
                <a:lnTo>
                  <a:pt x="17252" y="560"/>
                </a:lnTo>
                <a:lnTo>
                  <a:pt x="17155" y="487"/>
                </a:lnTo>
                <a:lnTo>
                  <a:pt x="17009" y="438"/>
                </a:lnTo>
                <a:lnTo>
                  <a:pt x="16960" y="462"/>
                </a:lnTo>
                <a:lnTo>
                  <a:pt x="16887" y="462"/>
                </a:lnTo>
                <a:lnTo>
                  <a:pt x="16838" y="511"/>
                </a:lnTo>
                <a:lnTo>
                  <a:pt x="16765" y="560"/>
                </a:lnTo>
                <a:lnTo>
                  <a:pt x="16571" y="803"/>
                </a:lnTo>
                <a:lnTo>
                  <a:pt x="16352" y="1022"/>
                </a:lnTo>
                <a:lnTo>
                  <a:pt x="16133" y="1241"/>
                </a:lnTo>
                <a:lnTo>
                  <a:pt x="15914" y="1460"/>
                </a:lnTo>
                <a:lnTo>
                  <a:pt x="15500" y="1971"/>
                </a:lnTo>
                <a:lnTo>
                  <a:pt x="15427" y="1436"/>
                </a:lnTo>
                <a:lnTo>
                  <a:pt x="15354" y="1095"/>
                </a:lnTo>
                <a:lnTo>
                  <a:pt x="15281" y="779"/>
                </a:lnTo>
                <a:lnTo>
                  <a:pt x="15184" y="462"/>
                </a:lnTo>
                <a:lnTo>
                  <a:pt x="15111" y="292"/>
                </a:lnTo>
                <a:lnTo>
                  <a:pt x="15013" y="146"/>
                </a:lnTo>
                <a:lnTo>
                  <a:pt x="14965" y="97"/>
                </a:lnTo>
                <a:lnTo>
                  <a:pt x="14916" y="49"/>
                </a:lnTo>
                <a:lnTo>
                  <a:pt x="14794" y="24"/>
                </a:lnTo>
                <a:lnTo>
                  <a:pt x="14721" y="0"/>
                </a:lnTo>
                <a:close/>
                <a:moveTo>
                  <a:pt x="7543" y="6691"/>
                </a:moveTo>
                <a:lnTo>
                  <a:pt x="7203" y="6716"/>
                </a:lnTo>
                <a:lnTo>
                  <a:pt x="6886" y="6789"/>
                </a:lnTo>
                <a:lnTo>
                  <a:pt x="6570" y="6862"/>
                </a:lnTo>
                <a:lnTo>
                  <a:pt x="6254" y="6983"/>
                </a:lnTo>
                <a:lnTo>
                  <a:pt x="5962" y="7105"/>
                </a:lnTo>
                <a:lnTo>
                  <a:pt x="5670" y="7275"/>
                </a:lnTo>
                <a:lnTo>
                  <a:pt x="5402" y="7470"/>
                </a:lnTo>
                <a:lnTo>
                  <a:pt x="5159" y="7713"/>
                </a:lnTo>
                <a:lnTo>
                  <a:pt x="4940" y="7957"/>
                </a:lnTo>
                <a:lnTo>
                  <a:pt x="4745" y="8249"/>
                </a:lnTo>
                <a:lnTo>
                  <a:pt x="4599" y="8565"/>
                </a:lnTo>
                <a:lnTo>
                  <a:pt x="4477" y="8857"/>
                </a:lnTo>
                <a:lnTo>
                  <a:pt x="4380" y="9149"/>
                </a:lnTo>
                <a:lnTo>
                  <a:pt x="4307" y="9441"/>
                </a:lnTo>
                <a:lnTo>
                  <a:pt x="4258" y="9733"/>
                </a:lnTo>
                <a:lnTo>
                  <a:pt x="4234" y="10025"/>
                </a:lnTo>
                <a:lnTo>
                  <a:pt x="4234" y="10317"/>
                </a:lnTo>
                <a:lnTo>
                  <a:pt x="4258" y="10609"/>
                </a:lnTo>
                <a:lnTo>
                  <a:pt x="4307" y="10901"/>
                </a:lnTo>
                <a:lnTo>
                  <a:pt x="4356" y="11193"/>
                </a:lnTo>
                <a:lnTo>
                  <a:pt x="4453" y="11461"/>
                </a:lnTo>
                <a:lnTo>
                  <a:pt x="4550" y="11728"/>
                </a:lnTo>
                <a:lnTo>
                  <a:pt x="4696" y="11996"/>
                </a:lnTo>
                <a:lnTo>
                  <a:pt x="4842" y="12239"/>
                </a:lnTo>
                <a:lnTo>
                  <a:pt x="5013" y="12458"/>
                </a:lnTo>
                <a:lnTo>
                  <a:pt x="5207" y="12677"/>
                </a:lnTo>
                <a:lnTo>
                  <a:pt x="5426" y="12872"/>
                </a:lnTo>
                <a:lnTo>
                  <a:pt x="5670" y="13067"/>
                </a:lnTo>
                <a:lnTo>
                  <a:pt x="5913" y="13213"/>
                </a:lnTo>
                <a:lnTo>
                  <a:pt x="6181" y="13334"/>
                </a:lnTo>
                <a:lnTo>
                  <a:pt x="6473" y="13456"/>
                </a:lnTo>
                <a:lnTo>
                  <a:pt x="6740" y="13529"/>
                </a:lnTo>
                <a:lnTo>
                  <a:pt x="7032" y="13602"/>
                </a:lnTo>
                <a:lnTo>
                  <a:pt x="7324" y="13650"/>
                </a:lnTo>
                <a:lnTo>
                  <a:pt x="7933" y="13650"/>
                </a:lnTo>
                <a:lnTo>
                  <a:pt x="8225" y="13626"/>
                </a:lnTo>
                <a:lnTo>
                  <a:pt x="8541" y="13577"/>
                </a:lnTo>
                <a:lnTo>
                  <a:pt x="8833" y="13505"/>
                </a:lnTo>
                <a:lnTo>
                  <a:pt x="9125" y="13407"/>
                </a:lnTo>
                <a:lnTo>
                  <a:pt x="9393" y="13310"/>
                </a:lnTo>
                <a:lnTo>
                  <a:pt x="9660" y="13164"/>
                </a:lnTo>
                <a:lnTo>
                  <a:pt x="9903" y="12994"/>
                </a:lnTo>
                <a:lnTo>
                  <a:pt x="10147" y="12823"/>
                </a:lnTo>
                <a:lnTo>
                  <a:pt x="10390" y="12604"/>
                </a:lnTo>
                <a:lnTo>
                  <a:pt x="10585" y="12361"/>
                </a:lnTo>
                <a:lnTo>
                  <a:pt x="10779" y="12118"/>
                </a:lnTo>
                <a:lnTo>
                  <a:pt x="10925" y="11826"/>
                </a:lnTo>
                <a:lnTo>
                  <a:pt x="11071" y="11558"/>
                </a:lnTo>
                <a:lnTo>
                  <a:pt x="11193" y="11242"/>
                </a:lnTo>
                <a:lnTo>
                  <a:pt x="11266" y="10950"/>
                </a:lnTo>
                <a:lnTo>
                  <a:pt x="11339" y="10633"/>
                </a:lnTo>
                <a:lnTo>
                  <a:pt x="11388" y="10317"/>
                </a:lnTo>
                <a:lnTo>
                  <a:pt x="11388" y="9976"/>
                </a:lnTo>
                <a:lnTo>
                  <a:pt x="11363" y="9660"/>
                </a:lnTo>
                <a:lnTo>
                  <a:pt x="11315" y="9368"/>
                </a:lnTo>
                <a:lnTo>
                  <a:pt x="11242" y="9052"/>
                </a:lnTo>
                <a:lnTo>
                  <a:pt x="11120" y="8760"/>
                </a:lnTo>
                <a:lnTo>
                  <a:pt x="10974" y="8492"/>
                </a:lnTo>
                <a:lnTo>
                  <a:pt x="10147" y="9295"/>
                </a:lnTo>
                <a:lnTo>
                  <a:pt x="9733" y="9733"/>
                </a:lnTo>
                <a:lnTo>
                  <a:pt x="9636" y="9855"/>
                </a:lnTo>
                <a:lnTo>
                  <a:pt x="9636" y="9879"/>
                </a:lnTo>
                <a:lnTo>
                  <a:pt x="9636" y="10244"/>
                </a:lnTo>
                <a:lnTo>
                  <a:pt x="9587" y="10609"/>
                </a:lnTo>
                <a:lnTo>
                  <a:pt x="9539" y="10779"/>
                </a:lnTo>
                <a:lnTo>
                  <a:pt x="9466" y="10950"/>
                </a:lnTo>
                <a:lnTo>
                  <a:pt x="9393" y="11096"/>
                </a:lnTo>
                <a:lnTo>
                  <a:pt x="9295" y="11242"/>
                </a:lnTo>
                <a:lnTo>
                  <a:pt x="9149" y="11363"/>
                </a:lnTo>
                <a:lnTo>
                  <a:pt x="9003" y="11485"/>
                </a:lnTo>
                <a:lnTo>
                  <a:pt x="8882" y="11582"/>
                </a:lnTo>
                <a:lnTo>
                  <a:pt x="8736" y="11655"/>
                </a:lnTo>
                <a:lnTo>
                  <a:pt x="8590" y="11704"/>
                </a:lnTo>
                <a:lnTo>
                  <a:pt x="8444" y="11728"/>
                </a:lnTo>
                <a:lnTo>
                  <a:pt x="8127" y="11777"/>
                </a:lnTo>
                <a:lnTo>
                  <a:pt x="7811" y="11777"/>
                </a:lnTo>
                <a:lnTo>
                  <a:pt x="7470" y="11728"/>
                </a:lnTo>
                <a:lnTo>
                  <a:pt x="7178" y="11631"/>
                </a:lnTo>
                <a:lnTo>
                  <a:pt x="6886" y="11509"/>
                </a:lnTo>
                <a:lnTo>
                  <a:pt x="6643" y="11339"/>
                </a:lnTo>
                <a:lnTo>
                  <a:pt x="6521" y="11217"/>
                </a:lnTo>
                <a:lnTo>
                  <a:pt x="6400" y="11096"/>
                </a:lnTo>
                <a:lnTo>
                  <a:pt x="6327" y="10974"/>
                </a:lnTo>
                <a:lnTo>
                  <a:pt x="6254" y="10852"/>
                </a:lnTo>
                <a:lnTo>
                  <a:pt x="6132" y="10560"/>
                </a:lnTo>
                <a:lnTo>
                  <a:pt x="6059" y="10244"/>
                </a:lnTo>
                <a:lnTo>
                  <a:pt x="6059" y="9928"/>
                </a:lnTo>
                <a:lnTo>
                  <a:pt x="6083" y="9636"/>
                </a:lnTo>
                <a:lnTo>
                  <a:pt x="6181" y="9319"/>
                </a:lnTo>
                <a:lnTo>
                  <a:pt x="6302" y="9052"/>
                </a:lnTo>
                <a:lnTo>
                  <a:pt x="6400" y="8906"/>
                </a:lnTo>
                <a:lnTo>
                  <a:pt x="6497" y="8808"/>
                </a:lnTo>
                <a:lnTo>
                  <a:pt x="6594" y="8687"/>
                </a:lnTo>
                <a:lnTo>
                  <a:pt x="6716" y="8614"/>
                </a:lnTo>
                <a:lnTo>
                  <a:pt x="6984" y="8468"/>
                </a:lnTo>
                <a:lnTo>
                  <a:pt x="7276" y="8370"/>
                </a:lnTo>
                <a:lnTo>
                  <a:pt x="7495" y="8322"/>
                </a:lnTo>
                <a:lnTo>
                  <a:pt x="7689" y="8322"/>
                </a:lnTo>
                <a:lnTo>
                  <a:pt x="8054" y="8370"/>
                </a:lnTo>
                <a:lnTo>
                  <a:pt x="8200" y="8200"/>
                </a:lnTo>
                <a:lnTo>
                  <a:pt x="8565" y="7811"/>
                </a:lnTo>
                <a:lnTo>
                  <a:pt x="8955" y="7421"/>
                </a:lnTo>
                <a:lnTo>
                  <a:pt x="9344" y="7032"/>
                </a:lnTo>
                <a:lnTo>
                  <a:pt x="9295" y="6983"/>
                </a:lnTo>
                <a:lnTo>
                  <a:pt x="9247" y="6959"/>
                </a:lnTo>
                <a:lnTo>
                  <a:pt x="8906" y="6862"/>
                </a:lnTo>
                <a:lnTo>
                  <a:pt x="8565" y="6764"/>
                </a:lnTo>
                <a:lnTo>
                  <a:pt x="8225" y="6716"/>
                </a:lnTo>
                <a:lnTo>
                  <a:pt x="7884" y="6691"/>
                </a:lnTo>
                <a:close/>
                <a:moveTo>
                  <a:pt x="13407" y="15621"/>
                </a:moveTo>
                <a:lnTo>
                  <a:pt x="13505" y="15694"/>
                </a:lnTo>
                <a:lnTo>
                  <a:pt x="13310" y="15865"/>
                </a:lnTo>
                <a:lnTo>
                  <a:pt x="13213" y="15962"/>
                </a:lnTo>
                <a:lnTo>
                  <a:pt x="13115" y="16059"/>
                </a:lnTo>
                <a:lnTo>
                  <a:pt x="12969" y="16278"/>
                </a:lnTo>
                <a:lnTo>
                  <a:pt x="12969" y="16303"/>
                </a:lnTo>
                <a:lnTo>
                  <a:pt x="12969" y="16351"/>
                </a:lnTo>
                <a:lnTo>
                  <a:pt x="12994" y="16400"/>
                </a:lnTo>
                <a:lnTo>
                  <a:pt x="13067" y="16424"/>
                </a:lnTo>
                <a:lnTo>
                  <a:pt x="13115" y="16424"/>
                </a:lnTo>
                <a:lnTo>
                  <a:pt x="13140" y="16400"/>
                </a:lnTo>
                <a:lnTo>
                  <a:pt x="13237" y="16327"/>
                </a:lnTo>
                <a:lnTo>
                  <a:pt x="13334" y="16254"/>
                </a:lnTo>
                <a:lnTo>
                  <a:pt x="13553" y="16132"/>
                </a:lnTo>
                <a:lnTo>
                  <a:pt x="13699" y="16035"/>
                </a:lnTo>
                <a:lnTo>
                  <a:pt x="13845" y="15938"/>
                </a:lnTo>
                <a:lnTo>
                  <a:pt x="13918" y="15986"/>
                </a:lnTo>
                <a:lnTo>
                  <a:pt x="13772" y="16132"/>
                </a:lnTo>
                <a:lnTo>
                  <a:pt x="13651" y="16254"/>
                </a:lnTo>
                <a:lnTo>
                  <a:pt x="13553" y="16351"/>
                </a:lnTo>
                <a:lnTo>
                  <a:pt x="13456" y="16497"/>
                </a:lnTo>
                <a:lnTo>
                  <a:pt x="13407" y="16570"/>
                </a:lnTo>
                <a:lnTo>
                  <a:pt x="13383" y="16643"/>
                </a:lnTo>
                <a:lnTo>
                  <a:pt x="13383" y="16692"/>
                </a:lnTo>
                <a:lnTo>
                  <a:pt x="13432" y="16741"/>
                </a:lnTo>
                <a:lnTo>
                  <a:pt x="13553" y="16741"/>
                </a:lnTo>
                <a:lnTo>
                  <a:pt x="13675" y="16668"/>
                </a:lnTo>
                <a:lnTo>
                  <a:pt x="13870" y="16497"/>
                </a:lnTo>
                <a:lnTo>
                  <a:pt x="14137" y="16278"/>
                </a:lnTo>
                <a:lnTo>
                  <a:pt x="14186" y="16230"/>
                </a:lnTo>
                <a:lnTo>
                  <a:pt x="14283" y="16351"/>
                </a:lnTo>
                <a:lnTo>
                  <a:pt x="13967" y="16643"/>
                </a:lnTo>
                <a:lnTo>
                  <a:pt x="13821" y="16862"/>
                </a:lnTo>
                <a:lnTo>
                  <a:pt x="13675" y="17057"/>
                </a:lnTo>
                <a:lnTo>
                  <a:pt x="13675" y="17106"/>
                </a:lnTo>
                <a:lnTo>
                  <a:pt x="13724" y="17106"/>
                </a:lnTo>
                <a:lnTo>
                  <a:pt x="13967" y="16984"/>
                </a:lnTo>
                <a:lnTo>
                  <a:pt x="14210" y="16887"/>
                </a:lnTo>
                <a:lnTo>
                  <a:pt x="14381" y="16789"/>
                </a:lnTo>
                <a:lnTo>
                  <a:pt x="14527" y="16668"/>
                </a:lnTo>
                <a:lnTo>
                  <a:pt x="14600" y="16765"/>
                </a:lnTo>
                <a:lnTo>
                  <a:pt x="14575" y="16789"/>
                </a:lnTo>
                <a:lnTo>
                  <a:pt x="14259" y="17033"/>
                </a:lnTo>
                <a:lnTo>
                  <a:pt x="14113" y="17154"/>
                </a:lnTo>
                <a:lnTo>
                  <a:pt x="13991" y="17300"/>
                </a:lnTo>
                <a:lnTo>
                  <a:pt x="13991" y="17349"/>
                </a:lnTo>
                <a:lnTo>
                  <a:pt x="14016" y="17349"/>
                </a:lnTo>
                <a:lnTo>
                  <a:pt x="14210" y="17300"/>
                </a:lnTo>
                <a:lnTo>
                  <a:pt x="14356" y="17252"/>
                </a:lnTo>
                <a:lnTo>
                  <a:pt x="14551" y="17154"/>
                </a:lnTo>
                <a:lnTo>
                  <a:pt x="14721" y="17057"/>
                </a:lnTo>
                <a:lnTo>
                  <a:pt x="14746" y="17203"/>
                </a:lnTo>
                <a:lnTo>
                  <a:pt x="14624" y="17252"/>
                </a:lnTo>
                <a:lnTo>
                  <a:pt x="14478" y="17300"/>
                </a:lnTo>
                <a:lnTo>
                  <a:pt x="14332" y="17373"/>
                </a:lnTo>
                <a:lnTo>
                  <a:pt x="14259" y="17422"/>
                </a:lnTo>
                <a:lnTo>
                  <a:pt x="14186" y="17471"/>
                </a:lnTo>
                <a:lnTo>
                  <a:pt x="14137" y="17544"/>
                </a:lnTo>
                <a:lnTo>
                  <a:pt x="14162" y="17641"/>
                </a:lnTo>
                <a:lnTo>
                  <a:pt x="14210" y="17690"/>
                </a:lnTo>
                <a:lnTo>
                  <a:pt x="14283" y="17714"/>
                </a:lnTo>
                <a:lnTo>
                  <a:pt x="14429" y="17714"/>
                </a:lnTo>
                <a:lnTo>
                  <a:pt x="14575" y="17665"/>
                </a:lnTo>
                <a:lnTo>
                  <a:pt x="14697" y="17617"/>
                </a:lnTo>
                <a:lnTo>
                  <a:pt x="14697" y="17641"/>
                </a:lnTo>
                <a:lnTo>
                  <a:pt x="14600" y="17738"/>
                </a:lnTo>
                <a:lnTo>
                  <a:pt x="14502" y="17811"/>
                </a:lnTo>
                <a:lnTo>
                  <a:pt x="14405" y="17860"/>
                </a:lnTo>
                <a:lnTo>
                  <a:pt x="14283" y="17884"/>
                </a:lnTo>
                <a:lnTo>
                  <a:pt x="14162" y="17909"/>
                </a:lnTo>
                <a:lnTo>
                  <a:pt x="14040" y="17884"/>
                </a:lnTo>
                <a:lnTo>
                  <a:pt x="13772" y="17836"/>
                </a:lnTo>
                <a:lnTo>
                  <a:pt x="13529" y="17738"/>
                </a:lnTo>
                <a:lnTo>
                  <a:pt x="13261" y="17592"/>
                </a:lnTo>
                <a:lnTo>
                  <a:pt x="13067" y="17471"/>
                </a:lnTo>
                <a:lnTo>
                  <a:pt x="12896" y="17349"/>
                </a:lnTo>
                <a:lnTo>
                  <a:pt x="12726" y="17179"/>
                </a:lnTo>
                <a:lnTo>
                  <a:pt x="12556" y="16984"/>
                </a:lnTo>
                <a:lnTo>
                  <a:pt x="12337" y="16765"/>
                </a:lnTo>
                <a:lnTo>
                  <a:pt x="12239" y="16692"/>
                </a:lnTo>
                <a:lnTo>
                  <a:pt x="12118" y="16668"/>
                </a:lnTo>
                <a:lnTo>
                  <a:pt x="12458" y="16424"/>
                </a:lnTo>
                <a:lnTo>
                  <a:pt x="12799" y="16181"/>
                </a:lnTo>
                <a:lnTo>
                  <a:pt x="13115" y="15913"/>
                </a:lnTo>
                <a:lnTo>
                  <a:pt x="13407" y="15621"/>
                </a:lnTo>
                <a:close/>
                <a:moveTo>
                  <a:pt x="2287" y="15548"/>
                </a:moveTo>
                <a:lnTo>
                  <a:pt x="2579" y="15840"/>
                </a:lnTo>
                <a:lnTo>
                  <a:pt x="2871" y="16084"/>
                </a:lnTo>
                <a:lnTo>
                  <a:pt x="3188" y="16351"/>
                </a:lnTo>
                <a:lnTo>
                  <a:pt x="3504" y="16570"/>
                </a:lnTo>
                <a:lnTo>
                  <a:pt x="3382" y="16765"/>
                </a:lnTo>
                <a:lnTo>
                  <a:pt x="3358" y="16741"/>
                </a:lnTo>
                <a:lnTo>
                  <a:pt x="3309" y="16668"/>
                </a:lnTo>
                <a:lnTo>
                  <a:pt x="3261" y="16619"/>
                </a:lnTo>
                <a:lnTo>
                  <a:pt x="3115" y="16522"/>
                </a:lnTo>
                <a:lnTo>
                  <a:pt x="2944" y="16449"/>
                </a:lnTo>
                <a:lnTo>
                  <a:pt x="2823" y="16351"/>
                </a:lnTo>
                <a:lnTo>
                  <a:pt x="2774" y="16351"/>
                </a:lnTo>
                <a:lnTo>
                  <a:pt x="2774" y="16376"/>
                </a:lnTo>
                <a:lnTo>
                  <a:pt x="2823" y="16522"/>
                </a:lnTo>
                <a:lnTo>
                  <a:pt x="2944" y="16668"/>
                </a:lnTo>
                <a:lnTo>
                  <a:pt x="2969" y="16692"/>
                </a:lnTo>
                <a:lnTo>
                  <a:pt x="2725" y="16546"/>
                </a:lnTo>
                <a:lnTo>
                  <a:pt x="2604" y="16497"/>
                </a:lnTo>
                <a:lnTo>
                  <a:pt x="2458" y="16473"/>
                </a:lnTo>
                <a:lnTo>
                  <a:pt x="2433" y="16473"/>
                </a:lnTo>
                <a:lnTo>
                  <a:pt x="2433" y="16522"/>
                </a:lnTo>
                <a:lnTo>
                  <a:pt x="2482" y="16619"/>
                </a:lnTo>
                <a:lnTo>
                  <a:pt x="2555" y="16692"/>
                </a:lnTo>
                <a:lnTo>
                  <a:pt x="2725" y="16862"/>
                </a:lnTo>
                <a:lnTo>
                  <a:pt x="2896" y="17008"/>
                </a:lnTo>
                <a:lnTo>
                  <a:pt x="3090" y="17130"/>
                </a:lnTo>
                <a:lnTo>
                  <a:pt x="2920" y="17300"/>
                </a:lnTo>
                <a:lnTo>
                  <a:pt x="2871" y="17276"/>
                </a:lnTo>
                <a:lnTo>
                  <a:pt x="2774" y="17203"/>
                </a:lnTo>
                <a:lnTo>
                  <a:pt x="2701" y="17106"/>
                </a:lnTo>
                <a:lnTo>
                  <a:pt x="2604" y="17008"/>
                </a:lnTo>
                <a:lnTo>
                  <a:pt x="2506" y="16935"/>
                </a:lnTo>
                <a:lnTo>
                  <a:pt x="2385" y="16887"/>
                </a:lnTo>
                <a:lnTo>
                  <a:pt x="2336" y="16862"/>
                </a:lnTo>
                <a:lnTo>
                  <a:pt x="2263" y="16887"/>
                </a:lnTo>
                <a:lnTo>
                  <a:pt x="2239" y="16911"/>
                </a:lnTo>
                <a:lnTo>
                  <a:pt x="2239" y="16960"/>
                </a:lnTo>
                <a:lnTo>
                  <a:pt x="2287" y="17057"/>
                </a:lnTo>
                <a:lnTo>
                  <a:pt x="2336" y="17179"/>
                </a:lnTo>
                <a:lnTo>
                  <a:pt x="2433" y="17300"/>
                </a:lnTo>
                <a:lnTo>
                  <a:pt x="2506" y="17422"/>
                </a:lnTo>
                <a:lnTo>
                  <a:pt x="2652" y="17544"/>
                </a:lnTo>
                <a:lnTo>
                  <a:pt x="2531" y="17617"/>
                </a:lnTo>
                <a:lnTo>
                  <a:pt x="2336" y="17519"/>
                </a:lnTo>
                <a:lnTo>
                  <a:pt x="2166" y="17398"/>
                </a:lnTo>
                <a:lnTo>
                  <a:pt x="2068" y="17325"/>
                </a:lnTo>
                <a:lnTo>
                  <a:pt x="1995" y="17300"/>
                </a:lnTo>
                <a:lnTo>
                  <a:pt x="1898" y="17252"/>
                </a:lnTo>
                <a:lnTo>
                  <a:pt x="1777" y="17227"/>
                </a:lnTo>
                <a:lnTo>
                  <a:pt x="1752" y="17252"/>
                </a:lnTo>
                <a:lnTo>
                  <a:pt x="1728" y="17276"/>
                </a:lnTo>
                <a:lnTo>
                  <a:pt x="1777" y="17398"/>
                </a:lnTo>
                <a:lnTo>
                  <a:pt x="1825" y="17519"/>
                </a:lnTo>
                <a:lnTo>
                  <a:pt x="1898" y="17641"/>
                </a:lnTo>
                <a:lnTo>
                  <a:pt x="1995" y="17738"/>
                </a:lnTo>
                <a:lnTo>
                  <a:pt x="2117" y="17860"/>
                </a:lnTo>
                <a:lnTo>
                  <a:pt x="1874" y="17763"/>
                </a:lnTo>
                <a:lnTo>
                  <a:pt x="1679" y="17665"/>
                </a:lnTo>
                <a:lnTo>
                  <a:pt x="1582" y="17617"/>
                </a:lnTo>
                <a:lnTo>
                  <a:pt x="1485" y="17592"/>
                </a:lnTo>
                <a:lnTo>
                  <a:pt x="1436" y="17592"/>
                </a:lnTo>
                <a:lnTo>
                  <a:pt x="1363" y="17641"/>
                </a:lnTo>
                <a:lnTo>
                  <a:pt x="1339" y="17690"/>
                </a:lnTo>
                <a:lnTo>
                  <a:pt x="1339" y="17738"/>
                </a:lnTo>
                <a:lnTo>
                  <a:pt x="1412" y="17860"/>
                </a:lnTo>
                <a:lnTo>
                  <a:pt x="1509" y="17957"/>
                </a:lnTo>
                <a:lnTo>
                  <a:pt x="1363" y="17909"/>
                </a:lnTo>
                <a:lnTo>
                  <a:pt x="1266" y="17836"/>
                </a:lnTo>
                <a:lnTo>
                  <a:pt x="1168" y="17738"/>
                </a:lnTo>
                <a:lnTo>
                  <a:pt x="1095" y="17592"/>
                </a:lnTo>
                <a:lnTo>
                  <a:pt x="1071" y="17422"/>
                </a:lnTo>
                <a:lnTo>
                  <a:pt x="1095" y="17227"/>
                </a:lnTo>
                <a:lnTo>
                  <a:pt x="1144" y="17057"/>
                </a:lnTo>
                <a:lnTo>
                  <a:pt x="1217" y="16887"/>
                </a:lnTo>
                <a:lnTo>
                  <a:pt x="1436" y="16522"/>
                </a:lnTo>
                <a:lnTo>
                  <a:pt x="1631" y="16254"/>
                </a:lnTo>
                <a:lnTo>
                  <a:pt x="1777" y="16059"/>
                </a:lnTo>
                <a:lnTo>
                  <a:pt x="1947" y="15889"/>
                </a:lnTo>
                <a:lnTo>
                  <a:pt x="2117" y="15719"/>
                </a:lnTo>
                <a:lnTo>
                  <a:pt x="2287" y="15548"/>
                </a:lnTo>
                <a:close/>
                <a:moveTo>
                  <a:pt x="7689" y="2336"/>
                </a:moveTo>
                <a:lnTo>
                  <a:pt x="7203" y="2360"/>
                </a:lnTo>
                <a:lnTo>
                  <a:pt x="6716" y="2409"/>
                </a:lnTo>
                <a:lnTo>
                  <a:pt x="6205" y="2482"/>
                </a:lnTo>
                <a:lnTo>
                  <a:pt x="5718" y="2604"/>
                </a:lnTo>
                <a:lnTo>
                  <a:pt x="5256" y="2725"/>
                </a:lnTo>
                <a:lnTo>
                  <a:pt x="4794" y="2896"/>
                </a:lnTo>
                <a:lnTo>
                  <a:pt x="4404" y="3066"/>
                </a:lnTo>
                <a:lnTo>
                  <a:pt x="4015" y="3261"/>
                </a:lnTo>
                <a:lnTo>
                  <a:pt x="3626" y="3480"/>
                </a:lnTo>
                <a:lnTo>
                  <a:pt x="3261" y="3723"/>
                </a:lnTo>
                <a:lnTo>
                  <a:pt x="2896" y="3966"/>
                </a:lnTo>
                <a:lnTo>
                  <a:pt x="2555" y="4258"/>
                </a:lnTo>
                <a:lnTo>
                  <a:pt x="2214" y="4526"/>
                </a:lnTo>
                <a:lnTo>
                  <a:pt x="1923" y="4842"/>
                </a:lnTo>
                <a:lnTo>
                  <a:pt x="1655" y="5134"/>
                </a:lnTo>
                <a:lnTo>
                  <a:pt x="1412" y="5451"/>
                </a:lnTo>
                <a:lnTo>
                  <a:pt x="1217" y="5791"/>
                </a:lnTo>
                <a:lnTo>
                  <a:pt x="1071" y="6156"/>
                </a:lnTo>
                <a:lnTo>
                  <a:pt x="657" y="7105"/>
                </a:lnTo>
                <a:lnTo>
                  <a:pt x="463" y="7592"/>
                </a:lnTo>
                <a:lnTo>
                  <a:pt x="292" y="8078"/>
                </a:lnTo>
                <a:lnTo>
                  <a:pt x="171" y="8565"/>
                </a:lnTo>
                <a:lnTo>
                  <a:pt x="73" y="9052"/>
                </a:lnTo>
                <a:lnTo>
                  <a:pt x="25" y="9563"/>
                </a:lnTo>
                <a:lnTo>
                  <a:pt x="0" y="10074"/>
                </a:lnTo>
                <a:lnTo>
                  <a:pt x="25" y="10585"/>
                </a:lnTo>
                <a:lnTo>
                  <a:pt x="49" y="11096"/>
                </a:lnTo>
                <a:lnTo>
                  <a:pt x="122" y="11607"/>
                </a:lnTo>
                <a:lnTo>
                  <a:pt x="195" y="12093"/>
                </a:lnTo>
                <a:lnTo>
                  <a:pt x="268" y="12531"/>
                </a:lnTo>
                <a:lnTo>
                  <a:pt x="414" y="12945"/>
                </a:lnTo>
                <a:lnTo>
                  <a:pt x="584" y="13359"/>
                </a:lnTo>
                <a:lnTo>
                  <a:pt x="779" y="13723"/>
                </a:lnTo>
                <a:lnTo>
                  <a:pt x="1022" y="14088"/>
                </a:lnTo>
                <a:lnTo>
                  <a:pt x="1290" y="14453"/>
                </a:lnTo>
                <a:lnTo>
                  <a:pt x="1558" y="14794"/>
                </a:lnTo>
                <a:lnTo>
                  <a:pt x="1850" y="15135"/>
                </a:lnTo>
                <a:lnTo>
                  <a:pt x="1995" y="15281"/>
                </a:lnTo>
                <a:lnTo>
                  <a:pt x="1850" y="15378"/>
                </a:lnTo>
                <a:lnTo>
                  <a:pt x="1704" y="15500"/>
                </a:lnTo>
                <a:lnTo>
                  <a:pt x="1582" y="15621"/>
                </a:lnTo>
                <a:lnTo>
                  <a:pt x="1460" y="15767"/>
                </a:lnTo>
                <a:lnTo>
                  <a:pt x="1217" y="16084"/>
                </a:lnTo>
                <a:lnTo>
                  <a:pt x="1047" y="16351"/>
                </a:lnTo>
                <a:lnTo>
                  <a:pt x="925" y="16546"/>
                </a:lnTo>
                <a:lnTo>
                  <a:pt x="828" y="16741"/>
                </a:lnTo>
                <a:lnTo>
                  <a:pt x="730" y="16960"/>
                </a:lnTo>
                <a:lnTo>
                  <a:pt x="682" y="17179"/>
                </a:lnTo>
                <a:lnTo>
                  <a:pt x="633" y="17398"/>
                </a:lnTo>
                <a:lnTo>
                  <a:pt x="657" y="17617"/>
                </a:lnTo>
                <a:lnTo>
                  <a:pt x="706" y="17836"/>
                </a:lnTo>
                <a:lnTo>
                  <a:pt x="828" y="18055"/>
                </a:lnTo>
                <a:lnTo>
                  <a:pt x="901" y="18152"/>
                </a:lnTo>
                <a:lnTo>
                  <a:pt x="974" y="18225"/>
                </a:lnTo>
                <a:lnTo>
                  <a:pt x="1144" y="18322"/>
                </a:lnTo>
                <a:lnTo>
                  <a:pt x="1339" y="18395"/>
                </a:lnTo>
                <a:lnTo>
                  <a:pt x="1558" y="18420"/>
                </a:lnTo>
                <a:lnTo>
                  <a:pt x="1777" y="18420"/>
                </a:lnTo>
                <a:lnTo>
                  <a:pt x="1995" y="18371"/>
                </a:lnTo>
                <a:lnTo>
                  <a:pt x="2190" y="18322"/>
                </a:lnTo>
                <a:lnTo>
                  <a:pt x="2385" y="18249"/>
                </a:lnTo>
                <a:lnTo>
                  <a:pt x="2604" y="18128"/>
                </a:lnTo>
                <a:lnTo>
                  <a:pt x="2823" y="18006"/>
                </a:lnTo>
                <a:lnTo>
                  <a:pt x="3042" y="17836"/>
                </a:lnTo>
                <a:lnTo>
                  <a:pt x="3236" y="17665"/>
                </a:lnTo>
                <a:lnTo>
                  <a:pt x="3431" y="17471"/>
                </a:lnTo>
                <a:lnTo>
                  <a:pt x="3601" y="17276"/>
                </a:lnTo>
                <a:lnTo>
                  <a:pt x="3893" y="16838"/>
                </a:lnTo>
                <a:lnTo>
                  <a:pt x="4258" y="17081"/>
                </a:lnTo>
                <a:lnTo>
                  <a:pt x="4648" y="17276"/>
                </a:lnTo>
                <a:lnTo>
                  <a:pt x="4867" y="17398"/>
                </a:lnTo>
                <a:lnTo>
                  <a:pt x="5110" y="17495"/>
                </a:lnTo>
                <a:lnTo>
                  <a:pt x="5353" y="17568"/>
                </a:lnTo>
                <a:lnTo>
                  <a:pt x="5597" y="17641"/>
                </a:lnTo>
                <a:lnTo>
                  <a:pt x="6083" y="17738"/>
                </a:lnTo>
                <a:lnTo>
                  <a:pt x="6594" y="17811"/>
                </a:lnTo>
                <a:lnTo>
                  <a:pt x="7057" y="17884"/>
                </a:lnTo>
                <a:lnTo>
                  <a:pt x="7519" y="17909"/>
                </a:lnTo>
                <a:lnTo>
                  <a:pt x="8006" y="17909"/>
                </a:lnTo>
                <a:lnTo>
                  <a:pt x="8492" y="17860"/>
                </a:lnTo>
                <a:lnTo>
                  <a:pt x="8541" y="17884"/>
                </a:lnTo>
                <a:lnTo>
                  <a:pt x="8590" y="17860"/>
                </a:lnTo>
                <a:lnTo>
                  <a:pt x="8736" y="17811"/>
                </a:lnTo>
                <a:lnTo>
                  <a:pt x="8906" y="17787"/>
                </a:lnTo>
                <a:lnTo>
                  <a:pt x="9222" y="17738"/>
                </a:lnTo>
                <a:lnTo>
                  <a:pt x="9514" y="17690"/>
                </a:lnTo>
                <a:lnTo>
                  <a:pt x="9782" y="17592"/>
                </a:lnTo>
                <a:lnTo>
                  <a:pt x="10317" y="17398"/>
                </a:lnTo>
                <a:lnTo>
                  <a:pt x="11120" y="17130"/>
                </a:lnTo>
                <a:lnTo>
                  <a:pt x="11509" y="16984"/>
                </a:lnTo>
                <a:lnTo>
                  <a:pt x="11899" y="16789"/>
                </a:lnTo>
                <a:lnTo>
                  <a:pt x="11899" y="16814"/>
                </a:lnTo>
                <a:lnTo>
                  <a:pt x="11996" y="17033"/>
                </a:lnTo>
                <a:lnTo>
                  <a:pt x="12118" y="17227"/>
                </a:lnTo>
                <a:lnTo>
                  <a:pt x="12288" y="17446"/>
                </a:lnTo>
                <a:lnTo>
                  <a:pt x="12483" y="17641"/>
                </a:lnTo>
                <a:lnTo>
                  <a:pt x="12702" y="17811"/>
                </a:lnTo>
                <a:lnTo>
                  <a:pt x="12921" y="17957"/>
                </a:lnTo>
                <a:lnTo>
                  <a:pt x="13115" y="18079"/>
                </a:lnTo>
                <a:lnTo>
                  <a:pt x="13334" y="18176"/>
                </a:lnTo>
                <a:lnTo>
                  <a:pt x="13529" y="18249"/>
                </a:lnTo>
                <a:lnTo>
                  <a:pt x="13748" y="18298"/>
                </a:lnTo>
                <a:lnTo>
                  <a:pt x="13991" y="18347"/>
                </a:lnTo>
                <a:lnTo>
                  <a:pt x="14259" y="18347"/>
                </a:lnTo>
                <a:lnTo>
                  <a:pt x="14478" y="18322"/>
                </a:lnTo>
                <a:lnTo>
                  <a:pt x="14721" y="18249"/>
                </a:lnTo>
                <a:lnTo>
                  <a:pt x="14819" y="18176"/>
                </a:lnTo>
                <a:lnTo>
                  <a:pt x="14892" y="18103"/>
                </a:lnTo>
                <a:lnTo>
                  <a:pt x="14989" y="18030"/>
                </a:lnTo>
                <a:lnTo>
                  <a:pt x="15038" y="17933"/>
                </a:lnTo>
                <a:lnTo>
                  <a:pt x="15135" y="17763"/>
                </a:lnTo>
                <a:lnTo>
                  <a:pt x="15159" y="17568"/>
                </a:lnTo>
                <a:lnTo>
                  <a:pt x="15184" y="17373"/>
                </a:lnTo>
                <a:lnTo>
                  <a:pt x="15159" y="17203"/>
                </a:lnTo>
                <a:lnTo>
                  <a:pt x="15111" y="17008"/>
                </a:lnTo>
                <a:lnTo>
                  <a:pt x="15062" y="16838"/>
                </a:lnTo>
                <a:lnTo>
                  <a:pt x="14965" y="16643"/>
                </a:lnTo>
                <a:lnTo>
                  <a:pt x="14867" y="16473"/>
                </a:lnTo>
                <a:lnTo>
                  <a:pt x="14600" y="16132"/>
                </a:lnTo>
                <a:lnTo>
                  <a:pt x="14308" y="15792"/>
                </a:lnTo>
                <a:lnTo>
                  <a:pt x="13991" y="15524"/>
                </a:lnTo>
                <a:lnTo>
                  <a:pt x="13675" y="15281"/>
                </a:lnTo>
                <a:lnTo>
                  <a:pt x="13967" y="14916"/>
                </a:lnTo>
                <a:lnTo>
                  <a:pt x="14235" y="14551"/>
                </a:lnTo>
                <a:lnTo>
                  <a:pt x="14478" y="14137"/>
                </a:lnTo>
                <a:lnTo>
                  <a:pt x="14673" y="13748"/>
                </a:lnTo>
                <a:lnTo>
                  <a:pt x="14916" y="13237"/>
                </a:lnTo>
                <a:lnTo>
                  <a:pt x="15111" y="12677"/>
                </a:lnTo>
                <a:lnTo>
                  <a:pt x="15257" y="12118"/>
                </a:lnTo>
                <a:lnTo>
                  <a:pt x="15378" y="11534"/>
                </a:lnTo>
                <a:lnTo>
                  <a:pt x="15476" y="10950"/>
                </a:lnTo>
                <a:lnTo>
                  <a:pt x="15524" y="10366"/>
                </a:lnTo>
                <a:lnTo>
                  <a:pt x="15549" y="9782"/>
                </a:lnTo>
                <a:lnTo>
                  <a:pt x="15549" y="9222"/>
                </a:lnTo>
                <a:lnTo>
                  <a:pt x="15524" y="8979"/>
                </a:lnTo>
                <a:lnTo>
                  <a:pt x="15476" y="8735"/>
                </a:lnTo>
                <a:lnTo>
                  <a:pt x="15354" y="8249"/>
                </a:lnTo>
                <a:lnTo>
                  <a:pt x="15208" y="7786"/>
                </a:lnTo>
                <a:lnTo>
                  <a:pt x="15038" y="7348"/>
                </a:lnTo>
                <a:lnTo>
                  <a:pt x="14867" y="6910"/>
                </a:lnTo>
                <a:lnTo>
                  <a:pt x="14794" y="6691"/>
                </a:lnTo>
                <a:lnTo>
                  <a:pt x="14697" y="6472"/>
                </a:lnTo>
                <a:lnTo>
                  <a:pt x="14575" y="6278"/>
                </a:lnTo>
                <a:lnTo>
                  <a:pt x="14429" y="6107"/>
                </a:lnTo>
                <a:lnTo>
                  <a:pt x="14381" y="6107"/>
                </a:lnTo>
                <a:lnTo>
                  <a:pt x="13991" y="6034"/>
                </a:lnTo>
                <a:lnTo>
                  <a:pt x="13578" y="5961"/>
                </a:lnTo>
                <a:lnTo>
                  <a:pt x="13042" y="6521"/>
                </a:lnTo>
                <a:lnTo>
                  <a:pt x="12458" y="7105"/>
                </a:lnTo>
                <a:lnTo>
                  <a:pt x="12580" y="7202"/>
                </a:lnTo>
                <a:lnTo>
                  <a:pt x="12702" y="7324"/>
                </a:lnTo>
                <a:lnTo>
                  <a:pt x="12799" y="7470"/>
                </a:lnTo>
                <a:lnTo>
                  <a:pt x="12872" y="7616"/>
                </a:lnTo>
                <a:lnTo>
                  <a:pt x="13018" y="7957"/>
                </a:lnTo>
                <a:lnTo>
                  <a:pt x="13140" y="8249"/>
                </a:lnTo>
                <a:lnTo>
                  <a:pt x="13213" y="8468"/>
                </a:lnTo>
                <a:lnTo>
                  <a:pt x="13286" y="8687"/>
                </a:lnTo>
                <a:lnTo>
                  <a:pt x="13383" y="9173"/>
                </a:lnTo>
                <a:lnTo>
                  <a:pt x="13407" y="9684"/>
                </a:lnTo>
                <a:lnTo>
                  <a:pt x="13407" y="10147"/>
                </a:lnTo>
                <a:lnTo>
                  <a:pt x="13383" y="10585"/>
                </a:lnTo>
                <a:lnTo>
                  <a:pt x="13310" y="11023"/>
                </a:lnTo>
                <a:lnTo>
                  <a:pt x="13188" y="11436"/>
                </a:lnTo>
                <a:lnTo>
                  <a:pt x="13042" y="11850"/>
                </a:lnTo>
                <a:lnTo>
                  <a:pt x="12872" y="12264"/>
                </a:lnTo>
                <a:lnTo>
                  <a:pt x="12677" y="12653"/>
                </a:lnTo>
                <a:lnTo>
                  <a:pt x="12458" y="13018"/>
                </a:lnTo>
                <a:lnTo>
                  <a:pt x="12239" y="13383"/>
                </a:lnTo>
                <a:lnTo>
                  <a:pt x="11923" y="13748"/>
                </a:lnTo>
                <a:lnTo>
                  <a:pt x="11582" y="14088"/>
                </a:lnTo>
                <a:lnTo>
                  <a:pt x="11217" y="14380"/>
                </a:lnTo>
                <a:lnTo>
                  <a:pt x="10828" y="14648"/>
                </a:lnTo>
                <a:lnTo>
                  <a:pt x="10414" y="14867"/>
                </a:lnTo>
                <a:lnTo>
                  <a:pt x="9976" y="15062"/>
                </a:lnTo>
                <a:lnTo>
                  <a:pt x="9539" y="15256"/>
                </a:lnTo>
                <a:lnTo>
                  <a:pt x="9101" y="15427"/>
                </a:lnTo>
                <a:lnTo>
                  <a:pt x="8809" y="15524"/>
                </a:lnTo>
                <a:lnTo>
                  <a:pt x="8517" y="15597"/>
                </a:lnTo>
                <a:lnTo>
                  <a:pt x="8225" y="15646"/>
                </a:lnTo>
                <a:lnTo>
                  <a:pt x="7957" y="15670"/>
                </a:lnTo>
                <a:lnTo>
                  <a:pt x="7397" y="15670"/>
                </a:lnTo>
                <a:lnTo>
                  <a:pt x="7130" y="15646"/>
                </a:lnTo>
                <a:lnTo>
                  <a:pt x="6862" y="15597"/>
                </a:lnTo>
                <a:lnTo>
                  <a:pt x="6594" y="15548"/>
                </a:lnTo>
                <a:lnTo>
                  <a:pt x="6327" y="15475"/>
                </a:lnTo>
                <a:lnTo>
                  <a:pt x="5816" y="15281"/>
                </a:lnTo>
                <a:lnTo>
                  <a:pt x="5280" y="15062"/>
                </a:lnTo>
                <a:lnTo>
                  <a:pt x="4769" y="14770"/>
                </a:lnTo>
                <a:lnTo>
                  <a:pt x="4015" y="14307"/>
                </a:lnTo>
                <a:lnTo>
                  <a:pt x="3918" y="14259"/>
                </a:lnTo>
                <a:lnTo>
                  <a:pt x="3820" y="14161"/>
                </a:lnTo>
                <a:lnTo>
                  <a:pt x="3674" y="13991"/>
                </a:lnTo>
                <a:lnTo>
                  <a:pt x="3382" y="13602"/>
                </a:lnTo>
                <a:lnTo>
                  <a:pt x="3066" y="13164"/>
                </a:lnTo>
                <a:lnTo>
                  <a:pt x="2774" y="12726"/>
                </a:lnTo>
                <a:lnTo>
                  <a:pt x="2652" y="12483"/>
                </a:lnTo>
                <a:lnTo>
                  <a:pt x="2555" y="12239"/>
                </a:lnTo>
                <a:lnTo>
                  <a:pt x="2458" y="11972"/>
                </a:lnTo>
                <a:lnTo>
                  <a:pt x="2360" y="11728"/>
                </a:lnTo>
                <a:lnTo>
                  <a:pt x="2263" y="11242"/>
                </a:lnTo>
                <a:lnTo>
                  <a:pt x="2214" y="10731"/>
                </a:lnTo>
                <a:lnTo>
                  <a:pt x="2214" y="10220"/>
                </a:lnTo>
                <a:lnTo>
                  <a:pt x="2239" y="9684"/>
                </a:lnTo>
                <a:lnTo>
                  <a:pt x="2336" y="9149"/>
                </a:lnTo>
                <a:lnTo>
                  <a:pt x="2433" y="8662"/>
                </a:lnTo>
                <a:lnTo>
                  <a:pt x="2604" y="8151"/>
                </a:lnTo>
                <a:lnTo>
                  <a:pt x="2774" y="7713"/>
                </a:lnTo>
                <a:lnTo>
                  <a:pt x="2969" y="7324"/>
                </a:lnTo>
                <a:lnTo>
                  <a:pt x="3188" y="6959"/>
                </a:lnTo>
                <a:lnTo>
                  <a:pt x="3431" y="6618"/>
                </a:lnTo>
                <a:lnTo>
                  <a:pt x="3699" y="6302"/>
                </a:lnTo>
                <a:lnTo>
                  <a:pt x="4015" y="6010"/>
                </a:lnTo>
                <a:lnTo>
                  <a:pt x="4331" y="5742"/>
                </a:lnTo>
                <a:lnTo>
                  <a:pt x="4648" y="5499"/>
                </a:lnTo>
                <a:lnTo>
                  <a:pt x="5013" y="5280"/>
                </a:lnTo>
                <a:lnTo>
                  <a:pt x="5378" y="5086"/>
                </a:lnTo>
                <a:lnTo>
                  <a:pt x="5767" y="4915"/>
                </a:lnTo>
                <a:lnTo>
                  <a:pt x="6156" y="4794"/>
                </a:lnTo>
                <a:lnTo>
                  <a:pt x="6570" y="4672"/>
                </a:lnTo>
                <a:lnTo>
                  <a:pt x="6984" y="4599"/>
                </a:lnTo>
                <a:lnTo>
                  <a:pt x="7397" y="4550"/>
                </a:lnTo>
                <a:lnTo>
                  <a:pt x="7811" y="4526"/>
                </a:lnTo>
                <a:lnTo>
                  <a:pt x="8225" y="4526"/>
                </a:lnTo>
                <a:lnTo>
                  <a:pt x="8614" y="4575"/>
                </a:lnTo>
                <a:lnTo>
                  <a:pt x="8979" y="4623"/>
                </a:lnTo>
                <a:lnTo>
                  <a:pt x="9344" y="4696"/>
                </a:lnTo>
                <a:lnTo>
                  <a:pt x="9685" y="4794"/>
                </a:lnTo>
                <a:lnTo>
                  <a:pt x="10049" y="4940"/>
                </a:lnTo>
                <a:lnTo>
                  <a:pt x="10390" y="5086"/>
                </a:lnTo>
                <a:lnTo>
                  <a:pt x="10706" y="5280"/>
                </a:lnTo>
                <a:lnTo>
                  <a:pt x="10998" y="5499"/>
                </a:lnTo>
                <a:lnTo>
                  <a:pt x="11363" y="5134"/>
                </a:lnTo>
                <a:lnTo>
                  <a:pt x="11704" y="4745"/>
                </a:lnTo>
                <a:lnTo>
                  <a:pt x="11874" y="4575"/>
                </a:lnTo>
                <a:lnTo>
                  <a:pt x="11801" y="4258"/>
                </a:lnTo>
                <a:lnTo>
                  <a:pt x="11777" y="3942"/>
                </a:lnTo>
                <a:lnTo>
                  <a:pt x="11728" y="3650"/>
                </a:lnTo>
                <a:lnTo>
                  <a:pt x="11680" y="3382"/>
                </a:lnTo>
                <a:lnTo>
                  <a:pt x="11169" y="3042"/>
                </a:lnTo>
                <a:lnTo>
                  <a:pt x="10925" y="2871"/>
                </a:lnTo>
                <a:lnTo>
                  <a:pt x="10633" y="2750"/>
                </a:lnTo>
                <a:lnTo>
                  <a:pt x="10147" y="2579"/>
                </a:lnTo>
                <a:lnTo>
                  <a:pt x="9685" y="2458"/>
                </a:lnTo>
                <a:lnTo>
                  <a:pt x="9174" y="2385"/>
                </a:lnTo>
                <a:lnTo>
                  <a:pt x="8687" y="2336"/>
                </a:lnTo>
                <a:close/>
              </a:path>
            </a:pathLst>
          </a:custGeom>
          <a:solidFill>
            <a:srgbClr val="98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8" name="Google Shape;1318;p149"/>
          <p:cNvSpPr txBox="1"/>
          <p:nvPr/>
        </p:nvSpPr>
        <p:spPr>
          <a:xfrm>
            <a:off x="0" y="4834325"/>
            <a:ext cx="26982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Quicksand"/>
                <a:ea typeface="Quicksand"/>
                <a:cs typeface="Quicksand"/>
                <a:sym typeface="Quicksand"/>
              </a:rPr>
              <a:t>1.MD.A.2, 1.NBT.A.1, 1.NBT.C.4</a:t>
            </a:r>
            <a:endParaRPr sz="11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319" name="Google Shape;1319;p149"/>
          <p:cNvSpPr txBox="1"/>
          <p:nvPr/>
        </p:nvSpPr>
        <p:spPr>
          <a:xfrm>
            <a:off x="7770600" y="0"/>
            <a:ext cx="1373400" cy="146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>
                <a:solidFill>
                  <a:schemeClr val="dk2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16</a:t>
            </a:r>
            <a:endParaRPr sz="8000">
              <a:solidFill>
                <a:schemeClr val="dk2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0">
              <a:solidFill>
                <a:schemeClr val="dk2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1323" name="Shape 1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4" name="Google Shape;1324;p150"/>
          <p:cNvSpPr/>
          <p:nvPr/>
        </p:nvSpPr>
        <p:spPr>
          <a:xfrm rot="-567788">
            <a:off x="679914" y="1635171"/>
            <a:ext cx="2514547" cy="1285078"/>
          </a:xfrm>
          <a:prstGeom prst="clou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5" name="Google Shape;1325;p150"/>
          <p:cNvSpPr txBox="1"/>
          <p:nvPr>
            <p:ph type="ctrTitle"/>
          </p:nvPr>
        </p:nvSpPr>
        <p:spPr>
          <a:xfrm>
            <a:off x="663825" y="613850"/>
            <a:ext cx="7200900" cy="71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Number Talk: </a:t>
            </a:r>
            <a:endParaRPr sz="28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Adding 20 and 1</a:t>
            </a:r>
            <a:endParaRPr b="0" sz="28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326" name="Google Shape;1326;p150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327" name="Google Shape;1327;p150"/>
          <p:cNvSpPr txBox="1"/>
          <p:nvPr/>
        </p:nvSpPr>
        <p:spPr>
          <a:xfrm rot="-622673">
            <a:off x="1040263" y="1697806"/>
            <a:ext cx="1746979" cy="87869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2"/>
                </a:solidFill>
                <a:latin typeface="Caveat Brush"/>
                <a:ea typeface="Caveat Brush"/>
                <a:cs typeface="Caveat Brush"/>
                <a:sym typeface="Caveat Brush"/>
              </a:rPr>
              <a:t>Find the value of each expression mentally.</a:t>
            </a:r>
            <a:endParaRPr sz="1900">
              <a:solidFill>
                <a:schemeClr val="dk2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pic>
        <p:nvPicPr>
          <p:cNvPr id="1328" name="Google Shape;1328;p1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88951" y="2063375"/>
            <a:ext cx="2552700" cy="1190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1332" name="Shape 1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3" name="Google Shape;1333;p151"/>
          <p:cNvSpPr/>
          <p:nvPr/>
        </p:nvSpPr>
        <p:spPr>
          <a:xfrm rot="-567788">
            <a:off x="679914" y="1635171"/>
            <a:ext cx="2514547" cy="1285078"/>
          </a:xfrm>
          <a:prstGeom prst="clou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4" name="Google Shape;1334;p151"/>
          <p:cNvSpPr txBox="1"/>
          <p:nvPr>
            <p:ph type="ctrTitle"/>
          </p:nvPr>
        </p:nvSpPr>
        <p:spPr>
          <a:xfrm>
            <a:off x="663825" y="613850"/>
            <a:ext cx="7200900" cy="71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Number Talk: </a:t>
            </a:r>
            <a:endParaRPr sz="28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Adding 20 and 1</a:t>
            </a:r>
            <a:endParaRPr b="0" sz="28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335" name="Google Shape;1335;p151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336" name="Google Shape;1336;p151"/>
          <p:cNvSpPr txBox="1"/>
          <p:nvPr/>
        </p:nvSpPr>
        <p:spPr>
          <a:xfrm rot="-622673">
            <a:off x="1040263" y="1697806"/>
            <a:ext cx="1746979" cy="87869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2"/>
                </a:solidFill>
                <a:latin typeface="Caveat Brush"/>
                <a:ea typeface="Caveat Brush"/>
                <a:cs typeface="Caveat Brush"/>
                <a:sym typeface="Caveat Brush"/>
              </a:rPr>
              <a:t>Find the value of each expression mentally.</a:t>
            </a:r>
            <a:endParaRPr sz="1900">
              <a:solidFill>
                <a:schemeClr val="dk2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pic>
        <p:nvPicPr>
          <p:cNvPr id="1337" name="Google Shape;1337;p1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35375" y="2063375"/>
            <a:ext cx="2981675" cy="1504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1341" name="Shape 1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52"/>
          <p:cNvSpPr/>
          <p:nvPr/>
        </p:nvSpPr>
        <p:spPr>
          <a:xfrm rot="-567788">
            <a:off x="679914" y="1635171"/>
            <a:ext cx="2514547" cy="1285078"/>
          </a:xfrm>
          <a:prstGeom prst="clou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3" name="Google Shape;1343;p152"/>
          <p:cNvSpPr txBox="1"/>
          <p:nvPr>
            <p:ph type="ctrTitle"/>
          </p:nvPr>
        </p:nvSpPr>
        <p:spPr>
          <a:xfrm>
            <a:off x="663825" y="613850"/>
            <a:ext cx="7200900" cy="71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Number Talk: </a:t>
            </a:r>
            <a:endParaRPr sz="28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Adding 20 and 1</a:t>
            </a:r>
            <a:endParaRPr b="0" sz="28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344" name="Google Shape;1344;p152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345" name="Google Shape;1345;p152"/>
          <p:cNvSpPr txBox="1"/>
          <p:nvPr/>
        </p:nvSpPr>
        <p:spPr>
          <a:xfrm rot="-622673">
            <a:off x="1040263" y="1697806"/>
            <a:ext cx="1746979" cy="87869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2"/>
                </a:solidFill>
                <a:latin typeface="Caveat Brush"/>
                <a:ea typeface="Caveat Brush"/>
                <a:cs typeface="Caveat Brush"/>
                <a:sym typeface="Caveat Brush"/>
              </a:rPr>
              <a:t>Find the value of each expression mentally.</a:t>
            </a:r>
            <a:endParaRPr sz="1900">
              <a:solidFill>
                <a:schemeClr val="dk2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pic>
        <p:nvPicPr>
          <p:cNvPr id="1346" name="Google Shape;1346;p1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46051" y="2406300"/>
            <a:ext cx="3648075" cy="1095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1350" name="Shape 1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" name="Google Shape;1351;p153"/>
          <p:cNvSpPr/>
          <p:nvPr/>
        </p:nvSpPr>
        <p:spPr>
          <a:xfrm rot="-567788">
            <a:off x="679914" y="1635171"/>
            <a:ext cx="2514547" cy="1285078"/>
          </a:xfrm>
          <a:prstGeom prst="clou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2" name="Google Shape;1352;p153"/>
          <p:cNvSpPr txBox="1"/>
          <p:nvPr>
            <p:ph type="ctrTitle"/>
          </p:nvPr>
        </p:nvSpPr>
        <p:spPr>
          <a:xfrm>
            <a:off x="663825" y="613850"/>
            <a:ext cx="7200900" cy="71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Number Talk: </a:t>
            </a:r>
            <a:endParaRPr sz="28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Adding 20 and 1</a:t>
            </a:r>
            <a:endParaRPr b="0" sz="28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353" name="Google Shape;1353;p153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354" name="Google Shape;1354;p153"/>
          <p:cNvSpPr txBox="1"/>
          <p:nvPr/>
        </p:nvSpPr>
        <p:spPr>
          <a:xfrm rot="-622673">
            <a:off x="1040263" y="1697806"/>
            <a:ext cx="1746979" cy="87869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2"/>
                </a:solidFill>
                <a:latin typeface="Caveat Brush"/>
                <a:ea typeface="Caveat Brush"/>
                <a:cs typeface="Caveat Brush"/>
                <a:sym typeface="Caveat Brush"/>
              </a:rPr>
              <a:t>Find the value of each expression mentally.</a:t>
            </a:r>
            <a:endParaRPr sz="1900">
              <a:solidFill>
                <a:schemeClr val="dk2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pic>
        <p:nvPicPr>
          <p:cNvPr id="1355" name="Google Shape;1355;p1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24650" y="2320500"/>
            <a:ext cx="2923150" cy="1076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1359" name="Shape 1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0" name="Google Shape;1360;p154"/>
          <p:cNvSpPr txBox="1"/>
          <p:nvPr>
            <p:ph type="ctrTitle"/>
          </p:nvPr>
        </p:nvSpPr>
        <p:spPr>
          <a:xfrm>
            <a:off x="400300" y="383496"/>
            <a:ext cx="7772400" cy="6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Revisit Write Numbers </a:t>
            </a:r>
            <a:endParaRPr b="0" sz="23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361" name="Google Shape;1361;p154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#1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362" name="Google Shape;1362;p154"/>
          <p:cNvSpPr txBox="1"/>
          <p:nvPr/>
        </p:nvSpPr>
        <p:spPr>
          <a:xfrm>
            <a:off x="1548800" y="1722225"/>
            <a:ext cx="16644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Livvic"/>
              <a:ea typeface="Livvic"/>
              <a:cs typeface="Livvic"/>
              <a:sym typeface="Livvic"/>
            </a:endParaRPr>
          </a:p>
        </p:txBody>
      </p:sp>
      <p:sp>
        <p:nvSpPr>
          <p:cNvPr id="1363" name="Google Shape;1363;p154"/>
          <p:cNvSpPr txBox="1"/>
          <p:nvPr/>
        </p:nvSpPr>
        <p:spPr>
          <a:xfrm>
            <a:off x="534950" y="1508175"/>
            <a:ext cx="5747400" cy="22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Directions: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Player A: Spin the number spinner. </a:t>
            </a:r>
            <a:endParaRPr/>
          </a:p>
          <a:p>
            <a:pPr indent="-317500" lvl="0" marL="457200" rtl="0" algn="l">
              <a:spcBef>
                <a:spcPts val="100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Player B: Spin the direction spinner to see whether to count forward or backward by 1. </a:t>
            </a:r>
            <a:endParaRPr/>
          </a:p>
          <a:p>
            <a:pPr indent="-317500" lvl="0" marL="457200" rtl="0" algn="l">
              <a:spcBef>
                <a:spcPts val="100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Both players: record the starting number and then fill in the column of numbers. </a:t>
            </a:r>
            <a:endParaRPr/>
          </a:p>
          <a:p>
            <a:pPr indent="-317500" lvl="0" marL="457200" rtl="0" algn="l">
              <a:spcBef>
                <a:spcPts val="1000"/>
              </a:spcBef>
              <a:spcAft>
                <a:spcPts val="1000"/>
              </a:spcAft>
              <a:buSzPts val="1400"/>
              <a:buChar char="●"/>
            </a:pPr>
            <a:r>
              <a:rPr lang="en"/>
              <a:t>Switch roles and repeat</a:t>
            </a:r>
            <a:endParaRPr/>
          </a:p>
        </p:txBody>
      </p:sp>
      <p:pic>
        <p:nvPicPr>
          <p:cNvPr id="1364" name="Google Shape;1364;p1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62775" y="1108750"/>
            <a:ext cx="1877950" cy="3391824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1368" name="Shape 1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9" name="Google Shape;1369;p155"/>
          <p:cNvSpPr txBox="1"/>
          <p:nvPr>
            <p:ph type="ctrTitle"/>
          </p:nvPr>
        </p:nvSpPr>
        <p:spPr>
          <a:xfrm>
            <a:off x="447725" y="209550"/>
            <a:ext cx="7481400" cy="714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Centers: Choice Time</a:t>
            </a:r>
            <a:endParaRPr b="0" sz="21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370" name="Google Shape;1370;p155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#1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371" name="Google Shape;1371;p155"/>
          <p:cNvSpPr txBox="1"/>
          <p:nvPr/>
        </p:nvSpPr>
        <p:spPr>
          <a:xfrm>
            <a:off x="935900" y="1634525"/>
            <a:ext cx="1853100" cy="58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Livvic"/>
                <a:ea typeface="Livvic"/>
                <a:cs typeface="Livvic"/>
                <a:sym typeface="Livvic"/>
              </a:rPr>
              <a:t>Write Numbers </a:t>
            </a:r>
            <a:endParaRPr sz="1800">
              <a:latin typeface="Livvic"/>
              <a:ea typeface="Livvic"/>
              <a:cs typeface="Livvic"/>
              <a:sym typeface="Livvic"/>
            </a:endParaRPr>
          </a:p>
        </p:txBody>
      </p:sp>
      <p:sp>
        <p:nvSpPr>
          <p:cNvPr id="1372" name="Google Shape;1372;p155"/>
          <p:cNvSpPr txBox="1"/>
          <p:nvPr/>
        </p:nvSpPr>
        <p:spPr>
          <a:xfrm>
            <a:off x="3857238" y="1634525"/>
            <a:ext cx="1853100" cy="58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Livvic"/>
                <a:ea typeface="Livvic"/>
                <a:cs typeface="Livvic"/>
                <a:sym typeface="Livvic"/>
              </a:rPr>
              <a:t>Counting Collections </a:t>
            </a:r>
            <a:endParaRPr sz="1800">
              <a:latin typeface="Livvic"/>
              <a:ea typeface="Livvic"/>
              <a:cs typeface="Livvic"/>
              <a:sym typeface="Livvic"/>
            </a:endParaRPr>
          </a:p>
        </p:txBody>
      </p:sp>
      <p:sp>
        <p:nvSpPr>
          <p:cNvPr id="1373" name="Google Shape;1373;p155"/>
          <p:cNvSpPr txBox="1"/>
          <p:nvPr/>
        </p:nvSpPr>
        <p:spPr>
          <a:xfrm>
            <a:off x="6453925" y="1634525"/>
            <a:ext cx="1853100" cy="58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Livvic"/>
                <a:ea typeface="Livvic"/>
                <a:cs typeface="Livvic"/>
                <a:sym typeface="Livvic"/>
              </a:rPr>
              <a:t>Measuring Length </a:t>
            </a:r>
            <a:endParaRPr sz="1800">
              <a:latin typeface="Livvic"/>
              <a:ea typeface="Livvic"/>
              <a:cs typeface="Livvic"/>
              <a:sym typeface="Livvic"/>
            </a:endParaRPr>
          </a:p>
        </p:txBody>
      </p:sp>
      <p:pic>
        <p:nvPicPr>
          <p:cNvPr id="1374" name="Google Shape;1374;p1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43288" y="2327275"/>
            <a:ext cx="1838325" cy="140017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375" name="Google Shape;1375;p15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01946" y="2370125"/>
            <a:ext cx="2450145" cy="135732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376" name="Google Shape;1376;p15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17475" y="2593975"/>
            <a:ext cx="1853100" cy="531071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1380" name="Shape 1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1" name="Google Shape;1381;p156"/>
          <p:cNvSpPr txBox="1"/>
          <p:nvPr/>
        </p:nvSpPr>
        <p:spPr>
          <a:xfrm>
            <a:off x="7943375" y="220450"/>
            <a:ext cx="10686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Lesson Synthesis</a:t>
            </a:r>
            <a:endParaRPr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382" name="Google Shape;1382;p156"/>
          <p:cNvSpPr txBox="1"/>
          <p:nvPr/>
        </p:nvSpPr>
        <p:spPr>
          <a:xfrm>
            <a:off x="1509750" y="2294325"/>
            <a:ext cx="1918800" cy="125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</p:txBody>
      </p:sp>
      <p:sp>
        <p:nvSpPr>
          <p:cNvPr id="1383" name="Google Shape;1383;p156"/>
          <p:cNvSpPr txBox="1"/>
          <p:nvPr/>
        </p:nvSpPr>
        <p:spPr>
          <a:xfrm>
            <a:off x="6530525" y="2040000"/>
            <a:ext cx="1271400" cy="10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pic>
        <p:nvPicPr>
          <p:cNvPr id="1384" name="Google Shape;1384;p1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10550" y="2674276"/>
            <a:ext cx="2091375" cy="185043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85" name="Google Shape;1385;p156"/>
          <p:cNvGrpSpPr/>
          <p:nvPr/>
        </p:nvGrpSpPr>
        <p:grpSpPr>
          <a:xfrm>
            <a:off x="1239061" y="1347405"/>
            <a:ext cx="3935864" cy="2040281"/>
            <a:chOff x="994067" y="1577524"/>
            <a:chExt cx="1757082" cy="2040281"/>
          </a:xfrm>
        </p:grpSpPr>
        <p:sp>
          <p:nvSpPr>
            <p:cNvPr id="1386" name="Google Shape;1386;p156"/>
            <p:cNvSpPr/>
            <p:nvPr/>
          </p:nvSpPr>
          <p:spPr>
            <a:xfrm flipH="1">
              <a:off x="994067" y="1577524"/>
              <a:ext cx="1757082" cy="2040281"/>
            </a:xfrm>
            <a:custGeom>
              <a:rect b="b" l="l" r="r" t="t"/>
              <a:pathLst>
                <a:path extrusionOk="0" h="15403" w="16717">
                  <a:moveTo>
                    <a:pt x="9149" y="511"/>
                  </a:moveTo>
                  <a:lnTo>
                    <a:pt x="9587" y="560"/>
                  </a:lnTo>
                  <a:lnTo>
                    <a:pt x="10025" y="608"/>
                  </a:lnTo>
                  <a:lnTo>
                    <a:pt x="10439" y="681"/>
                  </a:lnTo>
                  <a:lnTo>
                    <a:pt x="10877" y="779"/>
                  </a:lnTo>
                  <a:lnTo>
                    <a:pt x="11290" y="900"/>
                  </a:lnTo>
                  <a:lnTo>
                    <a:pt x="11704" y="1046"/>
                  </a:lnTo>
                  <a:lnTo>
                    <a:pt x="12093" y="1217"/>
                  </a:lnTo>
                  <a:lnTo>
                    <a:pt x="12483" y="1411"/>
                  </a:lnTo>
                  <a:lnTo>
                    <a:pt x="12994" y="1703"/>
                  </a:lnTo>
                  <a:lnTo>
                    <a:pt x="13505" y="2020"/>
                  </a:lnTo>
                  <a:lnTo>
                    <a:pt x="13967" y="2360"/>
                  </a:lnTo>
                  <a:lnTo>
                    <a:pt x="14210" y="2555"/>
                  </a:lnTo>
                  <a:lnTo>
                    <a:pt x="14405" y="2750"/>
                  </a:lnTo>
                  <a:lnTo>
                    <a:pt x="14332" y="2871"/>
                  </a:lnTo>
                  <a:lnTo>
                    <a:pt x="14308" y="3017"/>
                  </a:lnTo>
                  <a:lnTo>
                    <a:pt x="14308" y="3066"/>
                  </a:lnTo>
                  <a:lnTo>
                    <a:pt x="14332" y="3090"/>
                  </a:lnTo>
                  <a:lnTo>
                    <a:pt x="14405" y="3139"/>
                  </a:lnTo>
                  <a:lnTo>
                    <a:pt x="14478" y="3139"/>
                  </a:lnTo>
                  <a:lnTo>
                    <a:pt x="14551" y="3090"/>
                  </a:lnTo>
                  <a:lnTo>
                    <a:pt x="14624" y="2993"/>
                  </a:lnTo>
                  <a:lnTo>
                    <a:pt x="14867" y="3285"/>
                  </a:lnTo>
                  <a:lnTo>
                    <a:pt x="14770" y="3358"/>
                  </a:lnTo>
                  <a:lnTo>
                    <a:pt x="14697" y="3431"/>
                  </a:lnTo>
                  <a:lnTo>
                    <a:pt x="14600" y="3601"/>
                  </a:lnTo>
                  <a:lnTo>
                    <a:pt x="14575" y="3674"/>
                  </a:lnTo>
                  <a:lnTo>
                    <a:pt x="14575" y="3723"/>
                  </a:lnTo>
                  <a:lnTo>
                    <a:pt x="14575" y="3772"/>
                  </a:lnTo>
                  <a:lnTo>
                    <a:pt x="14600" y="3796"/>
                  </a:lnTo>
                  <a:lnTo>
                    <a:pt x="14648" y="3796"/>
                  </a:lnTo>
                  <a:lnTo>
                    <a:pt x="14721" y="3772"/>
                  </a:lnTo>
                  <a:lnTo>
                    <a:pt x="14867" y="3699"/>
                  </a:lnTo>
                  <a:lnTo>
                    <a:pt x="15086" y="3601"/>
                  </a:lnTo>
                  <a:lnTo>
                    <a:pt x="15208" y="3820"/>
                  </a:lnTo>
                  <a:lnTo>
                    <a:pt x="15305" y="4064"/>
                  </a:lnTo>
                  <a:lnTo>
                    <a:pt x="15111" y="4137"/>
                  </a:lnTo>
                  <a:lnTo>
                    <a:pt x="15013" y="4185"/>
                  </a:lnTo>
                  <a:lnTo>
                    <a:pt x="14916" y="4234"/>
                  </a:lnTo>
                  <a:lnTo>
                    <a:pt x="14892" y="4307"/>
                  </a:lnTo>
                  <a:lnTo>
                    <a:pt x="14892" y="4380"/>
                  </a:lnTo>
                  <a:lnTo>
                    <a:pt x="14940" y="4429"/>
                  </a:lnTo>
                  <a:lnTo>
                    <a:pt x="15013" y="4453"/>
                  </a:lnTo>
                  <a:lnTo>
                    <a:pt x="15135" y="4453"/>
                  </a:lnTo>
                  <a:lnTo>
                    <a:pt x="15232" y="4429"/>
                  </a:lnTo>
                  <a:lnTo>
                    <a:pt x="15427" y="4380"/>
                  </a:lnTo>
                  <a:lnTo>
                    <a:pt x="15573" y="4915"/>
                  </a:lnTo>
                  <a:lnTo>
                    <a:pt x="15403" y="4964"/>
                  </a:lnTo>
                  <a:lnTo>
                    <a:pt x="15232" y="5061"/>
                  </a:lnTo>
                  <a:lnTo>
                    <a:pt x="15086" y="5183"/>
                  </a:lnTo>
                  <a:lnTo>
                    <a:pt x="15038" y="5256"/>
                  </a:lnTo>
                  <a:lnTo>
                    <a:pt x="15013" y="5329"/>
                  </a:lnTo>
                  <a:lnTo>
                    <a:pt x="15013" y="5378"/>
                  </a:lnTo>
                  <a:lnTo>
                    <a:pt x="15038" y="5402"/>
                  </a:lnTo>
                  <a:lnTo>
                    <a:pt x="15062" y="5426"/>
                  </a:lnTo>
                  <a:lnTo>
                    <a:pt x="15111" y="5451"/>
                  </a:lnTo>
                  <a:lnTo>
                    <a:pt x="15208" y="5451"/>
                  </a:lnTo>
                  <a:lnTo>
                    <a:pt x="15305" y="5426"/>
                  </a:lnTo>
                  <a:lnTo>
                    <a:pt x="15476" y="5353"/>
                  </a:lnTo>
                  <a:lnTo>
                    <a:pt x="15695" y="5305"/>
                  </a:lnTo>
                  <a:lnTo>
                    <a:pt x="15792" y="5743"/>
                  </a:lnTo>
                  <a:lnTo>
                    <a:pt x="15622" y="5816"/>
                  </a:lnTo>
                  <a:lnTo>
                    <a:pt x="15451" y="5864"/>
                  </a:lnTo>
                  <a:lnTo>
                    <a:pt x="15305" y="5937"/>
                  </a:lnTo>
                  <a:lnTo>
                    <a:pt x="15159" y="6035"/>
                  </a:lnTo>
                  <a:lnTo>
                    <a:pt x="15013" y="6132"/>
                  </a:lnTo>
                  <a:lnTo>
                    <a:pt x="15013" y="6181"/>
                  </a:lnTo>
                  <a:lnTo>
                    <a:pt x="15013" y="6205"/>
                  </a:lnTo>
                  <a:lnTo>
                    <a:pt x="15038" y="6229"/>
                  </a:lnTo>
                  <a:lnTo>
                    <a:pt x="15403" y="6229"/>
                  </a:lnTo>
                  <a:lnTo>
                    <a:pt x="15719" y="6181"/>
                  </a:lnTo>
                  <a:lnTo>
                    <a:pt x="15914" y="6156"/>
                  </a:lnTo>
                  <a:lnTo>
                    <a:pt x="16035" y="6594"/>
                  </a:lnTo>
                  <a:lnTo>
                    <a:pt x="15768" y="6691"/>
                  </a:lnTo>
                  <a:lnTo>
                    <a:pt x="15549" y="6764"/>
                  </a:lnTo>
                  <a:lnTo>
                    <a:pt x="15184" y="6910"/>
                  </a:lnTo>
                  <a:lnTo>
                    <a:pt x="15135" y="6935"/>
                  </a:lnTo>
                  <a:lnTo>
                    <a:pt x="15062" y="6983"/>
                  </a:lnTo>
                  <a:lnTo>
                    <a:pt x="15038" y="7032"/>
                  </a:lnTo>
                  <a:lnTo>
                    <a:pt x="15013" y="7081"/>
                  </a:lnTo>
                  <a:lnTo>
                    <a:pt x="15038" y="7056"/>
                  </a:lnTo>
                  <a:lnTo>
                    <a:pt x="15013" y="7105"/>
                  </a:lnTo>
                  <a:lnTo>
                    <a:pt x="15013" y="7129"/>
                  </a:lnTo>
                  <a:lnTo>
                    <a:pt x="15038" y="7154"/>
                  </a:lnTo>
                  <a:lnTo>
                    <a:pt x="15086" y="7202"/>
                  </a:lnTo>
                  <a:lnTo>
                    <a:pt x="15208" y="7227"/>
                  </a:lnTo>
                  <a:lnTo>
                    <a:pt x="15403" y="7227"/>
                  </a:lnTo>
                  <a:lnTo>
                    <a:pt x="15622" y="7178"/>
                  </a:lnTo>
                  <a:lnTo>
                    <a:pt x="15841" y="7129"/>
                  </a:lnTo>
                  <a:lnTo>
                    <a:pt x="16108" y="7056"/>
                  </a:lnTo>
                  <a:lnTo>
                    <a:pt x="16108" y="7397"/>
                  </a:lnTo>
                  <a:lnTo>
                    <a:pt x="16108" y="7713"/>
                  </a:lnTo>
                  <a:lnTo>
                    <a:pt x="16035" y="7713"/>
                  </a:lnTo>
                  <a:lnTo>
                    <a:pt x="15670" y="7762"/>
                  </a:lnTo>
                  <a:lnTo>
                    <a:pt x="15330" y="7786"/>
                  </a:lnTo>
                  <a:lnTo>
                    <a:pt x="14965" y="7835"/>
                  </a:lnTo>
                  <a:lnTo>
                    <a:pt x="14600" y="7932"/>
                  </a:lnTo>
                  <a:lnTo>
                    <a:pt x="14575" y="7957"/>
                  </a:lnTo>
                  <a:lnTo>
                    <a:pt x="14575" y="7981"/>
                  </a:lnTo>
                  <a:lnTo>
                    <a:pt x="14575" y="8005"/>
                  </a:lnTo>
                  <a:lnTo>
                    <a:pt x="14600" y="8030"/>
                  </a:lnTo>
                  <a:lnTo>
                    <a:pt x="15330" y="8151"/>
                  </a:lnTo>
                  <a:lnTo>
                    <a:pt x="15500" y="8176"/>
                  </a:lnTo>
                  <a:lnTo>
                    <a:pt x="15695" y="8200"/>
                  </a:lnTo>
                  <a:lnTo>
                    <a:pt x="15865" y="8176"/>
                  </a:lnTo>
                  <a:lnTo>
                    <a:pt x="16035" y="8127"/>
                  </a:lnTo>
                  <a:lnTo>
                    <a:pt x="16035" y="8176"/>
                  </a:lnTo>
                  <a:lnTo>
                    <a:pt x="15938" y="8565"/>
                  </a:lnTo>
                  <a:lnTo>
                    <a:pt x="15816" y="8930"/>
                  </a:lnTo>
                  <a:lnTo>
                    <a:pt x="15524" y="8881"/>
                  </a:lnTo>
                  <a:lnTo>
                    <a:pt x="15232" y="8833"/>
                  </a:lnTo>
                  <a:lnTo>
                    <a:pt x="15013" y="8784"/>
                  </a:lnTo>
                  <a:lnTo>
                    <a:pt x="14794" y="8760"/>
                  </a:lnTo>
                  <a:lnTo>
                    <a:pt x="14332" y="8784"/>
                  </a:lnTo>
                  <a:lnTo>
                    <a:pt x="14308" y="8784"/>
                  </a:lnTo>
                  <a:lnTo>
                    <a:pt x="14308" y="8808"/>
                  </a:lnTo>
                  <a:lnTo>
                    <a:pt x="14308" y="8833"/>
                  </a:lnTo>
                  <a:lnTo>
                    <a:pt x="14332" y="8833"/>
                  </a:lnTo>
                  <a:lnTo>
                    <a:pt x="14478" y="8881"/>
                  </a:lnTo>
                  <a:lnTo>
                    <a:pt x="14624" y="8954"/>
                  </a:lnTo>
                  <a:lnTo>
                    <a:pt x="14965" y="9125"/>
                  </a:lnTo>
                  <a:lnTo>
                    <a:pt x="15281" y="9271"/>
                  </a:lnTo>
                  <a:lnTo>
                    <a:pt x="15451" y="9319"/>
                  </a:lnTo>
                  <a:lnTo>
                    <a:pt x="15622" y="9368"/>
                  </a:lnTo>
                  <a:lnTo>
                    <a:pt x="15500" y="9636"/>
                  </a:lnTo>
                  <a:lnTo>
                    <a:pt x="15354" y="9903"/>
                  </a:lnTo>
                  <a:lnTo>
                    <a:pt x="15135" y="9782"/>
                  </a:lnTo>
                  <a:lnTo>
                    <a:pt x="14916" y="9684"/>
                  </a:lnTo>
                  <a:lnTo>
                    <a:pt x="14429" y="9563"/>
                  </a:lnTo>
                  <a:lnTo>
                    <a:pt x="14210" y="9490"/>
                  </a:lnTo>
                  <a:lnTo>
                    <a:pt x="13943" y="9441"/>
                  </a:lnTo>
                  <a:lnTo>
                    <a:pt x="13699" y="9417"/>
                  </a:lnTo>
                  <a:lnTo>
                    <a:pt x="13553" y="9417"/>
                  </a:lnTo>
                  <a:lnTo>
                    <a:pt x="13456" y="9465"/>
                  </a:lnTo>
                  <a:lnTo>
                    <a:pt x="13432" y="9490"/>
                  </a:lnTo>
                  <a:lnTo>
                    <a:pt x="13432" y="9514"/>
                  </a:lnTo>
                  <a:lnTo>
                    <a:pt x="13578" y="9636"/>
                  </a:lnTo>
                  <a:lnTo>
                    <a:pt x="13772" y="9733"/>
                  </a:lnTo>
                  <a:lnTo>
                    <a:pt x="14137" y="9855"/>
                  </a:lnTo>
                  <a:lnTo>
                    <a:pt x="14648" y="10049"/>
                  </a:lnTo>
                  <a:lnTo>
                    <a:pt x="14892" y="10147"/>
                  </a:lnTo>
                  <a:lnTo>
                    <a:pt x="15135" y="10244"/>
                  </a:lnTo>
                  <a:lnTo>
                    <a:pt x="14794" y="10706"/>
                  </a:lnTo>
                  <a:lnTo>
                    <a:pt x="14721" y="10658"/>
                  </a:lnTo>
                  <a:lnTo>
                    <a:pt x="14624" y="10633"/>
                  </a:lnTo>
                  <a:lnTo>
                    <a:pt x="14405" y="10560"/>
                  </a:lnTo>
                  <a:lnTo>
                    <a:pt x="13991" y="10512"/>
                  </a:lnTo>
                  <a:lnTo>
                    <a:pt x="13772" y="10439"/>
                  </a:lnTo>
                  <a:lnTo>
                    <a:pt x="13505" y="10366"/>
                  </a:lnTo>
                  <a:lnTo>
                    <a:pt x="13359" y="10341"/>
                  </a:lnTo>
                  <a:lnTo>
                    <a:pt x="13213" y="10317"/>
                  </a:lnTo>
                  <a:lnTo>
                    <a:pt x="13115" y="10341"/>
                  </a:lnTo>
                  <a:lnTo>
                    <a:pt x="12994" y="10390"/>
                  </a:lnTo>
                  <a:lnTo>
                    <a:pt x="12994" y="10414"/>
                  </a:lnTo>
                  <a:lnTo>
                    <a:pt x="13018" y="10536"/>
                  </a:lnTo>
                  <a:lnTo>
                    <a:pt x="13091" y="10609"/>
                  </a:lnTo>
                  <a:lnTo>
                    <a:pt x="13188" y="10682"/>
                  </a:lnTo>
                  <a:lnTo>
                    <a:pt x="13310" y="10731"/>
                  </a:lnTo>
                  <a:lnTo>
                    <a:pt x="13553" y="10828"/>
                  </a:lnTo>
                  <a:lnTo>
                    <a:pt x="13772" y="10877"/>
                  </a:lnTo>
                  <a:lnTo>
                    <a:pt x="14113" y="10998"/>
                  </a:lnTo>
                  <a:lnTo>
                    <a:pt x="14308" y="11047"/>
                  </a:lnTo>
                  <a:lnTo>
                    <a:pt x="14502" y="11071"/>
                  </a:lnTo>
                  <a:lnTo>
                    <a:pt x="14089" y="11509"/>
                  </a:lnTo>
                  <a:lnTo>
                    <a:pt x="13943" y="11412"/>
                  </a:lnTo>
                  <a:lnTo>
                    <a:pt x="13772" y="11339"/>
                  </a:lnTo>
                  <a:lnTo>
                    <a:pt x="13432" y="11242"/>
                  </a:lnTo>
                  <a:lnTo>
                    <a:pt x="13067" y="11144"/>
                  </a:lnTo>
                  <a:lnTo>
                    <a:pt x="12702" y="11071"/>
                  </a:lnTo>
                  <a:lnTo>
                    <a:pt x="12337" y="11047"/>
                  </a:lnTo>
                  <a:lnTo>
                    <a:pt x="11972" y="11096"/>
                  </a:lnTo>
                  <a:lnTo>
                    <a:pt x="11947" y="11096"/>
                  </a:lnTo>
                  <a:lnTo>
                    <a:pt x="11899" y="11120"/>
                  </a:lnTo>
                  <a:lnTo>
                    <a:pt x="11874" y="11193"/>
                  </a:lnTo>
                  <a:lnTo>
                    <a:pt x="11850" y="11266"/>
                  </a:lnTo>
                  <a:lnTo>
                    <a:pt x="11874" y="11290"/>
                  </a:lnTo>
                  <a:lnTo>
                    <a:pt x="11899" y="11363"/>
                  </a:lnTo>
                  <a:lnTo>
                    <a:pt x="11972" y="11412"/>
                  </a:lnTo>
                  <a:lnTo>
                    <a:pt x="12580" y="11509"/>
                  </a:lnTo>
                  <a:lnTo>
                    <a:pt x="12872" y="11582"/>
                  </a:lnTo>
                  <a:lnTo>
                    <a:pt x="13164" y="11655"/>
                  </a:lnTo>
                  <a:lnTo>
                    <a:pt x="13432" y="11753"/>
                  </a:lnTo>
                  <a:lnTo>
                    <a:pt x="13675" y="11850"/>
                  </a:lnTo>
                  <a:lnTo>
                    <a:pt x="13359" y="12118"/>
                  </a:lnTo>
                  <a:lnTo>
                    <a:pt x="13018" y="12337"/>
                  </a:lnTo>
                  <a:lnTo>
                    <a:pt x="12994" y="12288"/>
                  </a:lnTo>
                  <a:lnTo>
                    <a:pt x="12945" y="12239"/>
                  </a:lnTo>
                  <a:lnTo>
                    <a:pt x="12775" y="12166"/>
                  </a:lnTo>
                  <a:lnTo>
                    <a:pt x="12604" y="12142"/>
                  </a:lnTo>
                  <a:lnTo>
                    <a:pt x="12410" y="12118"/>
                  </a:lnTo>
                  <a:lnTo>
                    <a:pt x="12215" y="12069"/>
                  </a:lnTo>
                  <a:lnTo>
                    <a:pt x="11850" y="11947"/>
                  </a:lnTo>
                  <a:lnTo>
                    <a:pt x="11558" y="11826"/>
                  </a:lnTo>
                  <a:lnTo>
                    <a:pt x="11242" y="11704"/>
                  </a:lnTo>
                  <a:lnTo>
                    <a:pt x="11096" y="11655"/>
                  </a:lnTo>
                  <a:lnTo>
                    <a:pt x="10950" y="11607"/>
                  </a:lnTo>
                  <a:lnTo>
                    <a:pt x="10779" y="11582"/>
                  </a:lnTo>
                  <a:lnTo>
                    <a:pt x="10633" y="11582"/>
                  </a:lnTo>
                  <a:lnTo>
                    <a:pt x="10609" y="11607"/>
                  </a:lnTo>
                  <a:lnTo>
                    <a:pt x="10609" y="11655"/>
                  </a:lnTo>
                  <a:lnTo>
                    <a:pt x="10682" y="11753"/>
                  </a:lnTo>
                  <a:lnTo>
                    <a:pt x="10804" y="11874"/>
                  </a:lnTo>
                  <a:lnTo>
                    <a:pt x="10925" y="11947"/>
                  </a:lnTo>
                  <a:lnTo>
                    <a:pt x="11047" y="12045"/>
                  </a:lnTo>
                  <a:lnTo>
                    <a:pt x="11315" y="12166"/>
                  </a:lnTo>
                  <a:lnTo>
                    <a:pt x="11582" y="12288"/>
                  </a:lnTo>
                  <a:lnTo>
                    <a:pt x="11826" y="12385"/>
                  </a:lnTo>
                  <a:lnTo>
                    <a:pt x="12093" y="12483"/>
                  </a:lnTo>
                  <a:lnTo>
                    <a:pt x="12361" y="12556"/>
                  </a:lnTo>
                  <a:lnTo>
                    <a:pt x="12507" y="12580"/>
                  </a:lnTo>
                  <a:lnTo>
                    <a:pt x="12629" y="12580"/>
                  </a:lnTo>
                  <a:lnTo>
                    <a:pt x="12239" y="12799"/>
                  </a:lnTo>
                  <a:lnTo>
                    <a:pt x="11850" y="12969"/>
                  </a:lnTo>
                  <a:lnTo>
                    <a:pt x="11801" y="12921"/>
                  </a:lnTo>
                  <a:lnTo>
                    <a:pt x="11680" y="12823"/>
                  </a:lnTo>
                  <a:lnTo>
                    <a:pt x="11558" y="12775"/>
                  </a:lnTo>
                  <a:lnTo>
                    <a:pt x="11266" y="12677"/>
                  </a:lnTo>
                  <a:lnTo>
                    <a:pt x="10998" y="12604"/>
                  </a:lnTo>
                  <a:lnTo>
                    <a:pt x="10731" y="12531"/>
                  </a:lnTo>
                  <a:lnTo>
                    <a:pt x="10585" y="12458"/>
                  </a:lnTo>
                  <a:lnTo>
                    <a:pt x="10439" y="12385"/>
                  </a:lnTo>
                  <a:lnTo>
                    <a:pt x="10171" y="12239"/>
                  </a:lnTo>
                  <a:lnTo>
                    <a:pt x="10025" y="12166"/>
                  </a:lnTo>
                  <a:lnTo>
                    <a:pt x="9879" y="12118"/>
                  </a:lnTo>
                  <a:lnTo>
                    <a:pt x="9733" y="12093"/>
                  </a:lnTo>
                  <a:lnTo>
                    <a:pt x="9563" y="12093"/>
                  </a:lnTo>
                  <a:lnTo>
                    <a:pt x="9514" y="12118"/>
                  </a:lnTo>
                  <a:lnTo>
                    <a:pt x="9490" y="12142"/>
                  </a:lnTo>
                  <a:lnTo>
                    <a:pt x="9490" y="12191"/>
                  </a:lnTo>
                  <a:lnTo>
                    <a:pt x="9514" y="12215"/>
                  </a:lnTo>
                  <a:lnTo>
                    <a:pt x="9733" y="12410"/>
                  </a:lnTo>
                  <a:lnTo>
                    <a:pt x="9952" y="12580"/>
                  </a:lnTo>
                  <a:lnTo>
                    <a:pt x="10220" y="12750"/>
                  </a:lnTo>
                  <a:lnTo>
                    <a:pt x="10463" y="12872"/>
                  </a:lnTo>
                  <a:lnTo>
                    <a:pt x="10682" y="12969"/>
                  </a:lnTo>
                  <a:lnTo>
                    <a:pt x="10901" y="13042"/>
                  </a:lnTo>
                  <a:lnTo>
                    <a:pt x="11363" y="13188"/>
                  </a:lnTo>
                  <a:lnTo>
                    <a:pt x="10852" y="13359"/>
                  </a:lnTo>
                  <a:lnTo>
                    <a:pt x="10317" y="13505"/>
                  </a:lnTo>
                  <a:lnTo>
                    <a:pt x="10317" y="13480"/>
                  </a:lnTo>
                  <a:lnTo>
                    <a:pt x="10366" y="13359"/>
                  </a:lnTo>
                  <a:lnTo>
                    <a:pt x="10366" y="13310"/>
                  </a:lnTo>
                  <a:lnTo>
                    <a:pt x="10342" y="13261"/>
                  </a:lnTo>
                  <a:lnTo>
                    <a:pt x="10293" y="13213"/>
                  </a:lnTo>
                  <a:lnTo>
                    <a:pt x="10244" y="13164"/>
                  </a:lnTo>
                  <a:lnTo>
                    <a:pt x="9198" y="12604"/>
                  </a:lnTo>
                  <a:lnTo>
                    <a:pt x="9028" y="12507"/>
                  </a:lnTo>
                  <a:lnTo>
                    <a:pt x="8809" y="12410"/>
                  </a:lnTo>
                  <a:lnTo>
                    <a:pt x="8711" y="12385"/>
                  </a:lnTo>
                  <a:lnTo>
                    <a:pt x="8590" y="12361"/>
                  </a:lnTo>
                  <a:lnTo>
                    <a:pt x="8492" y="12385"/>
                  </a:lnTo>
                  <a:lnTo>
                    <a:pt x="8419" y="12434"/>
                  </a:lnTo>
                  <a:lnTo>
                    <a:pt x="8419" y="12458"/>
                  </a:lnTo>
                  <a:lnTo>
                    <a:pt x="8444" y="12556"/>
                  </a:lnTo>
                  <a:lnTo>
                    <a:pt x="8517" y="12629"/>
                  </a:lnTo>
                  <a:lnTo>
                    <a:pt x="8687" y="12799"/>
                  </a:lnTo>
                  <a:lnTo>
                    <a:pt x="9028" y="13042"/>
                  </a:lnTo>
                  <a:lnTo>
                    <a:pt x="9490" y="13334"/>
                  </a:lnTo>
                  <a:lnTo>
                    <a:pt x="9733" y="13456"/>
                  </a:lnTo>
                  <a:lnTo>
                    <a:pt x="10001" y="13553"/>
                  </a:lnTo>
                  <a:lnTo>
                    <a:pt x="9539" y="13651"/>
                  </a:lnTo>
                  <a:lnTo>
                    <a:pt x="9076" y="13699"/>
                  </a:lnTo>
                  <a:lnTo>
                    <a:pt x="9052" y="13651"/>
                  </a:lnTo>
                  <a:lnTo>
                    <a:pt x="8857" y="13480"/>
                  </a:lnTo>
                  <a:lnTo>
                    <a:pt x="8638" y="13334"/>
                  </a:lnTo>
                  <a:lnTo>
                    <a:pt x="8176" y="13067"/>
                  </a:lnTo>
                  <a:lnTo>
                    <a:pt x="7762" y="12799"/>
                  </a:lnTo>
                  <a:lnTo>
                    <a:pt x="7568" y="12677"/>
                  </a:lnTo>
                  <a:lnTo>
                    <a:pt x="7349" y="12604"/>
                  </a:lnTo>
                  <a:lnTo>
                    <a:pt x="7300" y="12604"/>
                  </a:lnTo>
                  <a:lnTo>
                    <a:pt x="7276" y="12653"/>
                  </a:lnTo>
                  <a:lnTo>
                    <a:pt x="7276" y="12775"/>
                  </a:lnTo>
                  <a:lnTo>
                    <a:pt x="7300" y="12872"/>
                  </a:lnTo>
                  <a:lnTo>
                    <a:pt x="7373" y="12969"/>
                  </a:lnTo>
                  <a:lnTo>
                    <a:pt x="7446" y="13042"/>
                  </a:lnTo>
                  <a:lnTo>
                    <a:pt x="7616" y="13213"/>
                  </a:lnTo>
                  <a:lnTo>
                    <a:pt x="7787" y="13334"/>
                  </a:lnTo>
                  <a:lnTo>
                    <a:pt x="8103" y="13553"/>
                  </a:lnTo>
                  <a:lnTo>
                    <a:pt x="8444" y="13748"/>
                  </a:lnTo>
                  <a:lnTo>
                    <a:pt x="8346" y="13748"/>
                  </a:lnTo>
                  <a:lnTo>
                    <a:pt x="7835" y="13772"/>
                  </a:lnTo>
                  <a:lnTo>
                    <a:pt x="7349" y="13724"/>
                  </a:lnTo>
                  <a:lnTo>
                    <a:pt x="7373" y="13699"/>
                  </a:lnTo>
                  <a:lnTo>
                    <a:pt x="7397" y="13651"/>
                  </a:lnTo>
                  <a:lnTo>
                    <a:pt x="7422" y="13578"/>
                  </a:lnTo>
                  <a:lnTo>
                    <a:pt x="7397" y="13529"/>
                  </a:lnTo>
                  <a:lnTo>
                    <a:pt x="7373" y="13456"/>
                  </a:lnTo>
                  <a:lnTo>
                    <a:pt x="7324" y="13383"/>
                  </a:lnTo>
                  <a:lnTo>
                    <a:pt x="7203" y="13286"/>
                  </a:lnTo>
                  <a:lnTo>
                    <a:pt x="6911" y="13091"/>
                  </a:lnTo>
                  <a:lnTo>
                    <a:pt x="6643" y="12872"/>
                  </a:lnTo>
                  <a:lnTo>
                    <a:pt x="6521" y="12799"/>
                  </a:lnTo>
                  <a:lnTo>
                    <a:pt x="6448" y="12750"/>
                  </a:lnTo>
                  <a:lnTo>
                    <a:pt x="6424" y="12702"/>
                  </a:lnTo>
                  <a:lnTo>
                    <a:pt x="6424" y="12677"/>
                  </a:lnTo>
                  <a:lnTo>
                    <a:pt x="6400" y="12677"/>
                  </a:lnTo>
                  <a:lnTo>
                    <a:pt x="6375" y="12702"/>
                  </a:lnTo>
                  <a:lnTo>
                    <a:pt x="6351" y="12775"/>
                  </a:lnTo>
                  <a:lnTo>
                    <a:pt x="6327" y="12823"/>
                  </a:lnTo>
                  <a:lnTo>
                    <a:pt x="6351" y="12969"/>
                  </a:lnTo>
                  <a:lnTo>
                    <a:pt x="6400" y="13042"/>
                  </a:lnTo>
                  <a:lnTo>
                    <a:pt x="6448" y="13140"/>
                  </a:lnTo>
                  <a:lnTo>
                    <a:pt x="6570" y="13286"/>
                  </a:lnTo>
                  <a:lnTo>
                    <a:pt x="6716" y="13432"/>
                  </a:lnTo>
                  <a:lnTo>
                    <a:pt x="6862" y="13553"/>
                  </a:lnTo>
                  <a:lnTo>
                    <a:pt x="7032" y="13675"/>
                  </a:lnTo>
                  <a:lnTo>
                    <a:pt x="7032" y="13675"/>
                  </a:lnTo>
                  <a:lnTo>
                    <a:pt x="6619" y="13578"/>
                  </a:lnTo>
                  <a:lnTo>
                    <a:pt x="6229" y="13456"/>
                  </a:lnTo>
                  <a:lnTo>
                    <a:pt x="5864" y="13334"/>
                  </a:lnTo>
                  <a:lnTo>
                    <a:pt x="5670" y="13286"/>
                  </a:lnTo>
                  <a:lnTo>
                    <a:pt x="5475" y="13261"/>
                  </a:lnTo>
                  <a:lnTo>
                    <a:pt x="5280" y="13237"/>
                  </a:lnTo>
                  <a:lnTo>
                    <a:pt x="5086" y="13261"/>
                  </a:lnTo>
                  <a:lnTo>
                    <a:pt x="4988" y="13286"/>
                  </a:lnTo>
                  <a:lnTo>
                    <a:pt x="4915" y="13334"/>
                  </a:lnTo>
                  <a:lnTo>
                    <a:pt x="4842" y="13407"/>
                  </a:lnTo>
                  <a:lnTo>
                    <a:pt x="4818" y="13505"/>
                  </a:lnTo>
                  <a:lnTo>
                    <a:pt x="4672" y="13651"/>
                  </a:lnTo>
                  <a:lnTo>
                    <a:pt x="4502" y="13797"/>
                  </a:lnTo>
                  <a:lnTo>
                    <a:pt x="4331" y="13943"/>
                  </a:lnTo>
                  <a:lnTo>
                    <a:pt x="4161" y="14064"/>
                  </a:lnTo>
                  <a:lnTo>
                    <a:pt x="3869" y="14259"/>
                  </a:lnTo>
                  <a:lnTo>
                    <a:pt x="3553" y="14405"/>
                  </a:lnTo>
                  <a:lnTo>
                    <a:pt x="3212" y="14551"/>
                  </a:lnTo>
                  <a:lnTo>
                    <a:pt x="2896" y="14648"/>
                  </a:lnTo>
                  <a:lnTo>
                    <a:pt x="2555" y="14745"/>
                  </a:lnTo>
                  <a:lnTo>
                    <a:pt x="2190" y="14818"/>
                  </a:lnTo>
                  <a:lnTo>
                    <a:pt x="1825" y="14867"/>
                  </a:lnTo>
                  <a:lnTo>
                    <a:pt x="1485" y="14891"/>
                  </a:lnTo>
                  <a:lnTo>
                    <a:pt x="1314" y="14891"/>
                  </a:lnTo>
                  <a:lnTo>
                    <a:pt x="1144" y="14867"/>
                  </a:lnTo>
                  <a:lnTo>
                    <a:pt x="1436" y="14672"/>
                  </a:lnTo>
                  <a:lnTo>
                    <a:pt x="1728" y="14453"/>
                  </a:lnTo>
                  <a:lnTo>
                    <a:pt x="1996" y="14210"/>
                  </a:lnTo>
                  <a:lnTo>
                    <a:pt x="2239" y="13991"/>
                  </a:lnTo>
                  <a:lnTo>
                    <a:pt x="2604" y="13626"/>
                  </a:lnTo>
                  <a:lnTo>
                    <a:pt x="2774" y="13432"/>
                  </a:lnTo>
                  <a:lnTo>
                    <a:pt x="2944" y="13188"/>
                  </a:lnTo>
                  <a:lnTo>
                    <a:pt x="3066" y="12945"/>
                  </a:lnTo>
                  <a:lnTo>
                    <a:pt x="3163" y="12702"/>
                  </a:lnTo>
                  <a:lnTo>
                    <a:pt x="3212" y="12458"/>
                  </a:lnTo>
                  <a:lnTo>
                    <a:pt x="3212" y="12337"/>
                  </a:lnTo>
                  <a:lnTo>
                    <a:pt x="3212" y="12215"/>
                  </a:lnTo>
                  <a:lnTo>
                    <a:pt x="3236" y="12118"/>
                  </a:lnTo>
                  <a:lnTo>
                    <a:pt x="3212" y="12045"/>
                  </a:lnTo>
                  <a:lnTo>
                    <a:pt x="3188" y="11972"/>
                  </a:lnTo>
                  <a:lnTo>
                    <a:pt x="3115" y="11923"/>
                  </a:lnTo>
                  <a:lnTo>
                    <a:pt x="2920" y="11826"/>
                  </a:lnTo>
                  <a:lnTo>
                    <a:pt x="2750" y="11704"/>
                  </a:lnTo>
                  <a:lnTo>
                    <a:pt x="2409" y="11461"/>
                  </a:lnTo>
                  <a:lnTo>
                    <a:pt x="2117" y="11169"/>
                  </a:lnTo>
                  <a:lnTo>
                    <a:pt x="1850" y="10852"/>
                  </a:lnTo>
                  <a:lnTo>
                    <a:pt x="1631" y="10512"/>
                  </a:lnTo>
                  <a:lnTo>
                    <a:pt x="1412" y="10147"/>
                  </a:lnTo>
                  <a:lnTo>
                    <a:pt x="1241" y="9757"/>
                  </a:lnTo>
                  <a:lnTo>
                    <a:pt x="1095" y="9368"/>
                  </a:lnTo>
                  <a:lnTo>
                    <a:pt x="949" y="8979"/>
                  </a:lnTo>
                  <a:lnTo>
                    <a:pt x="828" y="8565"/>
                  </a:lnTo>
                  <a:lnTo>
                    <a:pt x="755" y="8127"/>
                  </a:lnTo>
                  <a:lnTo>
                    <a:pt x="682" y="7689"/>
                  </a:lnTo>
                  <a:lnTo>
                    <a:pt x="657" y="7251"/>
                  </a:lnTo>
                  <a:lnTo>
                    <a:pt x="657" y="6837"/>
                  </a:lnTo>
                  <a:lnTo>
                    <a:pt x="706" y="6399"/>
                  </a:lnTo>
                  <a:lnTo>
                    <a:pt x="803" y="5986"/>
                  </a:lnTo>
                  <a:lnTo>
                    <a:pt x="925" y="5548"/>
                  </a:lnTo>
                  <a:lnTo>
                    <a:pt x="1120" y="5110"/>
                  </a:lnTo>
                  <a:lnTo>
                    <a:pt x="1339" y="4696"/>
                  </a:lnTo>
                  <a:lnTo>
                    <a:pt x="1606" y="4307"/>
                  </a:lnTo>
                  <a:lnTo>
                    <a:pt x="1898" y="3869"/>
                  </a:lnTo>
                  <a:lnTo>
                    <a:pt x="2166" y="3431"/>
                  </a:lnTo>
                  <a:lnTo>
                    <a:pt x="2434" y="3017"/>
                  </a:lnTo>
                  <a:lnTo>
                    <a:pt x="2604" y="2823"/>
                  </a:lnTo>
                  <a:lnTo>
                    <a:pt x="2774" y="2628"/>
                  </a:lnTo>
                  <a:lnTo>
                    <a:pt x="3115" y="2336"/>
                  </a:lnTo>
                  <a:lnTo>
                    <a:pt x="3431" y="2068"/>
                  </a:lnTo>
                  <a:lnTo>
                    <a:pt x="3772" y="1825"/>
                  </a:lnTo>
                  <a:lnTo>
                    <a:pt x="4137" y="1582"/>
                  </a:lnTo>
                  <a:lnTo>
                    <a:pt x="4502" y="1387"/>
                  </a:lnTo>
                  <a:lnTo>
                    <a:pt x="4867" y="1192"/>
                  </a:lnTo>
                  <a:lnTo>
                    <a:pt x="5256" y="1046"/>
                  </a:lnTo>
                  <a:lnTo>
                    <a:pt x="5670" y="900"/>
                  </a:lnTo>
                  <a:lnTo>
                    <a:pt x="6083" y="803"/>
                  </a:lnTo>
                  <a:lnTo>
                    <a:pt x="6497" y="706"/>
                  </a:lnTo>
                  <a:lnTo>
                    <a:pt x="6935" y="633"/>
                  </a:lnTo>
                  <a:lnTo>
                    <a:pt x="7373" y="584"/>
                  </a:lnTo>
                  <a:lnTo>
                    <a:pt x="7811" y="535"/>
                  </a:lnTo>
                  <a:lnTo>
                    <a:pt x="8249" y="511"/>
                  </a:lnTo>
                  <a:close/>
                  <a:moveTo>
                    <a:pt x="8444" y="0"/>
                  </a:moveTo>
                  <a:lnTo>
                    <a:pt x="7641" y="24"/>
                  </a:lnTo>
                  <a:lnTo>
                    <a:pt x="6838" y="122"/>
                  </a:lnTo>
                  <a:lnTo>
                    <a:pt x="6351" y="195"/>
                  </a:lnTo>
                  <a:lnTo>
                    <a:pt x="5889" y="292"/>
                  </a:lnTo>
                  <a:lnTo>
                    <a:pt x="5426" y="414"/>
                  </a:lnTo>
                  <a:lnTo>
                    <a:pt x="4964" y="560"/>
                  </a:lnTo>
                  <a:lnTo>
                    <a:pt x="4502" y="730"/>
                  </a:lnTo>
                  <a:lnTo>
                    <a:pt x="4088" y="949"/>
                  </a:lnTo>
                  <a:lnTo>
                    <a:pt x="3674" y="1217"/>
                  </a:lnTo>
                  <a:lnTo>
                    <a:pt x="3285" y="1509"/>
                  </a:lnTo>
                  <a:lnTo>
                    <a:pt x="2823" y="1922"/>
                  </a:lnTo>
                  <a:lnTo>
                    <a:pt x="2385" y="2312"/>
                  </a:lnTo>
                  <a:lnTo>
                    <a:pt x="2166" y="2531"/>
                  </a:lnTo>
                  <a:lnTo>
                    <a:pt x="1947" y="2725"/>
                  </a:lnTo>
                  <a:lnTo>
                    <a:pt x="1752" y="2969"/>
                  </a:lnTo>
                  <a:lnTo>
                    <a:pt x="1582" y="3212"/>
                  </a:lnTo>
                  <a:lnTo>
                    <a:pt x="1266" y="3723"/>
                  </a:lnTo>
                  <a:lnTo>
                    <a:pt x="974" y="4283"/>
                  </a:lnTo>
                  <a:lnTo>
                    <a:pt x="682" y="4842"/>
                  </a:lnTo>
                  <a:lnTo>
                    <a:pt x="438" y="5402"/>
                  </a:lnTo>
                  <a:lnTo>
                    <a:pt x="341" y="5645"/>
                  </a:lnTo>
                  <a:lnTo>
                    <a:pt x="268" y="5889"/>
                  </a:lnTo>
                  <a:lnTo>
                    <a:pt x="195" y="6132"/>
                  </a:lnTo>
                  <a:lnTo>
                    <a:pt x="146" y="6375"/>
                  </a:lnTo>
                  <a:lnTo>
                    <a:pt x="122" y="6886"/>
                  </a:lnTo>
                  <a:lnTo>
                    <a:pt x="122" y="7397"/>
                  </a:lnTo>
                  <a:lnTo>
                    <a:pt x="171" y="7908"/>
                  </a:lnTo>
                  <a:lnTo>
                    <a:pt x="268" y="8419"/>
                  </a:lnTo>
                  <a:lnTo>
                    <a:pt x="390" y="8906"/>
                  </a:lnTo>
                  <a:lnTo>
                    <a:pt x="536" y="9392"/>
                  </a:lnTo>
                  <a:lnTo>
                    <a:pt x="682" y="9830"/>
                  </a:lnTo>
                  <a:lnTo>
                    <a:pt x="876" y="10244"/>
                  </a:lnTo>
                  <a:lnTo>
                    <a:pt x="1095" y="10658"/>
                  </a:lnTo>
                  <a:lnTo>
                    <a:pt x="1339" y="11047"/>
                  </a:lnTo>
                  <a:lnTo>
                    <a:pt x="1631" y="11412"/>
                  </a:lnTo>
                  <a:lnTo>
                    <a:pt x="1947" y="11728"/>
                  </a:lnTo>
                  <a:lnTo>
                    <a:pt x="2117" y="11874"/>
                  </a:lnTo>
                  <a:lnTo>
                    <a:pt x="2312" y="12020"/>
                  </a:lnTo>
                  <a:lnTo>
                    <a:pt x="2507" y="12142"/>
                  </a:lnTo>
                  <a:lnTo>
                    <a:pt x="2701" y="12239"/>
                  </a:lnTo>
                  <a:lnTo>
                    <a:pt x="2677" y="12458"/>
                  </a:lnTo>
                  <a:lnTo>
                    <a:pt x="2604" y="12653"/>
                  </a:lnTo>
                  <a:lnTo>
                    <a:pt x="2482" y="12848"/>
                  </a:lnTo>
                  <a:lnTo>
                    <a:pt x="2361" y="13042"/>
                  </a:lnTo>
                  <a:lnTo>
                    <a:pt x="2215" y="13213"/>
                  </a:lnTo>
                  <a:lnTo>
                    <a:pt x="2069" y="13359"/>
                  </a:lnTo>
                  <a:lnTo>
                    <a:pt x="1752" y="13675"/>
                  </a:lnTo>
                  <a:lnTo>
                    <a:pt x="1412" y="13967"/>
                  </a:lnTo>
                  <a:lnTo>
                    <a:pt x="1047" y="14259"/>
                  </a:lnTo>
                  <a:lnTo>
                    <a:pt x="828" y="14381"/>
                  </a:lnTo>
                  <a:lnTo>
                    <a:pt x="633" y="14478"/>
                  </a:lnTo>
                  <a:lnTo>
                    <a:pt x="414" y="14575"/>
                  </a:lnTo>
                  <a:lnTo>
                    <a:pt x="195" y="14648"/>
                  </a:lnTo>
                  <a:lnTo>
                    <a:pt x="98" y="14697"/>
                  </a:lnTo>
                  <a:lnTo>
                    <a:pt x="25" y="14794"/>
                  </a:lnTo>
                  <a:lnTo>
                    <a:pt x="0" y="14891"/>
                  </a:lnTo>
                  <a:lnTo>
                    <a:pt x="25" y="14989"/>
                  </a:lnTo>
                  <a:lnTo>
                    <a:pt x="49" y="15086"/>
                  </a:lnTo>
                  <a:lnTo>
                    <a:pt x="146" y="15159"/>
                  </a:lnTo>
                  <a:lnTo>
                    <a:pt x="244" y="15208"/>
                  </a:lnTo>
                  <a:lnTo>
                    <a:pt x="365" y="15208"/>
                  </a:lnTo>
                  <a:lnTo>
                    <a:pt x="414" y="15183"/>
                  </a:lnTo>
                  <a:lnTo>
                    <a:pt x="560" y="15256"/>
                  </a:lnTo>
                  <a:lnTo>
                    <a:pt x="682" y="15305"/>
                  </a:lnTo>
                  <a:lnTo>
                    <a:pt x="998" y="15378"/>
                  </a:lnTo>
                  <a:lnTo>
                    <a:pt x="1314" y="15402"/>
                  </a:lnTo>
                  <a:lnTo>
                    <a:pt x="1679" y="15402"/>
                  </a:lnTo>
                  <a:lnTo>
                    <a:pt x="2020" y="15354"/>
                  </a:lnTo>
                  <a:lnTo>
                    <a:pt x="2336" y="15305"/>
                  </a:lnTo>
                  <a:lnTo>
                    <a:pt x="2896" y="15183"/>
                  </a:lnTo>
                  <a:lnTo>
                    <a:pt x="3261" y="15062"/>
                  </a:lnTo>
                  <a:lnTo>
                    <a:pt x="3626" y="14916"/>
                  </a:lnTo>
                  <a:lnTo>
                    <a:pt x="3991" y="14770"/>
                  </a:lnTo>
                  <a:lnTo>
                    <a:pt x="4331" y="14575"/>
                  </a:lnTo>
                  <a:lnTo>
                    <a:pt x="4575" y="14429"/>
                  </a:lnTo>
                  <a:lnTo>
                    <a:pt x="4818" y="14259"/>
                  </a:lnTo>
                  <a:lnTo>
                    <a:pt x="5037" y="14040"/>
                  </a:lnTo>
                  <a:lnTo>
                    <a:pt x="5134" y="13918"/>
                  </a:lnTo>
                  <a:lnTo>
                    <a:pt x="5207" y="13797"/>
                  </a:lnTo>
                  <a:lnTo>
                    <a:pt x="5426" y="13821"/>
                  </a:lnTo>
                  <a:lnTo>
                    <a:pt x="5645" y="13845"/>
                  </a:lnTo>
                  <a:lnTo>
                    <a:pt x="6059" y="13967"/>
                  </a:lnTo>
                  <a:lnTo>
                    <a:pt x="6497" y="14113"/>
                  </a:lnTo>
                  <a:lnTo>
                    <a:pt x="6692" y="14186"/>
                  </a:lnTo>
                  <a:lnTo>
                    <a:pt x="6911" y="14235"/>
                  </a:lnTo>
                  <a:lnTo>
                    <a:pt x="7178" y="14283"/>
                  </a:lnTo>
                  <a:lnTo>
                    <a:pt x="7446" y="14308"/>
                  </a:lnTo>
                  <a:lnTo>
                    <a:pt x="7981" y="14332"/>
                  </a:lnTo>
                  <a:lnTo>
                    <a:pt x="8517" y="14308"/>
                  </a:lnTo>
                  <a:lnTo>
                    <a:pt x="9052" y="14259"/>
                  </a:lnTo>
                  <a:lnTo>
                    <a:pt x="9490" y="14210"/>
                  </a:lnTo>
                  <a:lnTo>
                    <a:pt x="9952" y="14137"/>
                  </a:lnTo>
                  <a:lnTo>
                    <a:pt x="10390" y="14040"/>
                  </a:lnTo>
                  <a:lnTo>
                    <a:pt x="10828" y="13918"/>
                  </a:lnTo>
                  <a:lnTo>
                    <a:pt x="11266" y="13797"/>
                  </a:lnTo>
                  <a:lnTo>
                    <a:pt x="11680" y="13651"/>
                  </a:lnTo>
                  <a:lnTo>
                    <a:pt x="12093" y="13480"/>
                  </a:lnTo>
                  <a:lnTo>
                    <a:pt x="12507" y="13286"/>
                  </a:lnTo>
                  <a:lnTo>
                    <a:pt x="12921" y="13067"/>
                  </a:lnTo>
                  <a:lnTo>
                    <a:pt x="13310" y="12823"/>
                  </a:lnTo>
                  <a:lnTo>
                    <a:pt x="13699" y="12556"/>
                  </a:lnTo>
                  <a:lnTo>
                    <a:pt x="14089" y="12264"/>
                  </a:lnTo>
                  <a:lnTo>
                    <a:pt x="14429" y="11947"/>
                  </a:lnTo>
                  <a:lnTo>
                    <a:pt x="14770" y="11607"/>
                  </a:lnTo>
                  <a:lnTo>
                    <a:pt x="15111" y="11266"/>
                  </a:lnTo>
                  <a:lnTo>
                    <a:pt x="15403" y="10901"/>
                  </a:lnTo>
                  <a:lnTo>
                    <a:pt x="15670" y="10512"/>
                  </a:lnTo>
                  <a:lnTo>
                    <a:pt x="15914" y="10098"/>
                  </a:lnTo>
                  <a:lnTo>
                    <a:pt x="16133" y="9684"/>
                  </a:lnTo>
                  <a:lnTo>
                    <a:pt x="16327" y="9246"/>
                  </a:lnTo>
                  <a:lnTo>
                    <a:pt x="16473" y="8808"/>
                  </a:lnTo>
                  <a:lnTo>
                    <a:pt x="16595" y="8346"/>
                  </a:lnTo>
                  <a:lnTo>
                    <a:pt x="16668" y="7884"/>
                  </a:lnTo>
                  <a:lnTo>
                    <a:pt x="16717" y="7421"/>
                  </a:lnTo>
                  <a:lnTo>
                    <a:pt x="16717" y="7178"/>
                  </a:lnTo>
                  <a:lnTo>
                    <a:pt x="16692" y="6959"/>
                  </a:lnTo>
                  <a:lnTo>
                    <a:pt x="16595" y="6497"/>
                  </a:lnTo>
                  <a:lnTo>
                    <a:pt x="16473" y="6035"/>
                  </a:lnTo>
                  <a:lnTo>
                    <a:pt x="16352" y="5597"/>
                  </a:lnTo>
                  <a:lnTo>
                    <a:pt x="16206" y="5134"/>
                  </a:lnTo>
                  <a:lnTo>
                    <a:pt x="16084" y="4672"/>
                  </a:lnTo>
                  <a:lnTo>
                    <a:pt x="15962" y="4210"/>
                  </a:lnTo>
                  <a:lnTo>
                    <a:pt x="15792" y="3772"/>
                  </a:lnTo>
                  <a:lnTo>
                    <a:pt x="15597" y="3358"/>
                  </a:lnTo>
                  <a:lnTo>
                    <a:pt x="15354" y="2993"/>
                  </a:lnTo>
                  <a:lnTo>
                    <a:pt x="15062" y="2652"/>
                  </a:lnTo>
                  <a:lnTo>
                    <a:pt x="14770" y="2336"/>
                  </a:lnTo>
                  <a:lnTo>
                    <a:pt x="14429" y="2044"/>
                  </a:lnTo>
                  <a:lnTo>
                    <a:pt x="14089" y="1776"/>
                  </a:lnTo>
                  <a:lnTo>
                    <a:pt x="13724" y="1509"/>
                  </a:lnTo>
                  <a:lnTo>
                    <a:pt x="13334" y="1265"/>
                  </a:lnTo>
                  <a:lnTo>
                    <a:pt x="12969" y="1046"/>
                  </a:lnTo>
                  <a:lnTo>
                    <a:pt x="12580" y="827"/>
                  </a:lnTo>
                  <a:lnTo>
                    <a:pt x="12166" y="633"/>
                  </a:lnTo>
                  <a:lnTo>
                    <a:pt x="11777" y="487"/>
                  </a:lnTo>
                  <a:lnTo>
                    <a:pt x="11363" y="341"/>
                  </a:lnTo>
                  <a:lnTo>
                    <a:pt x="10950" y="219"/>
                  </a:lnTo>
                  <a:lnTo>
                    <a:pt x="10512" y="146"/>
                  </a:lnTo>
                  <a:lnTo>
                    <a:pt x="10074" y="73"/>
                  </a:lnTo>
                  <a:lnTo>
                    <a:pt x="92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7" name="Google Shape;1387;p156"/>
            <p:cNvSpPr txBox="1"/>
            <p:nvPr/>
          </p:nvSpPr>
          <p:spPr>
            <a:xfrm>
              <a:off x="1215881" y="1915894"/>
              <a:ext cx="1383300" cy="1063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/>
                <a:t>How did you and your partner work together during centers? What went well? What can we continue to work on?</a:t>
              </a:r>
              <a:endParaRPr sz="1700"/>
            </a:p>
          </p:txBody>
        </p:sp>
      </p:grpSp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FE2F3"/>
        </a:solidFill>
      </p:bgPr>
    </p:bg>
    <p:spTree>
      <p:nvGrpSpPr>
        <p:cNvPr id="1391" name="Shape 1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" name="Google Shape;1392;p157"/>
          <p:cNvSpPr txBox="1"/>
          <p:nvPr>
            <p:ph type="ctrTitle"/>
          </p:nvPr>
        </p:nvSpPr>
        <p:spPr>
          <a:xfrm>
            <a:off x="523800" y="1554600"/>
            <a:ext cx="8284500" cy="738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Puppies and Tulips</a:t>
            </a:r>
            <a:endParaRPr sz="40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393" name="Google Shape;1393;p157"/>
          <p:cNvSpPr txBox="1"/>
          <p:nvPr/>
        </p:nvSpPr>
        <p:spPr>
          <a:xfrm>
            <a:off x="2636050" y="2292600"/>
            <a:ext cx="4543500" cy="5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Let’s make origami puppies and tulips and tell and solve story problems using the words “more” and “fewer”.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394" name="Google Shape;1394;p157"/>
          <p:cNvSpPr/>
          <p:nvPr/>
        </p:nvSpPr>
        <p:spPr>
          <a:xfrm>
            <a:off x="2138752" y="2292591"/>
            <a:ext cx="387161" cy="402569"/>
          </a:xfrm>
          <a:custGeom>
            <a:rect b="b" l="l" r="r" t="t"/>
            <a:pathLst>
              <a:path extrusionOk="0" h="18420" w="17715">
                <a:moveTo>
                  <a:pt x="14673" y="803"/>
                </a:moveTo>
                <a:lnTo>
                  <a:pt x="14746" y="1022"/>
                </a:lnTo>
                <a:lnTo>
                  <a:pt x="14794" y="1217"/>
                </a:lnTo>
                <a:lnTo>
                  <a:pt x="14843" y="1655"/>
                </a:lnTo>
                <a:lnTo>
                  <a:pt x="14892" y="2141"/>
                </a:lnTo>
                <a:lnTo>
                  <a:pt x="14916" y="2385"/>
                </a:lnTo>
                <a:lnTo>
                  <a:pt x="14940" y="2482"/>
                </a:lnTo>
                <a:lnTo>
                  <a:pt x="15013" y="2604"/>
                </a:lnTo>
                <a:lnTo>
                  <a:pt x="14770" y="2847"/>
                </a:lnTo>
                <a:lnTo>
                  <a:pt x="14697" y="2920"/>
                </a:lnTo>
                <a:lnTo>
                  <a:pt x="14648" y="2628"/>
                </a:lnTo>
                <a:lnTo>
                  <a:pt x="14600" y="2360"/>
                </a:lnTo>
                <a:lnTo>
                  <a:pt x="14527" y="2044"/>
                </a:lnTo>
                <a:lnTo>
                  <a:pt x="14405" y="1776"/>
                </a:lnTo>
                <a:lnTo>
                  <a:pt x="14308" y="1484"/>
                </a:lnTo>
                <a:lnTo>
                  <a:pt x="14210" y="1192"/>
                </a:lnTo>
                <a:lnTo>
                  <a:pt x="14673" y="803"/>
                </a:lnTo>
                <a:close/>
                <a:moveTo>
                  <a:pt x="15695" y="2847"/>
                </a:moveTo>
                <a:lnTo>
                  <a:pt x="16400" y="2871"/>
                </a:lnTo>
                <a:lnTo>
                  <a:pt x="17106" y="2969"/>
                </a:lnTo>
                <a:lnTo>
                  <a:pt x="16984" y="3115"/>
                </a:lnTo>
                <a:lnTo>
                  <a:pt x="16960" y="3090"/>
                </a:lnTo>
                <a:lnTo>
                  <a:pt x="16887" y="3042"/>
                </a:lnTo>
                <a:lnTo>
                  <a:pt x="16790" y="2993"/>
                </a:lnTo>
                <a:lnTo>
                  <a:pt x="16595" y="2969"/>
                </a:lnTo>
                <a:lnTo>
                  <a:pt x="16400" y="2944"/>
                </a:lnTo>
                <a:lnTo>
                  <a:pt x="15914" y="2944"/>
                </a:lnTo>
                <a:lnTo>
                  <a:pt x="15622" y="2920"/>
                </a:lnTo>
                <a:lnTo>
                  <a:pt x="15695" y="2847"/>
                </a:lnTo>
                <a:close/>
                <a:moveTo>
                  <a:pt x="14040" y="1314"/>
                </a:moveTo>
                <a:lnTo>
                  <a:pt x="14040" y="1484"/>
                </a:lnTo>
                <a:lnTo>
                  <a:pt x="14064" y="1655"/>
                </a:lnTo>
                <a:lnTo>
                  <a:pt x="14137" y="2020"/>
                </a:lnTo>
                <a:lnTo>
                  <a:pt x="14283" y="2871"/>
                </a:lnTo>
                <a:lnTo>
                  <a:pt x="14308" y="3066"/>
                </a:lnTo>
                <a:lnTo>
                  <a:pt x="14332" y="3236"/>
                </a:lnTo>
                <a:lnTo>
                  <a:pt x="14162" y="3382"/>
                </a:lnTo>
                <a:lnTo>
                  <a:pt x="14137" y="3139"/>
                </a:lnTo>
                <a:lnTo>
                  <a:pt x="14040" y="2871"/>
                </a:lnTo>
                <a:lnTo>
                  <a:pt x="13870" y="2433"/>
                </a:lnTo>
                <a:lnTo>
                  <a:pt x="13748" y="2068"/>
                </a:lnTo>
                <a:lnTo>
                  <a:pt x="13675" y="1703"/>
                </a:lnTo>
                <a:lnTo>
                  <a:pt x="13651" y="1630"/>
                </a:lnTo>
                <a:lnTo>
                  <a:pt x="13699" y="1582"/>
                </a:lnTo>
                <a:lnTo>
                  <a:pt x="14040" y="1314"/>
                </a:lnTo>
                <a:close/>
                <a:moveTo>
                  <a:pt x="13359" y="1898"/>
                </a:moveTo>
                <a:lnTo>
                  <a:pt x="13432" y="2239"/>
                </a:lnTo>
                <a:lnTo>
                  <a:pt x="13553" y="2677"/>
                </a:lnTo>
                <a:lnTo>
                  <a:pt x="13699" y="3090"/>
                </a:lnTo>
                <a:lnTo>
                  <a:pt x="13772" y="3358"/>
                </a:lnTo>
                <a:lnTo>
                  <a:pt x="13821" y="3480"/>
                </a:lnTo>
                <a:lnTo>
                  <a:pt x="13894" y="3601"/>
                </a:lnTo>
                <a:lnTo>
                  <a:pt x="13724" y="3723"/>
                </a:lnTo>
                <a:lnTo>
                  <a:pt x="13699" y="3577"/>
                </a:lnTo>
                <a:lnTo>
                  <a:pt x="13675" y="3407"/>
                </a:lnTo>
                <a:lnTo>
                  <a:pt x="13578" y="3090"/>
                </a:lnTo>
                <a:lnTo>
                  <a:pt x="13529" y="2798"/>
                </a:lnTo>
                <a:lnTo>
                  <a:pt x="13456" y="2531"/>
                </a:lnTo>
                <a:lnTo>
                  <a:pt x="13383" y="2239"/>
                </a:lnTo>
                <a:lnTo>
                  <a:pt x="13237" y="1995"/>
                </a:lnTo>
                <a:lnTo>
                  <a:pt x="13359" y="1898"/>
                </a:lnTo>
                <a:close/>
                <a:moveTo>
                  <a:pt x="15378" y="3188"/>
                </a:moveTo>
                <a:lnTo>
                  <a:pt x="15500" y="3236"/>
                </a:lnTo>
                <a:lnTo>
                  <a:pt x="15646" y="3261"/>
                </a:lnTo>
                <a:lnTo>
                  <a:pt x="15914" y="3285"/>
                </a:lnTo>
                <a:lnTo>
                  <a:pt x="16790" y="3358"/>
                </a:lnTo>
                <a:lnTo>
                  <a:pt x="16473" y="3723"/>
                </a:lnTo>
                <a:lnTo>
                  <a:pt x="16449" y="3650"/>
                </a:lnTo>
                <a:lnTo>
                  <a:pt x="16425" y="3601"/>
                </a:lnTo>
                <a:lnTo>
                  <a:pt x="16376" y="3553"/>
                </a:lnTo>
                <a:lnTo>
                  <a:pt x="16303" y="3528"/>
                </a:lnTo>
                <a:lnTo>
                  <a:pt x="16084" y="3455"/>
                </a:lnTo>
                <a:lnTo>
                  <a:pt x="15816" y="3431"/>
                </a:lnTo>
                <a:lnTo>
                  <a:pt x="15573" y="3431"/>
                </a:lnTo>
                <a:lnTo>
                  <a:pt x="15330" y="3455"/>
                </a:lnTo>
                <a:lnTo>
                  <a:pt x="15086" y="3455"/>
                </a:lnTo>
                <a:lnTo>
                  <a:pt x="15135" y="3431"/>
                </a:lnTo>
                <a:lnTo>
                  <a:pt x="15378" y="3188"/>
                </a:lnTo>
                <a:close/>
                <a:moveTo>
                  <a:pt x="13067" y="2166"/>
                </a:moveTo>
                <a:lnTo>
                  <a:pt x="13115" y="2628"/>
                </a:lnTo>
                <a:lnTo>
                  <a:pt x="13164" y="3042"/>
                </a:lnTo>
                <a:lnTo>
                  <a:pt x="13188" y="3285"/>
                </a:lnTo>
                <a:lnTo>
                  <a:pt x="13213" y="3553"/>
                </a:lnTo>
                <a:lnTo>
                  <a:pt x="13261" y="3699"/>
                </a:lnTo>
                <a:lnTo>
                  <a:pt x="13286" y="3820"/>
                </a:lnTo>
                <a:lnTo>
                  <a:pt x="13359" y="3942"/>
                </a:lnTo>
                <a:lnTo>
                  <a:pt x="13432" y="4015"/>
                </a:lnTo>
                <a:lnTo>
                  <a:pt x="13213" y="4234"/>
                </a:lnTo>
                <a:lnTo>
                  <a:pt x="13140" y="3845"/>
                </a:lnTo>
                <a:lnTo>
                  <a:pt x="13042" y="3480"/>
                </a:lnTo>
                <a:lnTo>
                  <a:pt x="12994" y="3236"/>
                </a:lnTo>
                <a:lnTo>
                  <a:pt x="12921" y="2969"/>
                </a:lnTo>
                <a:lnTo>
                  <a:pt x="12823" y="2701"/>
                </a:lnTo>
                <a:lnTo>
                  <a:pt x="12702" y="2482"/>
                </a:lnTo>
                <a:lnTo>
                  <a:pt x="12872" y="2336"/>
                </a:lnTo>
                <a:lnTo>
                  <a:pt x="13067" y="2166"/>
                </a:lnTo>
                <a:close/>
                <a:moveTo>
                  <a:pt x="14648" y="3796"/>
                </a:moveTo>
                <a:lnTo>
                  <a:pt x="14819" y="3869"/>
                </a:lnTo>
                <a:lnTo>
                  <a:pt x="15013" y="3893"/>
                </a:lnTo>
                <a:lnTo>
                  <a:pt x="15232" y="3918"/>
                </a:lnTo>
                <a:lnTo>
                  <a:pt x="16035" y="3918"/>
                </a:lnTo>
                <a:lnTo>
                  <a:pt x="16181" y="3966"/>
                </a:lnTo>
                <a:lnTo>
                  <a:pt x="16230" y="3966"/>
                </a:lnTo>
                <a:lnTo>
                  <a:pt x="16011" y="4185"/>
                </a:lnTo>
                <a:lnTo>
                  <a:pt x="15938" y="4258"/>
                </a:lnTo>
                <a:lnTo>
                  <a:pt x="15816" y="4210"/>
                </a:lnTo>
                <a:lnTo>
                  <a:pt x="15695" y="4161"/>
                </a:lnTo>
                <a:lnTo>
                  <a:pt x="15403" y="4137"/>
                </a:lnTo>
                <a:lnTo>
                  <a:pt x="14916" y="4137"/>
                </a:lnTo>
                <a:lnTo>
                  <a:pt x="14600" y="4112"/>
                </a:lnTo>
                <a:lnTo>
                  <a:pt x="14259" y="4112"/>
                </a:lnTo>
                <a:lnTo>
                  <a:pt x="14648" y="3796"/>
                </a:lnTo>
                <a:close/>
                <a:moveTo>
                  <a:pt x="13943" y="4404"/>
                </a:moveTo>
                <a:lnTo>
                  <a:pt x="14283" y="4453"/>
                </a:lnTo>
                <a:lnTo>
                  <a:pt x="14648" y="4502"/>
                </a:lnTo>
                <a:lnTo>
                  <a:pt x="15354" y="4550"/>
                </a:lnTo>
                <a:lnTo>
                  <a:pt x="15524" y="4575"/>
                </a:lnTo>
                <a:lnTo>
                  <a:pt x="15330" y="4745"/>
                </a:lnTo>
                <a:lnTo>
                  <a:pt x="15184" y="4915"/>
                </a:lnTo>
                <a:lnTo>
                  <a:pt x="14697" y="4818"/>
                </a:lnTo>
                <a:lnTo>
                  <a:pt x="14186" y="4745"/>
                </a:lnTo>
                <a:lnTo>
                  <a:pt x="13699" y="4672"/>
                </a:lnTo>
                <a:lnTo>
                  <a:pt x="13797" y="4550"/>
                </a:lnTo>
                <a:lnTo>
                  <a:pt x="13943" y="4404"/>
                </a:lnTo>
                <a:close/>
                <a:moveTo>
                  <a:pt x="14721" y="0"/>
                </a:moveTo>
                <a:lnTo>
                  <a:pt x="14673" y="24"/>
                </a:lnTo>
                <a:lnTo>
                  <a:pt x="14600" y="49"/>
                </a:lnTo>
                <a:lnTo>
                  <a:pt x="14551" y="97"/>
                </a:lnTo>
                <a:lnTo>
                  <a:pt x="14235" y="389"/>
                </a:lnTo>
                <a:lnTo>
                  <a:pt x="13894" y="681"/>
                </a:lnTo>
                <a:lnTo>
                  <a:pt x="13213" y="1217"/>
                </a:lnTo>
                <a:lnTo>
                  <a:pt x="12921" y="1460"/>
                </a:lnTo>
                <a:lnTo>
                  <a:pt x="12775" y="1606"/>
                </a:lnTo>
                <a:lnTo>
                  <a:pt x="12629" y="1752"/>
                </a:lnTo>
                <a:lnTo>
                  <a:pt x="12507" y="1922"/>
                </a:lnTo>
                <a:lnTo>
                  <a:pt x="12385" y="2093"/>
                </a:lnTo>
                <a:lnTo>
                  <a:pt x="12337" y="2263"/>
                </a:lnTo>
                <a:lnTo>
                  <a:pt x="12312" y="2458"/>
                </a:lnTo>
                <a:lnTo>
                  <a:pt x="12337" y="2506"/>
                </a:lnTo>
                <a:lnTo>
                  <a:pt x="12312" y="2531"/>
                </a:lnTo>
                <a:lnTo>
                  <a:pt x="12337" y="2774"/>
                </a:lnTo>
                <a:lnTo>
                  <a:pt x="12385" y="3017"/>
                </a:lnTo>
                <a:lnTo>
                  <a:pt x="12507" y="3504"/>
                </a:lnTo>
                <a:lnTo>
                  <a:pt x="12531" y="3796"/>
                </a:lnTo>
                <a:lnTo>
                  <a:pt x="12580" y="4137"/>
                </a:lnTo>
                <a:lnTo>
                  <a:pt x="12629" y="4453"/>
                </a:lnTo>
                <a:lnTo>
                  <a:pt x="12677" y="4599"/>
                </a:lnTo>
                <a:lnTo>
                  <a:pt x="12750" y="4745"/>
                </a:lnTo>
                <a:lnTo>
                  <a:pt x="12288" y="5256"/>
                </a:lnTo>
                <a:lnTo>
                  <a:pt x="11972" y="5621"/>
                </a:lnTo>
                <a:lnTo>
                  <a:pt x="11631" y="5961"/>
                </a:lnTo>
                <a:lnTo>
                  <a:pt x="10925" y="6643"/>
                </a:lnTo>
                <a:lnTo>
                  <a:pt x="10220" y="7300"/>
                </a:lnTo>
                <a:lnTo>
                  <a:pt x="9490" y="7981"/>
                </a:lnTo>
                <a:lnTo>
                  <a:pt x="9125" y="8370"/>
                </a:lnTo>
                <a:lnTo>
                  <a:pt x="8760" y="8760"/>
                </a:lnTo>
                <a:lnTo>
                  <a:pt x="8371" y="9149"/>
                </a:lnTo>
                <a:lnTo>
                  <a:pt x="8006" y="9538"/>
                </a:lnTo>
                <a:lnTo>
                  <a:pt x="7884" y="9490"/>
                </a:lnTo>
                <a:lnTo>
                  <a:pt x="7665" y="9490"/>
                </a:lnTo>
                <a:lnTo>
                  <a:pt x="7568" y="9514"/>
                </a:lnTo>
                <a:lnTo>
                  <a:pt x="7422" y="9538"/>
                </a:lnTo>
                <a:lnTo>
                  <a:pt x="7276" y="9587"/>
                </a:lnTo>
                <a:lnTo>
                  <a:pt x="7154" y="9684"/>
                </a:lnTo>
                <a:lnTo>
                  <a:pt x="7057" y="9830"/>
                </a:lnTo>
                <a:lnTo>
                  <a:pt x="6984" y="9976"/>
                </a:lnTo>
                <a:lnTo>
                  <a:pt x="6935" y="10147"/>
                </a:lnTo>
                <a:lnTo>
                  <a:pt x="6959" y="10317"/>
                </a:lnTo>
                <a:lnTo>
                  <a:pt x="7008" y="10487"/>
                </a:lnTo>
                <a:lnTo>
                  <a:pt x="7105" y="10633"/>
                </a:lnTo>
                <a:lnTo>
                  <a:pt x="7251" y="10755"/>
                </a:lnTo>
                <a:lnTo>
                  <a:pt x="7397" y="10828"/>
                </a:lnTo>
                <a:lnTo>
                  <a:pt x="7568" y="10877"/>
                </a:lnTo>
                <a:lnTo>
                  <a:pt x="7738" y="10901"/>
                </a:lnTo>
                <a:lnTo>
                  <a:pt x="7884" y="10877"/>
                </a:lnTo>
                <a:lnTo>
                  <a:pt x="8006" y="10804"/>
                </a:lnTo>
                <a:lnTo>
                  <a:pt x="8127" y="10731"/>
                </a:lnTo>
                <a:lnTo>
                  <a:pt x="8225" y="10633"/>
                </a:lnTo>
                <a:lnTo>
                  <a:pt x="8298" y="10512"/>
                </a:lnTo>
                <a:lnTo>
                  <a:pt x="8346" y="10390"/>
                </a:lnTo>
                <a:lnTo>
                  <a:pt x="8371" y="10244"/>
                </a:lnTo>
                <a:lnTo>
                  <a:pt x="8371" y="10098"/>
                </a:lnTo>
                <a:lnTo>
                  <a:pt x="8371" y="10049"/>
                </a:lnTo>
                <a:lnTo>
                  <a:pt x="8711" y="9733"/>
                </a:lnTo>
                <a:lnTo>
                  <a:pt x="9003" y="9392"/>
                </a:lnTo>
                <a:lnTo>
                  <a:pt x="9295" y="9052"/>
                </a:lnTo>
                <a:lnTo>
                  <a:pt x="9587" y="8760"/>
                </a:lnTo>
                <a:lnTo>
                  <a:pt x="10317" y="8054"/>
                </a:lnTo>
                <a:lnTo>
                  <a:pt x="11047" y="7373"/>
                </a:lnTo>
                <a:lnTo>
                  <a:pt x="11777" y="6691"/>
                </a:lnTo>
                <a:lnTo>
                  <a:pt x="12507" y="5986"/>
                </a:lnTo>
                <a:lnTo>
                  <a:pt x="12896" y="5548"/>
                </a:lnTo>
                <a:lnTo>
                  <a:pt x="13310" y="5086"/>
                </a:lnTo>
                <a:lnTo>
                  <a:pt x="13529" y="5159"/>
                </a:lnTo>
                <a:lnTo>
                  <a:pt x="13748" y="5207"/>
                </a:lnTo>
                <a:lnTo>
                  <a:pt x="14186" y="5280"/>
                </a:lnTo>
                <a:lnTo>
                  <a:pt x="14648" y="5353"/>
                </a:lnTo>
                <a:lnTo>
                  <a:pt x="15086" y="5426"/>
                </a:lnTo>
                <a:lnTo>
                  <a:pt x="15184" y="5426"/>
                </a:lnTo>
                <a:lnTo>
                  <a:pt x="15281" y="5402"/>
                </a:lnTo>
                <a:lnTo>
                  <a:pt x="15354" y="5353"/>
                </a:lnTo>
                <a:lnTo>
                  <a:pt x="15403" y="5280"/>
                </a:lnTo>
                <a:lnTo>
                  <a:pt x="15524" y="5207"/>
                </a:lnTo>
                <a:lnTo>
                  <a:pt x="15670" y="5134"/>
                </a:lnTo>
                <a:lnTo>
                  <a:pt x="15938" y="4940"/>
                </a:lnTo>
                <a:lnTo>
                  <a:pt x="16352" y="4526"/>
                </a:lnTo>
                <a:lnTo>
                  <a:pt x="16692" y="4210"/>
                </a:lnTo>
                <a:lnTo>
                  <a:pt x="17009" y="3869"/>
                </a:lnTo>
                <a:lnTo>
                  <a:pt x="17325" y="3504"/>
                </a:lnTo>
                <a:lnTo>
                  <a:pt x="17617" y="3115"/>
                </a:lnTo>
                <a:lnTo>
                  <a:pt x="17641" y="3066"/>
                </a:lnTo>
                <a:lnTo>
                  <a:pt x="17666" y="3017"/>
                </a:lnTo>
                <a:lnTo>
                  <a:pt x="17641" y="2896"/>
                </a:lnTo>
                <a:lnTo>
                  <a:pt x="17690" y="2774"/>
                </a:lnTo>
                <a:lnTo>
                  <a:pt x="17714" y="2701"/>
                </a:lnTo>
                <a:lnTo>
                  <a:pt x="17690" y="2652"/>
                </a:lnTo>
                <a:lnTo>
                  <a:pt x="17690" y="2579"/>
                </a:lnTo>
                <a:lnTo>
                  <a:pt x="17641" y="2531"/>
                </a:lnTo>
                <a:lnTo>
                  <a:pt x="17593" y="2506"/>
                </a:lnTo>
                <a:lnTo>
                  <a:pt x="17495" y="2482"/>
                </a:lnTo>
                <a:lnTo>
                  <a:pt x="16838" y="2360"/>
                </a:lnTo>
                <a:lnTo>
                  <a:pt x="16473" y="2312"/>
                </a:lnTo>
                <a:lnTo>
                  <a:pt x="16108" y="2287"/>
                </a:lnTo>
                <a:lnTo>
                  <a:pt x="16303" y="2068"/>
                </a:lnTo>
                <a:lnTo>
                  <a:pt x="16522" y="1801"/>
                </a:lnTo>
                <a:lnTo>
                  <a:pt x="16790" y="1582"/>
                </a:lnTo>
                <a:lnTo>
                  <a:pt x="17033" y="1338"/>
                </a:lnTo>
                <a:lnTo>
                  <a:pt x="17276" y="1095"/>
                </a:lnTo>
                <a:lnTo>
                  <a:pt x="17325" y="1022"/>
                </a:lnTo>
                <a:lnTo>
                  <a:pt x="17374" y="949"/>
                </a:lnTo>
                <a:lnTo>
                  <a:pt x="17374" y="876"/>
                </a:lnTo>
                <a:lnTo>
                  <a:pt x="17374" y="803"/>
                </a:lnTo>
                <a:lnTo>
                  <a:pt x="17325" y="681"/>
                </a:lnTo>
                <a:lnTo>
                  <a:pt x="17252" y="560"/>
                </a:lnTo>
                <a:lnTo>
                  <a:pt x="17155" y="487"/>
                </a:lnTo>
                <a:lnTo>
                  <a:pt x="17009" y="438"/>
                </a:lnTo>
                <a:lnTo>
                  <a:pt x="16960" y="462"/>
                </a:lnTo>
                <a:lnTo>
                  <a:pt x="16887" y="462"/>
                </a:lnTo>
                <a:lnTo>
                  <a:pt x="16838" y="511"/>
                </a:lnTo>
                <a:lnTo>
                  <a:pt x="16765" y="560"/>
                </a:lnTo>
                <a:lnTo>
                  <a:pt x="16571" y="803"/>
                </a:lnTo>
                <a:lnTo>
                  <a:pt x="16352" y="1022"/>
                </a:lnTo>
                <a:lnTo>
                  <a:pt x="16133" y="1241"/>
                </a:lnTo>
                <a:lnTo>
                  <a:pt x="15914" y="1460"/>
                </a:lnTo>
                <a:lnTo>
                  <a:pt x="15500" y="1971"/>
                </a:lnTo>
                <a:lnTo>
                  <a:pt x="15427" y="1436"/>
                </a:lnTo>
                <a:lnTo>
                  <a:pt x="15354" y="1095"/>
                </a:lnTo>
                <a:lnTo>
                  <a:pt x="15281" y="779"/>
                </a:lnTo>
                <a:lnTo>
                  <a:pt x="15184" y="462"/>
                </a:lnTo>
                <a:lnTo>
                  <a:pt x="15111" y="292"/>
                </a:lnTo>
                <a:lnTo>
                  <a:pt x="15013" y="146"/>
                </a:lnTo>
                <a:lnTo>
                  <a:pt x="14965" y="97"/>
                </a:lnTo>
                <a:lnTo>
                  <a:pt x="14916" y="49"/>
                </a:lnTo>
                <a:lnTo>
                  <a:pt x="14794" y="24"/>
                </a:lnTo>
                <a:lnTo>
                  <a:pt x="14721" y="0"/>
                </a:lnTo>
                <a:close/>
                <a:moveTo>
                  <a:pt x="7543" y="6691"/>
                </a:moveTo>
                <a:lnTo>
                  <a:pt x="7203" y="6716"/>
                </a:lnTo>
                <a:lnTo>
                  <a:pt x="6886" y="6789"/>
                </a:lnTo>
                <a:lnTo>
                  <a:pt x="6570" y="6862"/>
                </a:lnTo>
                <a:lnTo>
                  <a:pt x="6254" y="6983"/>
                </a:lnTo>
                <a:lnTo>
                  <a:pt x="5962" y="7105"/>
                </a:lnTo>
                <a:lnTo>
                  <a:pt x="5670" y="7275"/>
                </a:lnTo>
                <a:lnTo>
                  <a:pt x="5402" y="7470"/>
                </a:lnTo>
                <a:lnTo>
                  <a:pt x="5159" y="7713"/>
                </a:lnTo>
                <a:lnTo>
                  <a:pt x="4940" y="7957"/>
                </a:lnTo>
                <a:lnTo>
                  <a:pt x="4745" y="8249"/>
                </a:lnTo>
                <a:lnTo>
                  <a:pt x="4599" y="8565"/>
                </a:lnTo>
                <a:lnTo>
                  <a:pt x="4477" y="8857"/>
                </a:lnTo>
                <a:lnTo>
                  <a:pt x="4380" y="9149"/>
                </a:lnTo>
                <a:lnTo>
                  <a:pt x="4307" y="9441"/>
                </a:lnTo>
                <a:lnTo>
                  <a:pt x="4258" y="9733"/>
                </a:lnTo>
                <a:lnTo>
                  <a:pt x="4234" y="10025"/>
                </a:lnTo>
                <a:lnTo>
                  <a:pt x="4234" y="10317"/>
                </a:lnTo>
                <a:lnTo>
                  <a:pt x="4258" y="10609"/>
                </a:lnTo>
                <a:lnTo>
                  <a:pt x="4307" y="10901"/>
                </a:lnTo>
                <a:lnTo>
                  <a:pt x="4356" y="11193"/>
                </a:lnTo>
                <a:lnTo>
                  <a:pt x="4453" y="11461"/>
                </a:lnTo>
                <a:lnTo>
                  <a:pt x="4550" y="11728"/>
                </a:lnTo>
                <a:lnTo>
                  <a:pt x="4696" y="11996"/>
                </a:lnTo>
                <a:lnTo>
                  <a:pt x="4842" y="12239"/>
                </a:lnTo>
                <a:lnTo>
                  <a:pt x="5013" y="12458"/>
                </a:lnTo>
                <a:lnTo>
                  <a:pt x="5207" y="12677"/>
                </a:lnTo>
                <a:lnTo>
                  <a:pt x="5426" y="12872"/>
                </a:lnTo>
                <a:lnTo>
                  <a:pt x="5670" y="13067"/>
                </a:lnTo>
                <a:lnTo>
                  <a:pt x="5913" y="13213"/>
                </a:lnTo>
                <a:lnTo>
                  <a:pt x="6181" y="13334"/>
                </a:lnTo>
                <a:lnTo>
                  <a:pt x="6473" y="13456"/>
                </a:lnTo>
                <a:lnTo>
                  <a:pt x="6740" y="13529"/>
                </a:lnTo>
                <a:lnTo>
                  <a:pt x="7032" y="13602"/>
                </a:lnTo>
                <a:lnTo>
                  <a:pt x="7324" y="13650"/>
                </a:lnTo>
                <a:lnTo>
                  <a:pt x="7933" y="13650"/>
                </a:lnTo>
                <a:lnTo>
                  <a:pt x="8225" y="13626"/>
                </a:lnTo>
                <a:lnTo>
                  <a:pt x="8541" y="13577"/>
                </a:lnTo>
                <a:lnTo>
                  <a:pt x="8833" y="13505"/>
                </a:lnTo>
                <a:lnTo>
                  <a:pt x="9125" y="13407"/>
                </a:lnTo>
                <a:lnTo>
                  <a:pt x="9393" y="13310"/>
                </a:lnTo>
                <a:lnTo>
                  <a:pt x="9660" y="13164"/>
                </a:lnTo>
                <a:lnTo>
                  <a:pt x="9903" y="12994"/>
                </a:lnTo>
                <a:lnTo>
                  <a:pt x="10147" y="12823"/>
                </a:lnTo>
                <a:lnTo>
                  <a:pt x="10390" y="12604"/>
                </a:lnTo>
                <a:lnTo>
                  <a:pt x="10585" y="12361"/>
                </a:lnTo>
                <a:lnTo>
                  <a:pt x="10779" y="12118"/>
                </a:lnTo>
                <a:lnTo>
                  <a:pt x="10925" y="11826"/>
                </a:lnTo>
                <a:lnTo>
                  <a:pt x="11071" y="11558"/>
                </a:lnTo>
                <a:lnTo>
                  <a:pt x="11193" y="11242"/>
                </a:lnTo>
                <a:lnTo>
                  <a:pt x="11266" y="10950"/>
                </a:lnTo>
                <a:lnTo>
                  <a:pt x="11339" y="10633"/>
                </a:lnTo>
                <a:lnTo>
                  <a:pt x="11388" y="10317"/>
                </a:lnTo>
                <a:lnTo>
                  <a:pt x="11388" y="9976"/>
                </a:lnTo>
                <a:lnTo>
                  <a:pt x="11363" y="9660"/>
                </a:lnTo>
                <a:lnTo>
                  <a:pt x="11315" y="9368"/>
                </a:lnTo>
                <a:lnTo>
                  <a:pt x="11242" y="9052"/>
                </a:lnTo>
                <a:lnTo>
                  <a:pt x="11120" y="8760"/>
                </a:lnTo>
                <a:lnTo>
                  <a:pt x="10974" y="8492"/>
                </a:lnTo>
                <a:lnTo>
                  <a:pt x="10147" y="9295"/>
                </a:lnTo>
                <a:lnTo>
                  <a:pt x="9733" y="9733"/>
                </a:lnTo>
                <a:lnTo>
                  <a:pt x="9636" y="9855"/>
                </a:lnTo>
                <a:lnTo>
                  <a:pt x="9636" y="9879"/>
                </a:lnTo>
                <a:lnTo>
                  <a:pt x="9636" y="10244"/>
                </a:lnTo>
                <a:lnTo>
                  <a:pt x="9587" y="10609"/>
                </a:lnTo>
                <a:lnTo>
                  <a:pt x="9539" y="10779"/>
                </a:lnTo>
                <a:lnTo>
                  <a:pt x="9466" y="10950"/>
                </a:lnTo>
                <a:lnTo>
                  <a:pt x="9393" y="11096"/>
                </a:lnTo>
                <a:lnTo>
                  <a:pt x="9295" y="11242"/>
                </a:lnTo>
                <a:lnTo>
                  <a:pt x="9149" y="11363"/>
                </a:lnTo>
                <a:lnTo>
                  <a:pt x="9003" y="11485"/>
                </a:lnTo>
                <a:lnTo>
                  <a:pt x="8882" y="11582"/>
                </a:lnTo>
                <a:lnTo>
                  <a:pt x="8736" y="11655"/>
                </a:lnTo>
                <a:lnTo>
                  <a:pt x="8590" y="11704"/>
                </a:lnTo>
                <a:lnTo>
                  <a:pt x="8444" y="11728"/>
                </a:lnTo>
                <a:lnTo>
                  <a:pt x="8127" y="11777"/>
                </a:lnTo>
                <a:lnTo>
                  <a:pt x="7811" y="11777"/>
                </a:lnTo>
                <a:lnTo>
                  <a:pt x="7470" y="11728"/>
                </a:lnTo>
                <a:lnTo>
                  <a:pt x="7178" y="11631"/>
                </a:lnTo>
                <a:lnTo>
                  <a:pt x="6886" y="11509"/>
                </a:lnTo>
                <a:lnTo>
                  <a:pt x="6643" y="11339"/>
                </a:lnTo>
                <a:lnTo>
                  <a:pt x="6521" y="11217"/>
                </a:lnTo>
                <a:lnTo>
                  <a:pt x="6400" y="11096"/>
                </a:lnTo>
                <a:lnTo>
                  <a:pt x="6327" y="10974"/>
                </a:lnTo>
                <a:lnTo>
                  <a:pt x="6254" y="10852"/>
                </a:lnTo>
                <a:lnTo>
                  <a:pt x="6132" y="10560"/>
                </a:lnTo>
                <a:lnTo>
                  <a:pt x="6059" y="10244"/>
                </a:lnTo>
                <a:lnTo>
                  <a:pt x="6059" y="9928"/>
                </a:lnTo>
                <a:lnTo>
                  <a:pt x="6083" y="9636"/>
                </a:lnTo>
                <a:lnTo>
                  <a:pt x="6181" y="9319"/>
                </a:lnTo>
                <a:lnTo>
                  <a:pt x="6302" y="9052"/>
                </a:lnTo>
                <a:lnTo>
                  <a:pt x="6400" y="8906"/>
                </a:lnTo>
                <a:lnTo>
                  <a:pt x="6497" y="8808"/>
                </a:lnTo>
                <a:lnTo>
                  <a:pt x="6594" y="8687"/>
                </a:lnTo>
                <a:lnTo>
                  <a:pt x="6716" y="8614"/>
                </a:lnTo>
                <a:lnTo>
                  <a:pt x="6984" y="8468"/>
                </a:lnTo>
                <a:lnTo>
                  <a:pt x="7276" y="8370"/>
                </a:lnTo>
                <a:lnTo>
                  <a:pt x="7495" y="8322"/>
                </a:lnTo>
                <a:lnTo>
                  <a:pt x="7689" y="8322"/>
                </a:lnTo>
                <a:lnTo>
                  <a:pt x="8054" y="8370"/>
                </a:lnTo>
                <a:lnTo>
                  <a:pt x="8200" y="8200"/>
                </a:lnTo>
                <a:lnTo>
                  <a:pt x="8565" y="7811"/>
                </a:lnTo>
                <a:lnTo>
                  <a:pt x="8955" y="7421"/>
                </a:lnTo>
                <a:lnTo>
                  <a:pt x="9344" y="7032"/>
                </a:lnTo>
                <a:lnTo>
                  <a:pt x="9295" y="6983"/>
                </a:lnTo>
                <a:lnTo>
                  <a:pt x="9247" y="6959"/>
                </a:lnTo>
                <a:lnTo>
                  <a:pt x="8906" y="6862"/>
                </a:lnTo>
                <a:lnTo>
                  <a:pt x="8565" y="6764"/>
                </a:lnTo>
                <a:lnTo>
                  <a:pt x="8225" y="6716"/>
                </a:lnTo>
                <a:lnTo>
                  <a:pt x="7884" y="6691"/>
                </a:lnTo>
                <a:close/>
                <a:moveTo>
                  <a:pt x="13407" y="15621"/>
                </a:moveTo>
                <a:lnTo>
                  <a:pt x="13505" y="15694"/>
                </a:lnTo>
                <a:lnTo>
                  <a:pt x="13310" y="15865"/>
                </a:lnTo>
                <a:lnTo>
                  <a:pt x="13213" y="15962"/>
                </a:lnTo>
                <a:lnTo>
                  <a:pt x="13115" y="16059"/>
                </a:lnTo>
                <a:lnTo>
                  <a:pt x="12969" y="16278"/>
                </a:lnTo>
                <a:lnTo>
                  <a:pt x="12969" y="16303"/>
                </a:lnTo>
                <a:lnTo>
                  <a:pt x="12969" y="16351"/>
                </a:lnTo>
                <a:lnTo>
                  <a:pt x="12994" y="16400"/>
                </a:lnTo>
                <a:lnTo>
                  <a:pt x="13067" y="16424"/>
                </a:lnTo>
                <a:lnTo>
                  <a:pt x="13115" y="16424"/>
                </a:lnTo>
                <a:lnTo>
                  <a:pt x="13140" y="16400"/>
                </a:lnTo>
                <a:lnTo>
                  <a:pt x="13237" y="16327"/>
                </a:lnTo>
                <a:lnTo>
                  <a:pt x="13334" y="16254"/>
                </a:lnTo>
                <a:lnTo>
                  <a:pt x="13553" y="16132"/>
                </a:lnTo>
                <a:lnTo>
                  <a:pt x="13699" y="16035"/>
                </a:lnTo>
                <a:lnTo>
                  <a:pt x="13845" y="15938"/>
                </a:lnTo>
                <a:lnTo>
                  <a:pt x="13918" y="15986"/>
                </a:lnTo>
                <a:lnTo>
                  <a:pt x="13772" y="16132"/>
                </a:lnTo>
                <a:lnTo>
                  <a:pt x="13651" y="16254"/>
                </a:lnTo>
                <a:lnTo>
                  <a:pt x="13553" y="16351"/>
                </a:lnTo>
                <a:lnTo>
                  <a:pt x="13456" y="16497"/>
                </a:lnTo>
                <a:lnTo>
                  <a:pt x="13407" y="16570"/>
                </a:lnTo>
                <a:lnTo>
                  <a:pt x="13383" y="16643"/>
                </a:lnTo>
                <a:lnTo>
                  <a:pt x="13383" y="16692"/>
                </a:lnTo>
                <a:lnTo>
                  <a:pt x="13432" y="16741"/>
                </a:lnTo>
                <a:lnTo>
                  <a:pt x="13553" y="16741"/>
                </a:lnTo>
                <a:lnTo>
                  <a:pt x="13675" y="16668"/>
                </a:lnTo>
                <a:lnTo>
                  <a:pt x="13870" y="16497"/>
                </a:lnTo>
                <a:lnTo>
                  <a:pt x="14137" y="16278"/>
                </a:lnTo>
                <a:lnTo>
                  <a:pt x="14186" y="16230"/>
                </a:lnTo>
                <a:lnTo>
                  <a:pt x="14283" y="16351"/>
                </a:lnTo>
                <a:lnTo>
                  <a:pt x="13967" y="16643"/>
                </a:lnTo>
                <a:lnTo>
                  <a:pt x="13821" y="16862"/>
                </a:lnTo>
                <a:lnTo>
                  <a:pt x="13675" y="17057"/>
                </a:lnTo>
                <a:lnTo>
                  <a:pt x="13675" y="17106"/>
                </a:lnTo>
                <a:lnTo>
                  <a:pt x="13724" y="17106"/>
                </a:lnTo>
                <a:lnTo>
                  <a:pt x="13967" y="16984"/>
                </a:lnTo>
                <a:lnTo>
                  <a:pt x="14210" y="16887"/>
                </a:lnTo>
                <a:lnTo>
                  <a:pt x="14381" y="16789"/>
                </a:lnTo>
                <a:lnTo>
                  <a:pt x="14527" y="16668"/>
                </a:lnTo>
                <a:lnTo>
                  <a:pt x="14600" y="16765"/>
                </a:lnTo>
                <a:lnTo>
                  <a:pt x="14575" y="16789"/>
                </a:lnTo>
                <a:lnTo>
                  <a:pt x="14259" y="17033"/>
                </a:lnTo>
                <a:lnTo>
                  <a:pt x="14113" y="17154"/>
                </a:lnTo>
                <a:lnTo>
                  <a:pt x="13991" y="17300"/>
                </a:lnTo>
                <a:lnTo>
                  <a:pt x="13991" y="17349"/>
                </a:lnTo>
                <a:lnTo>
                  <a:pt x="14016" y="17349"/>
                </a:lnTo>
                <a:lnTo>
                  <a:pt x="14210" y="17300"/>
                </a:lnTo>
                <a:lnTo>
                  <a:pt x="14356" y="17252"/>
                </a:lnTo>
                <a:lnTo>
                  <a:pt x="14551" y="17154"/>
                </a:lnTo>
                <a:lnTo>
                  <a:pt x="14721" y="17057"/>
                </a:lnTo>
                <a:lnTo>
                  <a:pt x="14746" y="17203"/>
                </a:lnTo>
                <a:lnTo>
                  <a:pt x="14624" y="17252"/>
                </a:lnTo>
                <a:lnTo>
                  <a:pt x="14478" y="17300"/>
                </a:lnTo>
                <a:lnTo>
                  <a:pt x="14332" y="17373"/>
                </a:lnTo>
                <a:lnTo>
                  <a:pt x="14259" y="17422"/>
                </a:lnTo>
                <a:lnTo>
                  <a:pt x="14186" y="17471"/>
                </a:lnTo>
                <a:lnTo>
                  <a:pt x="14137" y="17544"/>
                </a:lnTo>
                <a:lnTo>
                  <a:pt x="14162" y="17641"/>
                </a:lnTo>
                <a:lnTo>
                  <a:pt x="14210" y="17690"/>
                </a:lnTo>
                <a:lnTo>
                  <a:pt x="14283" y="17714"/>
                </a:lnTo>
                <a:lnTo>
                  <a:pt x="14429" y="17714"/>
                </a:lnTo>
                <a:lnTo>
                  <a:pt x="14575" y="17665"/>
                </a:lnTo>
                <a:lnTo>
                  <a:pt x="14697" y="17617"/>
                </a:lnTo>
                <a:lnTo>
                  <a:pt x="14697" y="17641"/>
                </a:lnTo>
                <a:lnTo>
                  <a:pt x="14600" y="17738"/>
                </a:lnTo>
                <a:lnTo>
                  <a:pt x="14502" y="17811"/>
                </a:lnTo>
                <a:lnTo>
                  <a:pt x="14405" y="17860"/>
                </a:lnTo>
                <a:lnTo>
                  <a:pt x="14283" y="17884"/>
                </a:lnTo>
                <a:lnTo>
                  <a:pt x="14162" y="17909"/>
                </a:lnTo>
                <a:lnTo>
                  <a:pt x="14040" y="17884"/>
                </a:lnTo>
                <a:lnTo>
                  <a:pt x="13772" y="17836"/>
                </a:lnTo>
                <a:lnTo>
                  <a:pt x="13529" y="17738"/>
                </a:lnTo>
                <a:lnTo>
                  <a:pt x="13261" y="17592"/>
                </a:lnTo>
                <a:lnTo>
                  <a:pt x="13067" y="17471"/>
                </a:lnTo>
                <a:lnTo>
                  <a:pt x="12896" y="17349"/>
                </a:lnTo>
                <a:lnTo>
                  <a:pt x="12726" y="17179"/>
                </a:lnTo>
                <a:lnTo>
                  <a:pt x="12556" y="16984"/>
                </a:lnTo>
                <a:lnTo>
                  <a:pt x="12337" y="16765"/>
                </a:lnTo>
                <a:lnTo>
                  <a:pt x="12239" y="16692"/>
                </a:lnTo>
                <a:lnTo>
                  <a:pt x="12118" y="16668"/>
                </a:lnTo>
                <a:lnTo>
                  <a:pt x="12458" y="16424"/>
                </a:lnTo>
                <a:lnTo>
                  <a:pt x="12799" y="16181"/>
                </a:lnTo>
                <a:lnTo>
                  <a:pt x="13115" y="15913"/>
                </a:lnTo>
                <a:lnTo>
                  <a:pt x="13407" y="15621"/>
                </a:lnTo>
                <a:close/>
                <a:moveTo>
                  <a:pt x="2287" y="15548"/>
                </a:moveTo>
                <a:lnTo>
                  <a:pt x="2579" y="15840"/>
                </a:lnTo>
                <a:lnTo>
                  <a:pt x="2871" y="16084"/>
                </a:lnTo>
                <a:lnTo>
                  <a:pt x="3188" y="16351"/>
                </a:lnTo>
                <a:lnTo>
                  <a:pt x="3504" y="16570"/>
                </a:lnTo>
                <a:lnTo>
                  <a:pt x="3382" y="16765"/>
                </a:lnTo>
                <a:lnTo>
                  <a:pt x="3358" y="16741"/>
                </a:lnTo>
                <a:lnTo>
                  <a:pt x="3309" y="16668"/>
                </a:lnTo>
                <a:lnTo>
                  <a:pt x="3261" y="16619"/>
                </a:lnTo>
                <a:lnTo>
                  <a:pt x="3115" y="16522"/>
                </a:lnTo>
                <a:lnTo>
                  <a:pt x="2944" y="16449"/>
                </a:lnTo>
                <a:lnTo>
                  <a:pt x="2823" y="16351"/>
                </a:lnTo>
                <a:lnTo>
                  <a:pt x="2774" y="16351"/>
                </a:lnTo>
                <a:lnTo>
                  <a:pt x="2774" y="16376"/>
                </a:lnTo>
                <a:lnTo>
                  <a:pt x="2823" y="16522"/>
                </a:lnTo>
                <a:lnTo>
                  <a:pt x="2944" y="16668"/>
                </a:lnTo>
                <a:lnTo>
                  <a:pt x="2969" y="16692"/>
                </a:lnTo>
                <a:lnTo>
                  <a:pt x="2725" y="16546"/>
                </a:lnTo>
                <a:lnTo>
                  <a:pt x="2604" y="16497"/>
                </a:lnTo>
                <a:lnTo>
                  <a:pt x="2458" y="16473"/>
                </a:lnTo>
                <a:lnTo>
                  <a:pt x="2433" y="16473"/>
                </a:lnTo>
                <a:lnTo>
                  <a:pt x="2433" y="16522"/>
                </a:lnTo>
                <a:lnTo>
                  <a:pt x="2482" y="16619"/>
                </a:lnTo>
                <a:lnTo>
                  <a:pt x="2555" y="16692"/>
                </a:lnTo>
                <a:lnTo>
                  <a:pt x="2725" y="16862"/>
                </a:lnTo>
                <a:lnTo>
                  <a:pt x="2896" y="17008"/>
                </a:lnTo>
                <a:lnTo>
                  <a:pt x="3090" y="17130"/>
                </a:lnTo>
                <a:lnTo>
                  <a:pt x="2920" y="17300"/>
                </a:lnTo>
                <a:lnTo>
                  <a:pt x="2871" y="17276"/>
                </a:lnTo>
                <a:lnTo>
                  <a:pt x="2774" y="17203"/>
                </a:lnTo>
                <a:lnTo>
                  <a:pt x="2701" y="17106"/>
                </a:lnTo>
                <a:lnTo>
                  <a:pt x="2604" y="17008"/>
                </a:lnTo>
                <a:lnTo>
                  <a:pt x="2506" y="16935"/>
                </a:lnTo>
                <a:lnTo>
                  <a:pt x="2385" y="16887"/>
                </a:lnTo>
                <a:lnTo>
                  <a:pt x="2336" y="16862"/>
                </a:lnTo>
                <a:lnTo>
                  <a:pt x="2263" y="16887"/>
                </a:lnTo>
                <a:lnTo>
                  <a:pt x="2239" y="16911"/>
                </a:lnTo>
                <a:lnTo>
                  <a:pt x="2239" y="16960"/>
                </a:lnTo>
                <a:lnTo>
                  <a:pt x="2287" y="17057"/>
                </a:lnTo>
                <a:lnTo>
                  <a:pt x="2336" y="17179"/>
                </a:lnTo>
                <a:lnTo>
                  <a:pt x="2433" y="17300"/>
                </a:lnTo>
                <a:lnTo>
                  <a:pt x="2506" y="17422"/>
                </a:lnTo>
                <a:lnTo>
                  <a:pt x="2652" y="17544"/>
                </a:lnTo>
                <a:lnTo>
                  <a:pt x="2531" y="17617"/>
                </a:lnTo>
                <a:lnTo>
                  <a:pt x="2336" y="17519"/>
                </a:lnTo>
                <a:lnTo>
                  <a:pt x="2166" y="17398"/>
                </a:lnTo>
                <a:lnTo>
                  <a:pt x="2068" y="17325"/>
                </a:lnTo>
                <a:lnTo>
                  <a:pt x="1995" y="17300"/>
                </a:lnTo>
                <a:lnTo>
                  <a:pt x="1898" y="17252"/>
                </a:lnTo>
                <a:lnTo>
                  <a:pt x="1777" y="17227"/>
                </a:lnTo>
                <a:lnTo>
                  <a:pt x="1752" y="17252"/>
                </a:lnTo>
                <a:lnTo>
                  <a:pt x="1728" y="17276"/>
                </a:lnTo>
                <a:lnTo>
                  <a:pt x="1777" y="17398"/>
                </a:lnTo>
                <a:lnTo>
                  <a:pt x="1825" y="17519"/>
                </a:lnTo>
                <a:lnTo>
                  <a:pt x="1898" y="17641"/>
                </a:lnTo>
                <a:lnTo>
                  <a:pt x="1995" y="17738"/>
                </a:lnTo>
                <a:lnTo>
                  <a:pt x="2117" y="17860"/>
                </a:lnTo>
                <a:lnTo>
                  <a:pt x="1874" y="17763"/>
                </a:lnTo>
                <a:lnTo>
                  <a:pt x="1679" y="17665"/>
                </a:lnTo>
                <a:lnTo>
                  <a:pt x="1582" y="17617"/>
                </a:lnTo>
                <a:lnTo>
                  <a:pt x="1485" y="17592"/>
                </a:lnTo>
                <a:lnTo>
                  <a:pt x="1436" y="17592"/>
                </a:lnTo>
                <a:lnTo>
                  <a:pt x="1363" y="17641"/>
                </a:lnTo>
                <a:lnTo>
                  <a:pt x="1339" y="17690"/>
                </a:lnTo>
                <a:lnTo>
                  <a:pt x="1339" y="17738"/>
                </a:lnTo>
                <a:lnTo>
                  <a:pt x="1412" y="17860"/>
                </a:lnTo>
                <a:lnTo>
                  <a:pt x="1509" y="17957"/>
                </a:lnTo>
                <a:lnTo>
                  <a:pt x="1363" y="17909"/>
                </a:lnTo>
                <a:lnTo>
                  <a:pt x="1266" y="17836"/>
                </a:lnTo>
                <a:lnTo>
                  <a:pt x="1168" y="17738"/>
                </a:lnTo>
                <a:lnTo>
                  <a:pt x="1095" y="17592"/>
                </a:lnTo>
                <a:lnTo>
                  <a:pt x="1071" y="17422"/>
                </a:lnTo>
                <a:lnTo>
                  <a:pt x="1095" y="17227"/>
                </a:lnTo>
                <a:lnTo>
                  <a:pt x="1144" y="17057"/>
                </a:lnTo>
                <a:lnTo>
                  <a:pt x="1217" y="16887"/>
                </a:lnTo>
                <a:lnTo>
                  <a:pt x="1436" y="16522"/>
                </a:lnTo>
                <a:lnTo>
                  <a:pt x="1631" y="16254"/>
                </a:lnTo>
                <a:lnTo>
                  <a:pt x="1777" y="16059"/>
                </a:lnTo>
                <a:lnTo>
                  <a:pt x="1947" y="15889"/>
                </a:lnTo>
                <a:lnTo>
                  <a:pt x="2117" y="15719"/>
                </a:lnTo>
                <a:lnTo>
                  <a:pt x="2287" y="15548"/>
                </a:lnTo>
                <a:close/>
                <a:moveTo>
                  <a:pt x="7689" y="2336"/>
                </a:moveTo>
                <a:lnTo>
                  <a:pt x="7203" y="2360"/>
                </a:lnTo>
                <a:lnTo>
                  <a:pt x="6716" y="2409"/>
                </a:lnTo>
                <a:lnTo>
                  <a:pt x="6205" y="2482"/>
                </a:lnTo>
                <a:lnTo>
                  <a:pt x="5718" y="2604"/>
                </a:lnTo>
                <a:lnTo>
                  <a:pt x="5256" y="2725"/>
                </a:lnTo>
                <a:lnTo>
                  <a:pt x="4794" y="2896"/>
                </a:lnTo>
                <a:lnTo>
                  <a:pt x="4404" y="3066"/>
                </a:lnTo>
                <a:lnTo>
                  <a:pt x="4015" y="3261"/>
                </a:lnTo>
                <a:lnTo>
                  <a:pt x="3626" y="3480"/>
                </a:lnTo>
                <a:lnTo>
                  <a:pt x="3261" y="3723"/>
                </a:lnTo>
                <a:lnTo>
                  <a:pt x="2896" y="3966"/>
                </a:lnTo>
                <a:lnTo>
                  <a:pt x="2555" y="4258"/>
                </a:lnTo>
                <a:lnTo>
                  <a:pt x="2214" y="4526"/>
                </a:lnTo>
                <a:lnTo>
                  <a:pt x="1923" y="4842"/>
                </a:lnTo>
                <a:lnTo>
                  <a:pt x="1655" y="5134"/>
                </a:lnTo>
                <a:lnTo>
                  <a:pt x="1412" y="5451"/>
                </a:lnTo>
                <a:lnTo>
                  <a:pt x="1217" y="5791"/>
                </a:lnTo>
                <a:lnTo>
                  <a:pt x="1071" y="6156"/>
                </a:lnTo>
                <a:lnTo>
                  <a:pt x="657" y="7105"/>
                </a:lnTo>
                <a:lnTo>
                  <a:pt x="463" y="7592"/>
                </a:lnTo>
                <a:lnTo>
                  <a:pt x="292" y="8078"/>
                </a:lnTo>
                <a:lnTo>
                  <a:pt x="171" y="8565"/>
                </a:lnTo>
                <a:lnTo>
                  <a:pt x="73" y="9052"/>
                </a:lnTo>
                <a:lnTo>
                  <a:pt x="25" y="9563"/>
                </a:lnTo>
                <a:lnTo>
                  <a:pt x="0" y="10074"/>
                </a:lnTo>
                <a:lnTo>
                  <a:pt x="25" y="10585"/>
                </a:lnTo>
                <a:lnTo>
                  <a:pt x="49" y="11096"/>
                </a:lnTo>
                <a:lnTo>
                  <a:pt x="122" y="11607"/>
                </a:lnTo>
                <a:lnTo>
                  <a:pt x="195" y="12093"/>
                </a:lnTo>
                <a:lnTo>
                  <a:pt x="268" y="12531"/>
                </a:lnTo>
                <a:lnTo>
                  <a:pt x="414" y="12945"/>
                </a:lnTo>
                <a:lnTo>
                  <a:pt x="584" y="13359"/>
                </a:lnTo>
                <a:lnTo>
                  <a:pt x="779" y="13723"/>
                </a:lnTo>
                <a:lnTo>
                  <a:pt x="1022" y="14088"/>
                </a:lnTo>
                <a:lnTo>
                  <a:pt x="1290" y="14453"/>
                </a:lnTo>
                <a:lnTo>
                  <a:pt x="1558" y="14794"/>
                </a:lnTo>
                <a:lnTo>
                  <a:pt x="1850" y="15135"/>
                </a:lnTo>
                <a:lnTo>
                  <a:pt x="1995" y="15281"/>
                </a:lnTo>
                <a:lnTo>
                  <a:pt x="1850" y="15378"/>
                </a:lnTo>
                <a:lnTo>
                  <a:pt x="1704" y="15500"/>
                </a:lnTo>
                <a:lnTo>
                  <a:pt x="1582" y="15621"/>
                </a:lnTo>
                <a:lnTo>
                  <a:pt x="1460" y="15767"/>
                </a:lnTo>
                <a:lnTo>
                  <a:pt x="1217" y="16084"/>
                </a:lnTo>
                <a:lnTo>
                  <a:pt x="1047" y="16351"/>
                </a:lnTo>
                <a:lnTo>
                  <a:pt x="925" y="16546"/>
                </a:lnTo>
                <a:lnTo>
                  <a:pt x="828" y="16741"/>
                </a:lnTo>
                <a:lnTo>
                  <a:pt x="730" y="16960"/>
                </a:lnTo>
                <a:lnTo>
                  <a:pt x="682" y="17179"/>
                </a:lnTo>
                <a:lnTo>
                  <a:pt x="633" y="17398"/>
                </a:lnTo>
                <a:lnTo>
                  <a:pt x="657" y="17617"/>
                </a:lnTo>
                <a:lnTo>
                  <a:pt x="706" y="17836"/>
                </a:lnTo>
                <a:lnTo>
                  <a:pt x="828" y="18055"/>
                </a:lnTo>
                <a:lnTo>
                  <a:pt x="901" y="18152"/>
                </a:lnTo>
                <a:lnTo>
                  <a:pt x="974" y="18225"/>
                </a:lnTo>
                <a:lnTo>
                  <a:pt x="1144" y="18322"/>
                </a:lnTo>
                <a:lnTo>
                  <a:pt x="1339" y="18395"/>
                </a:lnTo>
                <a:lnTo>
                  <a:pt x="1558" y="18420"/>
                </a:lnTo>
                <a:lnTo>
                  <a:pt x="1777" y="18420"/>
                </a:lnTo>
                <a:lnTo>
                  <a:pt x="1995" y="18371"/>
                </a:lnTo>
                <a:lnTo>
                  <a:pt x="2190" y="18322"/>
                </a:lnTo>
                <a:lnTo>
                  <a:pt x="2385" y="18249"/>
                </a:lnTo>
                <a:lnTo>
                  <a:pt x="2604" y="18128"/>
                </a:lnTo>
                <a:lnTo>
                  <a:pt x="2823" y="18006"/>
                </a:lnTo>
                <a:lnTo>
                  <a:pt x="3042" y="17836"/>
                </a:lnTo>
                <a:lnTo>
                  <a:pt x="3236" y="17665"/>
                </a:lnTo>
                <a:lnTo>
                  <a:pt x="3431" y="17471"/>
                </a:lnTo>
                <a:lnTo>
                  <a:pt x="3601" y="17276"/>
                </a:lnTo>
                <a:lnTo>
                  <a:pt x="3893" y="16838"/>
                </a:lnTo>
                <a:lnTo>
                  <a:pt x="4258" y="17081"/>
                </a:lnTo>
                <a:lnTo>
                  <a:pt x="4648" y="17276"/>
                </a:lnTo>
                <a:lnTo>
                  <a:pt x="4867" y="17398"/>
                </a:lnTo>
                <a:lnTo>
                  <a:pt x="5110" y="17495"/>
                </a:lnTo>
                <a:lnTo>
                  <a:pt x="5353" y="17568"/>
                </a:lnTo>
                <a:lnTo>
                  <a:pt x="5597" y="17641"/>
                </a:lnTo>
                <a:lnTo>
                  <a:pt x="6083" y="17738"/>
                </a:lnTo>
                <a:lnTo>
                  <a:pt x="6594" y="17811"/>
                </a:lnTo>
                <a:lnTo>
                  <a:pt x="7057" y="17884"/>
                </a:lnTo>
                <a:lnTo>
                  <a:pt x="7519" y="17909"/>
                </a:lnTo>
                <a:lnTo>
                  <a:pt x="8006" y="17909"/>
                </a:lnTo>
                <a:lnTo>
                  <a:pt x="8492" y="17860"/>
                </a:lnTo>
                <a:lnTo>
                  <a:pt x="8541" y="17884"/>
                </a:lnTo>
                <a:lnTo>
                  <a:pt x="8590" y="17860"/>
                </a:lnTo>
                <a:lnTo>
                  <a:pt x="8736" y="17811"/>
                </a:lnTo>
                <a:lnTo>
                  <a:pt x="8906" y="17787"/>
                </a:lnTo>
                <a:lnTo>
                  <a:pt x="9222" y="17738"/>
                </a:lnTo>
                <a:lnTo>
                  <a:pt x="9514" y="17690"/>
                </a:lnTo>
                <a:lnTo>
                  <a:pt x="9782" y="17592"/>
                </a:lnTo>
                <a:lnTo>
                  <a:pt x="10317" y="17398"/>
                </a:lnTo>
                <a:lnTo>
                  <a:pt x="11120" y="17130"/>
                </a:lnTo>
                <a:lnTo>
                  <a:pt x="11509" y="16984"/>
                </a:lnTo>
                <a:lnTo>
                  <a:pt x="11899" y="16789"/>
                </a:lnTo>
                <a:lnTo>
                  <a:pt x="11899" y="16814"/>
                </a:lnTo>
                <a:lnTo>
                  <a:pt x="11996" y="17033"/>
                </a:lnTo>
                <a:lnTo>
                  <a:pt x="12118" y="17227"/>
                </a:lnTo>
                <a:lnTo>
                  <a:pt x="12288" y="17446"/>
                </a:lnTo>
                <a:lnTo>
                  <a:pt x="12483" y="17641"/>
                </a:lnTo>
                <a:lnTo>
                  <a:pt x="12702" y="17811"/>
                </a:lnTo>
                <a:lnTo>
                  <a:pt x="12921" y="17957"/>
                </a:lnTo>
                <a:lnTo>
                  <a:pt x="13115" y="18079"/>
                </a:lnTo>
                <a:lnTo>
                  <a:pt x="13334" y="18176"/>
                </a:lnTo>
                <a:lnTo>
                  <a:pt x="13529" y="18249"/>
                </a:lnTo>
                <a:lnTo>
                  <a:pt x="13748" y="18298"/>
                </a:lnTo>
                <a:lnTo>
                  <a:pt x="13991" y="18347"/>
                </a:lnTo>
                <a:lnTo>
                  <a:pt x="14259" y="18347"/>
                </a:lnTo>
                <a:lnTo>
                  <a:pt x="14478" y="18322"/>
                </a:lnTo>
                <a:lnTo>
                  <a:pt x="14721" y="18249"/>
                </a:lnTo>
                <a:lnTo>
                  <a:pt x="14819" y="18176"/>
                </a:lnTo>
                <a:lnTo>
                  <a:pt x="14892" y="18103"/>
                </a:lnTo>
                <a:lnTo>
                  <a:pt x="14989" y="18030"/>
                </a:lnTo>
                <a:lnTo>
                  <a:pt x="15038" y="17933"/>
                </a:lnTo>
                <a:lnTo>
                  <a:pt x="15135" y="17763"/>
                </a:lnTo>
                <a:lnTo>
                  <a:pt x="15159" y="17568"/>
                </a:lnTo>
                <a:lnTo>
                  <a:pt x="15184" y="17373"/>
                </a:lnTo>
                <a:lnTo>
                  <a:pt x="15159" y="17203"/>
                </a:lnTo>
                <a:lnTo>
                  <a:pt x="15111" y="17008"/>
                </a:lnTo>
                <a:lnTo>
                  <a:pt x="15062" y="16838"/>
                </a:lnTo>
                <a:lnTo>
                  <a:pt x="14965" y="16643"/>
                </a:lnTo>
                <a:lnTo>
                  <a:pt x="14867" y="16473"/>
                </a:lnTo>
                <a:lnTo>
                  <a:pt x="14600" y="16132"/>
                </a:lnTo>
                <a:lnTo>
                  <a:pt x="14308" y="15792"/>
                </a:lnTo>
                <a:lnTo>
                  <a:pt x="13991" y="15524"/>
                </a:lnTo>
                <a:lnTo>
                  <a:pt x="13675" y="15281"/>
                </a:lnTo>
                <a:lnTo>
                  <a:pt x="13967" y="14916"/>
                </a:lnTo>
                <a:lnTo>
                  <a:pt x="14235" y="14551"/>
                </a:lnTo>
                <a:lnTo>
                  <a:pt x="14478" y="14137"/>
                </a:lnTo>
                <a:lnTo>
                  <a:pt x="14673" y="13748"/>
                </a:lnTo>
                <a:lnTo>
                  <a:pt x="14916" y="13237"/>
                </a:lnTo>
                <a:lnTo>
                  <a:pt x="15111" y="12677"/>
                </a:lnTo>
                <a:lnTo>
                  <a:pt x="15257" y="12118"/>
                </a:lnTo>
                <a:lnTo>
                  <a:pt x="15378" y="11534"/>
                </a:lnTo>
                <a:lnTo>
                  <a:pt x="15476" y="10950"/>
                </a:lnTo>
                <a:lnTo>
                  <a:pt x="15524" y="10366"/>
                </a:lnTo>
                <a:lnTo>
                  <a:pt x="15549" y="9782"/>
                </a:lnTo>
                <a:lnTo>
                  <a:pt x="15549" y="9222"/>
                </a:lnTo>
                <a:lnTo>
                  <a:pt x="15524" y="8979"/>
                </a:lnTo>
                <a:lnTo>
                  <a:pt x="15476" y="8735"/>
                </a:lnTo>
                <a:lnTo>
                  <a:pt x="15354" y="8249"/>
                </a:lnTo>
                <a:lnTo>
                  <a:pt x="15208" y="7786"/>
                </a:lnTo>
                <a:lnTo>
                  <a:pt x="15038" y="7348"/>
                </a:lnTo>
                <a:lnTo>
                  <a:pt x="14867" y="6910"/>
                </a:lnTo>
                <a:lnTo>
                  <a:pt x="14794" y="6691"/>
                </a:lnTo>
                <a:lnTo>
                  <a:pt x="14697" y="6472"/>
                </a:lnTo>
                <a:lnTo>
                  <a:pt x="14575" y="6278"/>
                </a:lnTo>
                <a:lnTo>
                  <a:pt x="14429" y="6107"/>
                </a:lnTo>
                <a:lnTo>
                  <a:pt x="14381" y="6107"/>
                </a:lnTo>
                <a:lnTo>
                  <a:pt x="13991" y="6034"/>
                </a:lnTo>
                <a:lnTo>
                  <a:pt x="13578" y="5961"/>
                </a:lnTo>
                <a:lnTo>
                  <a:pt x="13042" y="6521"/>
                </a:lnTo>
                <a:lnTo>
                  <a:pt x="12458" y="7105"/>
                </a:lnTo>
                <a:lnTo>
                  <a:pt x="12580" y="7202"/>
                </a:lnTo>
                <a:lnTo>
                  <a:pt x="12702" y="7324"/>
                </a:lnTo>
                <a:lnTo>
                  <a:pt x="12799" y="7470"/>
                </a:lnTo>
                <a:lnTo>
                  <a:pt x="12872" y="7616"/>
                </a:lnTo>
                <a:lnTo>
                  <a:pt x="13018" y="7957"/>
                </a:lnTo>
                <a:lnTo>
                  <a:pt x="13140" y="8249"/>
                </a:lnTo>
                <a:lnTo>
                  <a:pt x="13213" y="8468"/>
                </a:lnTo>
                <a:lnTo>
                  <a:pt x="13286" y="8687"/>
                </a:lnTo>
                <a:lnTo>
                  <a:pt x="13383" y="9173"/>
                </a:lnTo>
                <a:lnTo>
                  <a:pt x="13407" y="9684"/>
                </a:lnTo>
                <a:lnTo>
                  <a:pt x="13407" y="10147"/>
                </a:lnTo>
                <a:lnTo>
                  <a:pt x="13383" y="10585"/>
                </a:lnTo>
                <a:lnTo>
                  <a:pt x="13310" y="11023"/>
                </a:lnTo>
                <a:lnTo>
                  <a:pt x="13188" y="11436"/>
                </a:lnTo>
                <a:lnTo>
                  <a:pt x="13042" y="11850"/>
                </a:lnTo>
                <a:lnTo>
                  <a:pt x="12872" y="12264"/>
                </a:lnTo>
                <a:lnTo>
                  <a:pt x="12677" y="12653"/>
                </a:lnTo>
                <a:lnTo>
                  <a:pt x="12458" y="13018"/>
                </a:lnTo>
                <a:lnTo>
                  <a:pt x="12239" y="13383"/>
                </a:lnTo>
                <a:lnTo>
                  <a:pt x="11923" y="13748"/>
                </a:lnTo>
                <a:lnTo>
                  <a:pt x="11582" y="14088"/>
                </a:lnTo>
                <a:lnTo>
                  <a:pt x="11217" y="14380"/>
                </a:lnTo>
                <a:lnTo>
                  <a:pt x="10828" y="14648"/>
                </a:lnTo>
                <a:lnTo>
                  <a:pt x="10414" y="14867"/>
                </a:lnTo>
                <a:lnTo>
                  <a:pt x="9976" y="15062"/>
                </a:lnTo>
                <a:lnTo>
                  <a:pt x="9539" y="15256"/>
                </a:lnTo>
                <a:lnTo>
                  <a:pt x="9101" y="15427"/>
                </a:lnTo>
                <a:lnTo>
                  <a:pt x="8809" y="15524"/>
                </a:lnTo>
                <a:lnTo>
                  <a:pt x="8517" y="15597"/>
                </a:lnTo>
                <a:lnTo>
                  <a:pt x="8225" y="15646"/>
                </a:lnTo>
                <a:lnTo>
                  <a:pt x="7957" y="15670"/>
                </a:lnTo>
                <a:lnTo>
                  <a:pt x="7397" y="15670"/>
                </a:lnTo>
                <a:lnTo>
                  <a:pt x="7130" y="15646"/>
                </a:lnTo>
                <a:lnTo>
                  <a:pt x="6862" y="15597"/>
                </a:lnTo>
                <a:lnTo>
                  <a:pt x="6594" y="15548"/>
                </a:lnTo>
                <a:lnTo>
                  <a:pt x="6327" y="15475"/>
                </a:lnTo>
                <a:lnTo>
                  <a:pt x="5816" y="15281"/>
                </a:lnTo>
                <a:lnTo>
                  <a:pt x="5280" y="15062"/>
                </a:lnTo>
                <a:lnTo>
                  <a:pt x="4769" y="14770"/>
                </a:lnTo>
                <a:lnTo>
                  <a:pt x="4015" y="14307"/>
                </a:lnTo>
                <a:lnTo>
                  <a:pt x="3918" y="14259"/>
                </a:lnTo>
                <a:lnTo>
                  <a:pt x="3820" y="14161"/>
                </a:lnTo>
                <a:lnTo>
                  <a:pt x="3674" y="13991"/>
                </a:lnTo>
                <a:lnTo>
                  <a:pt x="3382" y="13602"/>
                </a:lnTo>
                <a:lnTo>
                  <a:pt x="3066" y="13164"/>
                </a:lnTo>
                <a:lnTo>
                  <a:pt x="2774" y="12726"/>
                </a:lnTo>
                <a:lnTo>
                  <a:pt x="2652" y="12483"/>
                </a:lnTo>
                <a:lnTo>
                  <a:pt x="2555" y="12239"/>
                </a:lnTo>
                <a:lnTo>
                  <a:pt x="2458" y="11972"/>
                </a:lnTo>
                <a:lnTo>
                  <a:pt x="2360" y="11728"/>
                </a:lnTo>
                <a:lnTo>
                  <a:pt x="2263" y="11242"/>
                </a:lnTo>
                <a:lnTo>
                  <a:pt x="2214" y="10731"/>
                </a:lnTo>
                <a:lnTo>
                  <a:pt x="2214" y="10220"/>
                </a:lnTo>
                <a:lnTo>
                  <a:pt x="2239" y="9684"/>
                </a:lnTo>
                <a:lnTo>
                  <a:pt x="2336" y="9149"/>
                </a:lnTo>
                <a:lnTo>
                  <a:pt x="2433" y="8662"/>
                </a:lnTo>
                <a:lnTo>
                  <a:pt x="2604" y="8151"/>
                </a:lnTo>
                <a:lnTo>
                  <a:pt x="2774" y="7713"/>
                </a:lnTo>
                <a:lnTo>
                  <a:pt x="2969" y="7324"/>
                </a:lnTo>
                <a:lnTo>
                  <a:pt x="3188" y="6959"/>
                </a:lnTo>
                <a:lnTo>
                  <a:pt x="3431" y="6618"/>
                </a:lnTo>
                <a:lnTo>
                  <a:pt x="3699" y="6302"/>
                </a:lnTo>
                <a:lnTo>
                  <a:pt x="4015" y="6010"/>
                </a:lnTo>
                <a:lnTo>
                  <a:pt x="4331" y="5742"/>
                </a:lnTo>
                <a:lnTo>
                  <a:pt x="4648" y="5499"/>
                </a:lnTo>
                <a:lnTo>
                  <a:pt x="5013" y="5280"/>
                </a:lnTo>
                <a:lnTo>
                  <a:pt x="5378" y="5086"/>
                </a:lnTo>
                <a:lnTo>
                  <a:pt x="5767" y="4915"/>
                </a:lnTo>
                <a:lnTo>
                  <a:pt x="6156" y="4794"/>
                </a:lnTo>
                <a:lnTo>
                  <a:pt x="6570" y="4672"/>
                </a:lnTo>
                <a:lnTo>
                  <a:pt x="6984" y="4599"/>
                </a:lnTo>
                <a:lnTo>
                  <a:pt x="7397" y="4550"/>
                </a:lnTo>
                <a:lnTo>
                  <a:pt x="7811" y="4526"/>
                </a:lnTo>
                <a:lnTo>
                  <a:pt x="8225" y="4526"/>
                </a:lnTo>
                <a:lnTo>
                  <a:pt x="8614" y="4575"/>
                </a:lnTo>
                <a:lnTo>
                  <a:pt x="8979" y="4623"/>
                </a:lnTo>
                <a:lnTo>
                  <a:pt x="9344" y="4696"/>
                </a:lnTo>
                <a:lnTo>
                  <a:pt x="9685" y="4794"/>
                </a:lnTo>
                <a:lnTo>
                  <a:pt x="10049" y="4940"/>
                </a:lnTo>
                <a:lnTo>
                  <a:pt x="10390" y="5086"/>
                </a:lnTo>
                <a:lnTo>
                  <a:pt x="10706" y="5280"/>
                </a:lnTo>
                <a:lnTo>
                  <a:pt x="10998" y="5499"/>
                </a:lnTo>
                <a:lnTo>
                  <a:pt x="11363" y="5134"/>
                </a:lnTo>
                <a:lnTo>
                  <a:pt x="11704" y="4745"/>
                </a:lnTo>
                <a:lnTo>
                  <a:pt x="11874" y="4575"/>
                </a:lnTo>
                <a:lnTo>
                  <a:pt x="11801" y="4258"/>
                </a:lnTo>
                <a:lnTo>
                  <a:pt x="11777" y="3942"/>
                </a:lnTo>
                <a:lnTo>
                  <a:pt x="11728" y="3650"/>
                </a:lnTo>
                <a:lnTo>
                  <a:pt x="11680" y="3382"/>
                </a:lnTo>
                <a:lnTo>
                  <a:pt x="11169" y="3042"/>
                </a:lnTo>
                <a:lnTo>
                  <a:pt x="10925" y="2871"/>
                </a:lnTo>
                <a:lnTo>
                  <a:pt x="10633" y="2750"/>
                </a:lnTo>
                <a:lnTo>
                  <a:pt x="10147" y="2579"/>
                </a:lnTo>
                <a:lnTo>
                  <a:pt x="9685" y="2458"/>
                </a:lnTo>
                <a:lnTo>
                  <a:pt x="9174" y="2385"/>
                </a:lnTo>
                <a:lnTo>
                  <a:pt x="8687" y="2336"/>
                </a:lnTo>
                <a:close/>
              </a:path>
            </a:pathLst>
          </a:custGeom>
          <a:solidFill>
            <a:srgbClr val="98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5" name="Google Shape;1395;p157"/>
          <p:cNvSpPr txBox="1"/>
          <p:nvPr/>
        </p:nvSpPr>
        <p:spPr>
          <a:xfrm>
            <a:off x="0" y="4834325"/>
            <a:ext cx="26982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Quicksand"/>
                <a:ea typeface="Quicksand"/>
                <a:cs typeface="Quicksand"/>
                <a:sym typeface="Quicksand"/>
              </a:rPr>
              <a:t>1.OA.A.1, 1.OA.C.6</a:t>
            </a:r>
            <a:endParaRPr sz="11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396" name="Google Shape;1396;p157"/>
          <p:cNvSpPr txBox="1"/>
          <p:nvPr/>
        </p:nvSpPr>
        <p:spPr>
          <a:xfrm>
            <a:off x="7770600" y="0"/>
            <a:ext cx="1373400" cy="146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>
                <a:solidFill>
                  <a:schemeClr val="dk2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17</a:t>
            </a:r>
            <a:endParaRPr sz="8000">
              <a:solidFill>
                <a:schemeClr val="dk2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0">
              <a:solidFill>
                <a:schemeClr val="dk2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1400" name="Shape 1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1" name="Google Shape;1401;p158"/>
          <p:cNvSpPr txBox="1"/>
          <p:nvPr>
            <p:ph type="ctrTitle"/>
          </p:nvPr>
        </p:nvSpPr>
        <p:spPr>
          <a:xfrm>
            <a:off x="335025" y="658750"/>
            <a:ext cx="7809000" cy="684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 How Many Do You See: </a:t>
            </a:r>
            <a:endParaRPr sz="27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Puppies and Tulips </a:t>
            </a:r>
            <a:endParaRPr b="0" sz="27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402" name="Google Shape;1402;p158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403" name="Google Shape;1403;p158"/>
          <p:cNvSpPr txBox="1"/>
          <p:nvPr/>
        </p:nvSpPr>
        <p:spPr>
          <a:xfrm rot="-751223">
            <a:off x="878038" y="1829688"/>
            <a:ext cx="1105695" cy="66599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0097A7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1404" name="Google Shape;1404;p158"/>
          <p:cNvSpPr/>
          <p:nvPr/>
        </p:nvSpPr>
        <p:spPr>
          <a:xfrm rot="-685871">
            <a:off x="650566" y="1723220"/>
            <a:ext cx="2181897" cy="1057767"/>
          </a:xfrm>
          <a:prstGeom prst="clou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5" name="Google Shape;1405;p158"/>
          <p:cNvSpPr txBox="1"/>
          <p:nvPr/>
        </p:nvSpPr>
        <p:spPr>
          <a:xfrm rot="-751522">
            <a:off x="871795" y="1772992"/>
            <a:ext cx="1628150" cy="66599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rgbClr val="434343"/>
                </a:solidFill>
                <a:latin typeface="Caveat Brush"/>
                <a:ea typeface="Caveat Brush"/>
                <a:cs typeface="Caveat Brush"/>
                <a:sym typeface="Caveat Brush"/>
              </a:rPr>
              <a:t>How many do you see?</a:t>
            </a:r>
            <a:endParaRPr b="1" sz="1900">
              <a:solidFill>
                <a:srgbClr val="434343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1406" name="Google Shape;1406;p158"/>
          <p:cNvSpPr/>
          <p:nvPr/>
        </p:nvSpPr>
        <p:spPr>
          <a:xfrm rot="963557">
            <a:off x="6798015" y="2305789"/>
            <a:ext cx="2052388" cy="965110"/>
          </a:xfrm>
          <a:prstGeom prst="clou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7" name="Google Shape;1407;p158"/>
          <p:cNvSpPr txBox="1"/>
          <p:nvPr/>
        </p:nvSpPr>
        <p:spPr>
          <a:xfrm rot="892251">
            <a:off x="7078742" y="2416259"/>
            <a:ext cx="1663413" cy="65030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rgbClr val="434343"/>
                </a:solidFill>
                <a:latin typeface="Caveat Brush"/>
                <a:ea typeface="Caveat Brush"/>
                <a:cs typeface="Caveat Brush"/>
                <a:sym typeface="Caveat Brush"/>
              </a:rPr>
              <a:t>How do you see them?</a:t>
            </a:r>
            <a:endParaRPr b="1" sz="1900">
              <a:solidFill>
                <a:srgbClr val="434343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pic>
        <p:nvPicPr>
          <p:cNvPr id="1408" name="Google Shape;1408;p1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44718" y="1689788"/>
            <a:ext cx="3530145" cy="219713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1412" name="Shape 1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" name="Google Shape;1413;p159"/>
          <p:cNvSpPr txBox="1"/>
          <p:nvPr>
            <p:ph type="ctrTitle"/>
          </p:nvPr>
        </p:nvSpPr>
        <p:spPr>
          <a:xfrm>
            <a:off x="578200" y="115001"/>
            <a:ext cx="7772400" cy="760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Puppy and Tulip Stories</a:t>
            </a:r>
            <a:endParaRPr b="0" sz="26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414" name="Google Shape;1414;p159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#1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1415" name="Google Shape;1415;p1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1750" y="1529050"/>
            <a:ext cx="2532600" cy="1889225"/>
          </a:xfrm>
          <a:prstGeom prst="rect">
            <a:avLst/>
          </a:prstGeom>
          <a:noFill/>
          <a:ln>
            <a:noFill/>
          </a:ln>
        </p:spPr>
      </p:pic>
      <p:sp>
        <p:nvSpPr>
          <p:cNvPr id="1416" name="Google Shape;1416;p159"/>
          <p:cNvSpPr txBox="1"/>
          <p:nvPr/>
        </p:nvSpPr>
        <p:spPr>
          <a:xfrm>
            <a:off x="3482575" y="1627063"/>
            <a:ext cx="5357700" cy="169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1. For each paper you fold, decide if it is a puppy or a tulip: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a. Total:______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b. Tulips: _____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c. Puppies: _______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1420" name="Shape 1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1" name="Google Shape;1421;p160"/>
          <p:cNvSpPr txBox="1"/>
          <p:nvPr>
            <p:ph type="ctrTitle"/>
          </p:nvPr>
        </p:nvSpPr>
        <p:spPr>
          <a:xfrm>
            <a:off x="578200" y="115001"/>
            <a:ext cx="7772400" cy="760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Puppy and Tulip Stories</a:t>
            </a:r>
            <a:endParaRPr b="0" sz="26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422" name="Google Shape;1422;p160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#1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1423" name="Google Shape;1423;p1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1750" y="1529050"/>
            <a:ext cx="2532600" cy="1889225"/>
          </a:xfrm>
          <a:prstGeom prst="rect">
            <a:avLst/>
          </a:prstGeom>
          <a:noFill/>
          <a:ln>
            <a:noFill/>
          </a:ln>
        </p:spPr>
      </p:pic>
      <p:sp>
        <p:nvSpPr>
          <p:cNvPr id="1424" name="Google Shape;1424;p160"/>
          <p:cNvSpPr txBox="1"/>
          <p:nvPr/>
        </p:nvSpPr>
        <p:spPr>
          <a:xfrm>
            <a:off x="3429025" y="1359188"/>
            <a:ext cx="5357700" cy="255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2. Complete the two sentences that apply to your story.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a.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There are ______ fewer puppies than tulips.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There are _____ tulips.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How many puppies are there?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b.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There are ______ fewer tulips than puppies.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There are _____ tulips.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How many puppies are there?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1428" name="Shape 1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9" name="Google Shape;1429;p161"/>
          <p:cNvSpPr txBox="1"/>
          <p:nvPr>
            <p:ph type="ctrTitle"/>
          </p:nvPr>
        </p:nvSpPr>
        <p:spPr>
          <a:xfrm>
            <a:off x="578200" y="115001"/>
            <a:ext cx="7772400" cy="760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Puppy and Tulip Stories</a:t>
            </a:r>
            <a:endParaRPr b="0" sz="26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430" name="Google Shape;1430;p161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#1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1431" name="Google Shape;1431;p1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1750" y="1529050"/>
            <a:ext cx="2532600" cy="1889225"/>
          </a:xfrm>
          <a:prstGeom prst="rect">
            <a:avLst/>
          </a:prstGeom>
          <a:noFill/>
          <a:ln>
            <a:noFill/>
          </a:ln>
        </p:spPr>
      </p:pic>
      <p:sp>
        <p:nvSpPr>
          <p:cNvPr id="1432" name="Google Shape;1432;p161"/>
          <p:cNvSpPr txBox="1"/>
          <p:nvPr/>
        </p:nvSpPr>
        <p:spPr>
          <a:xfrm>
            <a:off x="3429025" y="1359188"/>
            <a:ext cx="5357700" cy="255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2. Complete the two sentences that apply to your story.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c.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There are ______ more tulips than puppies.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There are ______ tulips.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How many puppies are there?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d.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There are _____ more puppies than tulips.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There are _____ tulips.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How many puppies are there?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1436" name="Shape 1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7" name="Google Shape;1437;p162"/>
          <p:cNvSpPr txBox="1"/>
          <p:nvPr>
            <p:ph type="ctrTitle"/>
          </p:nvPr>
        </p:nvSpPr>
        <p:spPr>
          <a:xfrm>
            <a:off x="578200" y="115001"/>
            <a:ext cx="7772400" cy="760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Act it Out</a:t>
            </a:r>
            <a:endParaRPr b="0" sz="26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438" name="Google Shape;1438;p162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#2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1439" name="Google Shape;1439;p1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06125" y="971825"/>
            <a:ext cx="6229350" cy="366712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1443" name="Shape 1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4" name="Google Shape;1444;p163"/>
          <p:cNvSpPr txBox="1"/>
          <p:nvPr/>
        </p:nvSpPr>
        <p:spPr>
          <a:xfrm>
            <a:off x="7943375" y="220450"/>
            <a:ext cx="10686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Lesson Synthesis</a:t>
            </a:r>
            <a:endParaRPr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445" name="Google Shape;1445;p163"/>
          <p:cNvSpPr txBox="1"/>
          <p:nvPr/>
        </p:nvSpPr>
        <p:spPr>
          <a:xfrm>
            <a:off x="1509750" y="2294325"/>
            <a:ext cx="1918800" cy="125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</p:txBody>
      </p:sp>
      <p:sp>
        <p:nvSpPr>
          <p:cNvPr id="1446" name="Google Shape;1446;p163"/>
          <p:cNvSpPr txBox="1"/>
          <p:nvPr/>
        </p:nvSpPr>
        <p:spPr>
          <a:xfrm>
            <a:off x="6530525" y="2040000"/>
            <a:ext cx="1271400" cy="10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1447" name="Google Shape;1447;p163"/>
          <p:cNvSpPr txBox="1"/>
          <p:nvPr/>
        </p:nvSpPr>
        <p:spPr>
          <a:xfrm>
            <a:off x="1229875" y="2676775"/>
            <a:ext cx="6623100" cy="173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48" name="Google Shape;1448;p16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86475" y="2891097"/>
            <a:ext cx="2008500" cy="1777115"/>
          </a:xfrm>
          <a:prstGeom prst="rect">
            <a:avLst/>
          </a:prstGeom>
          <a:noFill/>
          <a:ln>
            <a:noFill/>
          </a:ln>
        </p:spPr>
      </p:pic>
      <p:sp>
        <p:nvSpPr>
          <p:cNvPr id="1449" name="Google Shape;1449;p163"/>
          <p:cNvSpPr txBox="1"/>
          <p:nvPr/>
        </p:nvSpPr>
        <p:spPr>
          <a:xfrm>
            <a:off x="5528294" y="2040009"/>
            <a:ext cx="2723700" cy="151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rPr>
              <a:t>What equations can we write to represent this situation?</a:t>
            </a:r>
            <a:endParaRPr>
              <a:solidFill>
                <a:schemeClr val="dk1"/>
              </a:solidFill>
              <a:latin typeface="Livvic"/>
              <a:ea typeface="Livvic"/>
              <a:cs typeface="Livvic"/>
              <a:sym typeface="Livvic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Livvic"/>
              <a:ea typeface="Livvic"/>
              <a:cs typeface="Livvic"/>
              <a:sym typeface="Livvic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rPr>
              <a:t>Explain to your partner how both of these equations represent the situation.</a:t>
            </a:r>
            <a:endParaRPr>
              <a:solidFill>
                <a:schemeClr val="dk1"/>
              </a:solidFill>
              <a:latin typeface="Livvic"/>
              <a:ea typeface="Livvic"/>
              <a:cs typeface="Livvic"/>
              <a:sym typeface="Livvic"/>
            </a:endParaRPr>
          </a:p>
        </p:txBody>
      </p:sp>
      <p:sp>
        <p:nvSpPr>
          <p:cNvPr id="1450" name="Google Shape;1450;p163"/>
          <p:cNvSpPr/>
          <p:nvPr/>
        </p:nvSpPr>
        <p:spPr>
          <a:xfrm>
            <a:off x="5068500" y="1575200"/>
            <a:ext cx="3643303" cy="2786056"/>
          </a:xfrm>
          <a:custGeom>
            <a:rect b="b" l="l" r="r" t="t"/>
            <a:pathLst>
              <a:path extrusionOk="0" h="15403" w="16717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1" name="Google Shape;1451;p163"/>
          <p:cNvSpPr txBox="1"/>
          <p:nvPr/>
        </p:nvSpPr>
        <p:spPr>
          <a:xfrm>
            <a:off x="642950" y="535775"/>
            <a:ext cx="71589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Hepta Slab"/>
                <a:ea typeface="Hepta Slab"/>
                <a:cs typeface="Hepta Slab"/>
                <a:sym typeface="Hepta Slab"/>
              </a:rPr>
              <a:t>Today, we made origami puppies and tulips to help us learn more about how to write and solve comparison problems</a:t>
            </a:r>
            <a:endParaRPr>
              <a:latin typeface="Hepta Slab"/>
              <a:ea typeface="Hepta Slab"/>
              <a:cs typeface="Hepta Slab"/>
              <a:sym typeface="Hepta Slab"/>
            </a:endParaRPr>
          </a:p>
        </p:txBody>
      </p:sp>
      <p:pic>
        <p:nvPicPr>
          <p:cNvPr id="1452" name="Google Shape;1452;p16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84700" y="1702150"/>
            <a:ext cx="3448050" cy="638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