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222.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249.xml"/>
  <Override ContentType="application/vnd.openxmlformats-officedocument.presentationml.notesSlide+xml" PartName="/ppt/notesSlides/notesSlide206.xml"/>
  <Override ContentType="application/vnd.openxmlformats-officedocument.presentationml.notesSlide+xml" PartName="/ppt/notesSlides/notesSlide230.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16.xml"/>
  <Override ContentType="application/vnd.openxmlformats-officedocument.presentationml.notesSlide+xml" PartName="/ppt/notesSlides/notesSlide214.xml"/>
  <Override ContentType="application/vnd.openxmlformats-officedocument.presentationml.notesSlide+xml" PartName="/ppt/notesSlides/notesSlide1.xml"/>
  <Override ContentType="application/vnd.openxmlformats-officedocument.presentationml.notesSlide+xml" PartName="/ppt/notesSlides/notesSlide196.xml"/>
  <Override ContentType="application/vnd.openxmlformats-officedocument.presentationml.notesSlide+xml" PartName="/ppt/notesSlides/notesSlide250.xml"/>
  <Override ContentType="application/vnd.openxmlformats-officedocument.presentationml.notesSlide+xml" PartName="/ppt/notesSlides/notesSlide105.xml"/>
  <Override ContentType="application/vnd.openxmlformats-officedocument.presentationml.notesSlide+xml" PartName="/ppt/notesSlides/notesSlide148.xml"/>
  <Override ContentType="application/vnd.openxmlformats-officedocument.presentationml.notesSlide+xml" PartName="/ppt/notesSlides/notesSlide202.xml"/>
  <Override ContentType="application/vnd.openxmlformats-officedocument.presentationml.notesSlide+xml" PartName="/ppt/notesSlides/notesSlide39.xml"/>
  <Override ContentType="application/vnd.openxmlformats-officedocument.presentationml.notesSlide+xml" PartName="/ppt/notesSlides/notesSlide137.xml"/>
  <Override ContentType="application/vnd.openxmlformats-officedocument.presentationml.notesSlide+xml" PartName="/ppt/notesSlides/notesSlide87.xml"/>
  <Override ContentType="application/vnd.openxmlformats-officedocument.presentationml.notesSlide+xml" PartName="/ppt/notesSlides/notesSlide44.xml"/>
  <Override ContentType="application/vnd.openxmlformats-officedocument.presentationml.notesSlide+xml" PartName="/ppt/notesSlides/notesSlide23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10.xml"/>
  <Override ContentType="application/vnd.openxmlformats-officedocument.presentationml.notesSlide+xml" PartName="/ppt/notesSlides/notesSlide184.xml"/>
  <Override ContentType="application/vnd.openxmlformats-officedocument.presentationml.notesSlide+xml" PartName="/ppt/notesSlides/notesSlide75.xml"/>
  <Override ContentType="application/vnd.openxmlformats-officedocument.presentationml.notesSlide+xml" PartName="/ppt/notesSlides/notesSlide229.xml"/>
  <Override ContentType="application/vnd.openxmlformats-officedocument.presentationml.notesSlide+xml" PartName="/ppt/notesSlides/notesSlide180.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21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238.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52.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225.xml"/>
  <Override ContentType="application/vnd.openxmlformats-officedocument.presentationml.notesSlide+xml" PartName="/ppt/notesSlides/notesSlide24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24.xml"/>
  <Override ContentType="application/vnd.openxmlformats-officedocument.presentationml.notesSlide+xml" PartName="/ppt/notesSlides/notesSlide213.xml"/>
  <Override ContentType="application/vnd.openxmlformats-officedocument.presentationml.notesSlide+xml" PartName="/ppt/notesSlides/notesSlide223.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77.xml"/>
  <Override ContentType="application/vnd.openxmlformats-officedocument.presentationml.notesSlide+xml" PartName="/ppt/notesSlides/notesSlide231.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03.xml"/>
  <Override ContentType="application/vnd.openxmlformats-officedocument.presentationml.notesSlide+xml" PartName="/ppt/notesSlides/notesSlide13.xml"/>
  <Override ContentType="application/vnd.openxmlformats-officedocument.presentationml.notesSlide+xml" PartName="/ppt/notesSlides/notesSlide24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95.xml"/>
  <Override ContentType="application/vnd.openxmlformats-officedocument.presentationml.notesSlide+xml" PartName="/ppt/notesSlides/notesSlide183.xml"/>
  <Override ContentType="application/vnd.openxmlformats-officedocument.presentationml.notesSlide+xml" PartName="/ppt/notesSlides/notesSlide217.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167.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51.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235.xml"/>
  <Override ContentType="application/vnd.openxmlformats-officedocument.presentationml.notesSlide+xml" PartName="/ppt/notesSlides/notesSlide45.xml"/>
  <Override ContentType="application/vnd.openxmlformats-officedocument.presentationml.notesSlide+xml" PartName="/ppt/notesSlides/notesSlide28.xml"/>
  <Override ContentType="application/vnd.openxmlformats-officedocument.presentationml.notesSlide+xml" PartName="/ppt/notesSlides/notesSlide139.xml"/>
  <Override ContentType="application/vnd.openxmlformats-officedocument.presentationml.notesSlide+xml" PartName="/ppt/notesSlides/notesSlide228.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199.xml"/>
  <Override ContentType="application/vnd.openxmlformats-officedocument.presentationml.notesSlide+xml" PartName="/ppt/notesSlides/notesSlide245.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90.xml"/>
  <Override ContentType="application/vnd.openxmlformats-officedocument.presentationml.notesSlide+xml" PartName="/ppt/notesSlides/notesSlide218.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128.xml"/>
  <Override ContentType="application/vnd.openxmlformats-officedocument.presentationml.notesSlide+xml" PartName="/ppt/notesSlides/notesSlide224.xml"/>
  <Override ContentType="application/vnd.openxmlformats-officedocument.presentationml.notesSlide+xml" PartName="/ppt/notesSlides/notesSlide241.xml"/>
  <Override ContentType="application/vnd.openxmlformats-officedocument.presentationml.notesSlide+xml" PartName="/ppt/notesSlides/notesSlide162.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207.xml"/>
  <Override ContentType="application/vnd.openxmlformats-officedocument.presentationml.notesSlide+xml" PartName="/ppt/notesSlides/notesSlide102.xml"/>
  <Override ContentType="application/vnd.openxmlformats-officedocument.presentationml.notesSlide+xml" PartName="/ppt/notesSlides/notesSlide8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88.xml"/>
  <Override ContentType="application/vnd.openxmlformats-officedocument.presentationml.notesSlide+xml" PartName="/ppt/notesSlides/notesSlide3.xml"/>
  <Override ContentType="application/vnd.openxmlformats-officedocument.presentationml.notesSlide+xml" PartName="/ppt/notesSlides/notesSlide50.xml"/>
  <Override ContentType="application/vnd.openxmlformats-officedocument.presentationml.notesSlide+xml" PartName="/ppt/notesSlides/notesSlide239.xml"/>
  <Override ContentType="application/vnd.openxmlformats-officedocument.presentationml.notesSlide+xml" PartName="/ppt/notesSlides/notesSlide24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232.xml"/>
  <Override ContentType="application/vnd.openxmlformats-officedocument.presentationml.notesSlide+xml" PartName="/ppt/notesSlides/notesSlide85.xml"/>
  <Override ContentType="application/vnd.openxmlformats-officedocument.presentationml.notesSlide+xml" PartName="/ppt/notesSlides/notesSlide194.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220.xml"/>
  <Override ContentType="application/vnd.openxmlformats-officedocument.presentationml.notesSlide+xml" PartName="/ppt/notesSlides/notesSlide69.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204.xml"/>
  <Override ContentType="application/vnd.openxmlformats-officedocument.presentationml.notesSlide+xml" PartName="/ppt/notesSlides/notesSlide247.xml"/>
  <Override ContentType="application/vnd.openxmlformats-officedocument.presentationml.notesSlide+xml" PartName="/ppt/notesSlides/notesSlide57.xml"/>
  <Override ContentType="application/vnd.openxmlformats-officedocument.presentationml.notesSlide+xml" PartName="/ppt/notesSlides/notesSlide123.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216.xml"/>
  <Override ContentType="application/vnd.openxmlformats-officedocument.presentationml.notesSlide+xml" PartName="/ppt/notesSlides/notesSlide227.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98.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219.xml"/>
  <Override ContentType="application/vnd.openxmlformats-officedocument.presentationml.notesSlide+xml" PartName="/ppt/notesSlides/notesSlide11.xml"/>
  <Override ContentType="application/vnd.openxmlformats-officedocument.presentationml.notesSlide+xml" PartName="/ppt/notesSlides/notesSlide120.xml"/>
  <Override ContentType="application/vnd.openxmlformats-officedocument.presentationml.notesSlide+xml" PartName="/ppt/notesSlides/notesSlide236.xml"/>
  <Override ContentType="application/vnd.openxmlformats-officedocument.presentationml.notesSlide+xml" PartName="/ppt/notesSlides/notesSlide244.xml"/>
  <Override ContentType="application/vnd.openxmlformats-officedocument.presentationml.notesSlide+xml" PartName="/ppt/notesSlides/notesSlide201.xml"/>
  <Override ContentType="application/vnd.openxmlformats-officedocument.presentationml.notesSlide+xml" PartName="/ppt/notesSlides/notesSlide1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91.xml"/>
  <Override ContentType="application/vnd.openxmlformats-officedocument.presentationml.notesSlide+xml" PartName="/ppt/notesSlides/notesSlide20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65.xml"/>
  <Override ContentType="application/vnd.openxmlformats-officedocument.presentationml.notesSlide+xml" PartName="/ppt/notesSlides/notesSlide174.xml"/>
  <Override ContentType="application/vnd.openxmlformats-officedocument.presentationml.notesSlide+xml" PartName="/ppt/notesSlides/notesSlide212.xml"/>
  <Override ContentType="application/vnd.openxmlformats-officedocument.presentationml.notesSlide+xml" PartName="/ppt/notesSlides/notesSlide92.xml"/>
  <Override ContentType="application/vnd.openxmlformats-officedocument.presentationml.notesSlide+xml" PartName="/ppt/notesSlides/notesSlide193.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248.xml"/>
  <Override ContentType="application/vnd.openxmlformats-officedocument.presentationml.notesSlide+xml" PartName="/ppt/notesSlides/notesSlide116.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85.xml"/>
  <Override ContentType="application/vnd.openxmlformats-officedocument.presentationml.notesSlide+xml" PartName="/ppt/notesSlides/notesSlide21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69.xml"/>
  <Override ContentType="application/vnd.openxmlformats-officedocument.presentationml.notesSlide+xml" PartName="/ppt/notesSlides/notesSlide205.xml"/>
  <Override ContentType="application/vnd.openxmlformats-officedocument.presentationml.notesSlide+xml" PartName="/ppt/notesSlides/notesSlide108.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86.xml"/>
  <Override ContentType="application/vnd.openxmlformats-officedocument.presentationml.notesSlide+xml" PartName="/ppt/notesSlides/notesSlide179.xml"/>
  <Override ContentType="application/vnd.openxmlformats-officedocument.presentationml.notesSlide+xml" PartName="/ppt/notesSlides/notesSlide233.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97.xml"/>
  <Override ContentType="application/vnd.openxmlformats-officedocument.presentationml.notesSlide+xml" PartName="/ppt/notesSlides/notesSlide221.xml"/>
  <Override ContentType="application/vnd.openxmlformats-officedocument.presentationml.notesSlide+xml" PartName="/ppt/notesSlides/notesSlide58.xml"/>
  <Override ContentType="application/vnd.openxmlformats-officedocument.presentationml.notesSlide+xml" PartName="/ppt/notesSlides/notesSlide154.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70.xml"/>
  <Override ContentType="application/vnd.openxmlformats-officedocument.presentationml.notesSlide+xml" PartName="/ppt/notesSlides/notesSlide243.xml"/>
  <Override ContentType="application/vnd.openxmlformats-officedocument.presentationml.notesSlide+xml" PartName="/ppt/notesSlides/notesSlide111.xml"/>
  <Override ContentType="application/vnd.openxmlformats-officedocument.presentationml.notesSlide+xml" PartName="/ppt/notesSlides/notesSlide226.xml"/>
  <Override ContentType="application/vnd.openxmlformats-officedocument.presentationml.notesSlide+xml" PartName="/ppt/notesSlides/notesSlide200.xml"/>
  <Override ContentType="application/vnd.openxmlformats-officedocument.presentationml.notesSlide+xml" PartName="/ppt/notesSlides/notesSlide181.xml"/>
  <Override ContentType="application/vnd.openxmlformats-officedocument.presentationml.notesSlide+xml" PartName="/ppt/notesSlides/notesSlide47.xml"/>
  <Override ContentType="application/vnd.openxmlformats-officedocument.presentationml.notesSlide+xml" PartName="/ppt/notesSlides/notesSlide209.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164.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237.xml"/>
  <Override ContentType="application/vnd.openxmlformats-officedocument.presentationml.notesSlide+xml" PartName="/ppt/notesSlides/notesSlide211.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96.xml"/>
  <Override ContentType="application/vnd.openxmlformats-officedocument.presentationml.notesSlide+xml" PartName="/ppt/notesSlides/notesSlide192.xml"/>
  <Override ContentType="application/vnd.openxmlformats-officedocument.presentationml.notesSlide+xml" PartName="/ppt/notesSlides/notesSlide19.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199.xml"/>
  <Override ContentType="application/vnd.openxmlformats-officedocument.presentationml.slide+xml" PartName="/ppt/slides/slide210.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202.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5.xml"/>
  <Override ContentType="application/vnd.openxmlformats-officedocument.presentationml.slide+xml" PartName="/ppt/slides/slide237.xml"/>
  <Override ContentType="application/vnd.openxmlformats-officedocument.presentationml.slide+xml" PartName="/ppt/slides/slide51.xml"/>
  <Override ContentType="application/vnd.openxmlformats-officedocument.presentationml.slide+xml" PartName="/ppt/slides/slide245.xml"/>
  <Override ContentType="application/vnd.openxmlformats-officedocument.presentationml.slide+xml" PartName="/ppt/slides/slide113.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217.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233.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229.xml"/>
  <Override ContentType="application/vnd.openxmlformats-officedocument.presentationml.slide+xml" PartName="/ppt/slides/slide136.xml"/>
  <Override ContentType="application/vnd.openxmlformats-officedocument.presentationml.slide+xml" PartName="/ppt/slides/slide184.xml"/>
  <Override ContentType="application/vnd.openxmlformats-officedocument.presentationml.slide+xml" PartName="/ppt/slides/slide141.xml"/>
  <Override ContentType="application/vnd.openxmlformats-officedocument.presentationml.slide+xml" PartName="/ppt/slides/slide82.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214.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206.xml"/>
  <Override ContentType="application/vnd.openxmlformats-officedocument.presentationml.slide+xml" PartName="/ppt/slides/slide55.xml"/>
  <Override ContentType="application/vnd.openxmlformats-officedocument.presentationml.slide+xml" PartName="/ppt/slides/slide249.xml"/>
  <Override ContentType="application/vnd.openxmlformats-officedocument.presentationml.slide+xml" PartName="/ppt/slides/slide195.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242.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59.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225.xml"/>
  <Override ContentType="application/vnd.openxmlformats-officedocument.presentationml.slide+xml" PartName="/ppt/slides/slide180.xml"/>
  <Override ContentType="application/vnd.openxmlformats-officedocument.presentationml.slide+xml" PartName="/ppt/slides/slide18.xml"/>
  <Override ContentType="application/vnd.openxmlformats-officedocument.presentationml.slide+xml" PartName="/ppt/slides/slide201.xml"/>
  <Override ContentType="application/vnd.openxmlformats-officedocument.presentationml.slide+xml" PartName="/ppt/slides/slide244.xml"/>
  <Override ContentType="application/vnd.openxmlformats-officedocument.presentationml.slide+xml" PartName="/ppt/slides/slide52.xml"/>
  <Override ContentType="application/vnd.openxmlformats-officedocument.presentationml.slide+xml" PartName="/ppt/slides/slide95.xml"/>
  <Override ContentType="application/vnd.openxmlformats-officedocument.presentationml.slide+xml" PartName="/ppt/slides/slide181.xml"/>
  <Override ContentType="application/vnd.openxmlformats-officedocument.presentationml.slide+xml" PartName="/ppt/slides/slide157.xml"/>
  <Override ContentType="application/vnd.openxmlformats-officedocument.presentationml.slide+xml" PartName="/ppt/slides/slide211.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47.xml"/>
  <Override ContentType="application/vnd.openxmlformats-officedocument.presentationml.slide+xml" PartName="/ppt/slides/slide191.xml"/>
  <Override ContentType="application/vnd.openxmlformats-officedocument.presentationml.slide+xml" PartName="/ppt/slides/slide23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250.xml"/>
  <Override ContentType="application/vnd.openxmlformats-officedocument.presentationml.slide+xml" PartName="/ppt/slides/slide153.xml"/>
  <Override ContentType="application/vnd.openxmlformats-officedocument.presentationml.slide+xml" PartName="/ppt/slides/slide248.xml"/>
  <Override ContentType="application/vnd.openxmlformats-officedocument.presentationml.slide+xml" PartName="/ppt/slides/slide67.xml"/>
  <Override ContentType="application/vnd.openxmlformats-officedocument.presentationml.slide+xml" PartName="/ppt/slides/slide196.xml"/>
  <Override ContentType="application/vnd.openxmlformats-officedocument.presentationml.slide+xml" PartName="/ppt/slides/slide171.xml"/>
  <Override ContentType="application/vnd.openxmlformats-officedocument.presentationml.slide+xml" PartName="/ppt/slides/slide49.xml"/>
  <Override ContentType="application/vnd.openxmlformats-officedocument.presentationml.slide+xml" PartName="/ppt/slides/slide216.xml"/>
  <Override ContentType="application/vnd.openxmlformats-officedocument.presentationml.slide+xml" PartName="/ppt/slides/slide83.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221.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86.xml"/>
  <Override ContentType="application/vnd.openxmlformats-officedocument.presentationml.slide+xml" PartName="/ppt/slides/slide215.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222.xml"/>
  <Override ContentType="application/vnd.openxmlformats-officedocument.presentationml.slide+xml" PartName="/ppt/slides/slide205.xml"/>
  <Override ContentType="application/vnd.openxmlformats-officedocument.presentationml.slide+xml" PartName="/ppt/slides/slide160.xml"/>
  <Override ContentType="application/vnd.openxmlformats-officedocument.presentationml.slide+xml" PartName="/ppt/slides/slide232.xml"/>
  <Override ContentType="application/vnd.openxmlformats-officedocument.presentationml.slide+xml" PartName="/ppt/slides/slide100.xml"/>
  <Override ContentType="application/vnd.openxmlformats-officedocument.presentationml.slide+xml" PartName="/ppt/slides/slide90.xml"/>
  <Override ContentType="application/vnd.openxmlformats-officedocument.presentationml.slide+xml" PartName="/ppt/slides/slide143.xml"/>
  <Override ContentType="application/vnd.openxmlformats-officedocument.presentationml.slide+xml" PartName="/ppt/slides/slide132.xml"/>
  <Override ContentType="application/vnd.openxmlformats-officedocument.presentationml.slide+xml" PartName="/ppt/slides/slide62.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192.xml"/>
  <Override ContentType="application/vnd.openxmlformats-officedocument.presentationml.slide+xml" PartName="/ppt/slides/slide45.xml"/>
  <Override ContentType="application/vnd.openxmlformats-officedocument.presentationml.slide+xml" PartName="/ppt/slides/slide226.xml"/>
  <Override ContentType="application/vnd.openxmlformats-officedocument.presentationml.slide+xml" PartName="/ppt/slides/slide28.xml"/>
  <Override ContentType="application/vnd.openxmlformats-officedocument.presentationml.slide+xml" PartName="/ppt/slides/slide209.xml"/>
  <Override ContentType="application/vnd.openxmlformats-officedocument.presentationml.slide+xml" PartName="/ppt/slides/slide200.xml"/>
  <Override ContentType="application/vnd.openxmlformats-officedocument.presentationml.slide+xml" PartName="/ppt/slides/slide243.xml"/>
  <Override ContentType="application/vnd.openxmlformats-officedocument.presentationml.slide+xml" PartName="/ppt/slides/slide88.xml"/>
  <Override ContentType="application/vnd.openxmlformats-officedocument.presentationml.slide+xml" PartName="/ppt/slides/slide158.xml"/>
  <Override ContentType="application/vnd.openxmlformats-officedocument.presentationml.slide+xml" PartName="/ppt/slides/slide115.xml"/>
  <Override ContentType="application/vnd.openxmlformats-officedocument.presentationml.slide+xml" PartName="/ppt/slides/slide3.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190.xml"/>
  <Override ContentType="application/vnd.openxmlformats-officedocument.presentationml.slide+xml" PartName="/ppt/slides/slide227.xml"/>
  <Override ContentType="application/vnd.openxmlformats-officedocument.presentationml.slide+xml" PartName="/ppt/slides/slide33.xml"/>
  <Override ContentType="application/vnd.openxmlformats-officedocument.presentationml.slide+xml" PartName="/ppt/slides/slide219.xml"/>
  <Override ContentType="application/vnd.openxmlformats-officedocument.presentationml.slide+xml" PartName="/ppt/slides/slide68.xml"/>
  <Override ContentType="application/vnd.openxmlformats-officedocument.presentationml.slide+xml" PartName="/ppt/slides/slide170.xml"/>
  <Override ContentType="application/vnd.openxmlformats-officedocument.presentationml.slide+xml" PartName="/ppt/slides/slide204.xml"/>
  <Override ContentType="application/vnd.openxmlformats-officedocument.presentationml.slide+xml" PartName="/ppt/slides/slide247.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220.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235.xml"/>
  <Override ContentType="application/vnd.openxmlformats-officedocument.presentationml.slide+xml" PartName="/ppt/slides/slide154.xml"/>
  <Override ContentType="application/vnd.openxmlformats-officedocument.presentationml.slide+xml" PartName="/ppt/slides/slide197.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25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3.xml"/>
  <Override ContentType="application/vnd.openxmlformats-officedocument.presentationml.slide+xml" PartName="/ppt/slides/slide240.xml"/>
  <Override ContentType="application/vnd.openxmlformats-officedocument.presentationml.slide+xml" PartName="/ppt/slides/slide22.xml"/>
  <Override ContentType="application/vnd.openxmlformats-officedocument.presentationml.slide+xml" PartName="/ppt/slides/slide185.xml"/>
  <Override ContentType="application/vnd.openxmlformats-officedocument.presentationml.slide+xml" PartName="/ppt/slides/slide231.xml"/>
  <Override ContentType="application/vnd.openxmlformats-officedocument.presentationml.slide+xml" PartName="/ppt/slides/slide65.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178.xml"/>
  <Override ContentType="application/vnd.openxmlformats-officedocument.presentationml.slide+xml" PartName="/ppt/slides/slide29.xml"/>
  <Override ContentType="application/vnd.openxmlformats-officedocument.presentationml.slide+xml" PartName="/ppt/slides/slide212.xml"/>
  <Override ContentType="application/vnd.openxmlformats-officedocument.presentationml.slide+xml" PartName="/ppt/slides/slide76.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57.xml"/>
  <Override ContentType="application/vnd.openxmlformats-officedocument.presentationml.slide+xml" PartName="/ppt/slides/slide238.xml"/>
  <Override ContentType="application/vnd.openxmlformats-officedocument.presentationml.slide+xml" PartName="/ppt/slides/slide44.xml"/>
  <Override ContentType="application/vnd.openxmlformats-officedocument.presentationml.slide+xml" PartName="/ppt/slides/slide193.xml"/>
  <Override ContentType="application/vnd.openxmlformats-officedocument.presentationml.slide+xml" PartName="/ppt/slides/slide208.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22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198.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218.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6.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83.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246.xml"/>
  <Override ContentType="application/vnd.openxmlformats-officedocument.presentationml.slide+xml" PartName="/ppt/slides/slide149.xml"/>
  <Override ContentType="application/vnd.openxmlformats-officedocument.presentationml.slide+xml" PartName="/ppt/slides/slide203.xml"/>
  <Override ContentType="application/vnd.openxmlformats-officedocument.presentationml.slide+xml" PartName="/ppt/slides/slide124.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234.xml"/>
  <Override ContentType="application/vnd.openxmlformats-officedocument.presentationml.slide+xml" PartName="/ppt/slides/slide194.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34.xml"/>
  <Override ContentType="application/vnd.openxmlformats-officedocument.presentationml.slide+xml" PartName="/ppt/slides/slide207.xml"/>
  <Override ContentType="application/vnd.openxmlformats-officedocument.presentationml.slide+xml" PartName="/ppt/slides/slide224.xml"/>
  <Override ContentType="application/vnd.openxmlformats-officedocument.presentationml.slide+xml" PartName="/ppt/slides/slide47.xml"/>
  <Override ContentType="application/vnd.openxmlformats-officedocument.presentationml.slide+xml" PartName="/ppt/slides/slide241.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75.xml"/>
  <Override ContentType="application/vnd.openxmlformats-officedocument.presentationml.slide+xml" PartName="/ppt/slides/slide213.xml"/>
  <Override ContentType="application/vnd.openxmlformats-officedocument.presentationml.slide+xml" PartName="/ppt/slides/slide58.xml"/>
  <Override ContentType="application/vnd.openxmlformats-officedocument.presentationml.slide+xml" PartName="/ppt/slides/slide239.xml"/>
  <Override ContentType="application/vnd.openxmlformats-officedocument.presentationml.slide+xml" PartName="/ppt/slides/slide15.xml"/>
  <Override ContentType="application/vnd.openxmlformats-officedocument.presentationml.slide+xml" PartName="/ppt/slides/slide230.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5" r:id="rId3"/>
    <p:sldMasterId id="214748367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 id="423" r:id="rId173"/>
    <p:sldId id="424" r:id="rId174"/>
    <p:sldId id="425" r:id="rId175"/>
    <p:sldId id="426" r:id="rId176"/>
    <p:sldId id="427" r:id="rId177"/>
    <p:sldId id="428" r:id="rId178"/>
    <p:sldId id="429" r:id="rId179"/>
    <p:sldId id="430" r:id="rId180"/>
    <p:sldId id="431" r:id="rId181"/>
    <p:sldId id="432" r:id="rId182"/>
    <p:sldId id="433" r:id="rId183"/>
    <p:sldId id="434" r:id="rId184"/>
    <p:sldId id="435" r:id="rId185"/>
    <p:sldId id="436" r:id="rId186"/>
    <p:sldId id="437" r:id="rId187"/>
    <p:sldId id="438" r:id="rId188"/>
    <p:sldId id="439" r:id="rId189"/>
    <p:sldId id="440" r:id="rId190"/>
    <p:sldId id="441" r:id="rId191"/>
    <p:sldId id="442" r:id="rId192"/>
    <p:sldId id="443" r:id="rId193"/>
    <p:sldId id="444" r:id="rId194"/>
    <p:sldId id="445" r:id="rId195"/>
    <p:sldId id="446" r:id="rId196"/>
    <p:sldId id="447" r:id="rId197"/>
    <p:sldId id="448" r:id="rId198"/>
    <p:sldId id="449" r:id="rId199"/>
    <p:sldId id="450" r:id="rId200"/>
    <p:sldId id="451" r:id="rId201"/>
    <p:sldId id="452" r:id="rId202"/>
    <p:sldId id="453" r:id="rId203"/>
    <p:sldId id="454" r:id="rId204"/>
    <p:sldId id="455" r:id="rId205"/>
    <p:sldId id="456" r:id="rId206"/>
    <p:sldId id="457" r:id="rId207"/>
    <p:sldId id="458" r:id="rId208"/>
    <p:sldId id="459" r:id="rId209"/>
    <p:sldId id="460" r:id="rId210"/>
    <p:sldId id="461" r:id="rId211"/>
    <p:sldId id="462" r:id="rId212"/>
    <p:sldId id="463" r:id="rId213"/>
    <p:sldId id="464" r:id="rId214"/>
    <p:sldId id="465" r:id="rId215"/>
    <p:sldId id="466" r:id="rId216"/>
    <p:sldId id="467" r:id="rId217"/>
    <p:sldId id="468" r:id="rId218"/>
    <p:sldId id="469" r:id="rId219"/>
    <p:sldId id="470" r:id="rId220"/>
    <p:sldId id="471" r:id="rId221"/>
    <p:sldId id="472" r:id="rId222"/>
    <p:sldId id="473" r:id="rId223"/>
    <p:sldId id="474" r:id="rId224"/>
    <p:sldId id="475" r:id="rId225"/>
    <p:sldId id="476" r:id="rId226"/>
    <p:sldId id="477" r:id="rId227"/>
    <p:sldId id="478" r:id="rId228"/>
    <p:sldId id="479" r:id="rId229"/>
    <p:sldId id="480" r:id="rId230"/>
    <p:sldId id="481" r:id="rId231"/>
    <p:sldId id="482" r:id="rId232"/>
    <p:sldId id="483" r:id="rId233"/>
    <p:sldId id="484" r:id="rId234"/>
    <p:sldId id="485" r:id="rId235"/>
    <p:sldId id="486" r:id="rId236"/>
    <p:sldId id="487" r:id="rId237"/>
    <p:sldId id="488" r:id="rId238"/>
    <p:sldId id="489" r:id="rId239"/>
    <p:sldId id="490" r:id="rId240"/>
    <p:sldId id="491" r:id="rId241"/>
    <p:sldId id="492" r:id="rId242"/>
    <p:sldId id="493" r:id="rId243"/>
    <p:sldId id="494" r:id="rId244"/>
    <p:sldId id="495" r:id="rId245"/>
    <p:sldId id="496" r:id="rId246"/>
    <p:sldId id="497" r:id="rId247"/>
    <p:sldId id="498" r:id="rId248"/>
    <p:sldId id="499" r:id="rId249"/>
    <p:sldId id="500" r:id="rId250"/>
    <p:sldId id="501" r:id="rId251"/>
    <p:sldId id="502" r:id="rId252"/>
    <p:sldId id="503" r:id="rId253"/>
    <p:sldId id="504" r:id="rId254"/>
    <p:sldId id="505" r:id="rId255"/>
    <p:sldId id="506" r:id="rId256"/>
  </p:sldIdLst>
  <p:sldSz cy="5143500" cx="9144000"/>
  <p:notesSz cx="6858000" cy="9144000"/>
  <p:embeddedFontLst>
    <p:embeddedFont>
      <p:font typeface="Raleway"/>
      <p:regular r:id="rId257"/>
      <p:bold r:id="rId258"/>
      <p:italic r:id="rId259"/>
      <p:boldItalic r:id="rId260"/>
    </p:embeddedFont>
    <p:embeddedFont>
      <p:font typeface="Raleway ExtraBold"/>
      <p:bold r:id="rId261"/>
      <p:boldItalic r:id="rId262"/>
    </p:embeddedFont>
    <p:embeddedFont>
      <p:font typeface="Amatic SC"/>
      <p:regular r:id="rId263"/>
      <p:bold r:id="rId264"/>
    </p:embeddedFont>
    <p:embeddedFont>
      <p:font typeface="Nixie One"/>
      <p:regular r:id="rId265"/>
    </p:embeddedFont>
    <p:embeddedFont>
      <p:font typeface="Hepta Slab"/>
      <p:regular r:id="rId266"/>
      <p:bold r:id="rId267"/>
    </p:embeddedFont>
    <p:embeddedFont>
      <p:font typeface="Livvic"/>
      <p:regular r:id="rId268"/>
      <p:bold r:id="rId269"/>
      <p:italic r:id="rId270"/>
      <p:boldItalic r:id="rId271"/>
    </p:embeddedFont>
    <p:embeddedFont>
      <p:font typeface="Quicksand"/>
      <p:regular r:id="rId272"/>
      <p:bold r:id="rId273"/>
    </p:embeddedFont>
    <p:embeddedFont>
      <p:font typeface="Bitter"/>
      <p:regular r:id="rId274"/>
      <p:bold r:id="rId275"/>
      <p:italic r:id="rId276"/>
      <p:boldItalic r:id="rId277"/>
    </p:embeddedFont>
    <p:embeddedFont>
      <p:font typeface="Caveat Brush"/>
      <p:regular r:id="rId27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190" Type="http://schemas.openxmlformats.org/officeDocument/2006/relationships/slide" Target="slides/slide18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194" Type="http://schemas.openxmlformats.org/officeDocument/2006/relationships/slide" Target="slides/slide189.xml"/><Relationship Id="rId43" Type="http://schemas.openxmlformats.org/officeDocument/2006/relationships/slide" Target="slides/slide38.xml"/><Relationship Id="rId193" Type="http://schemas.openxmlformats.org/officeDocument/2006/relationships/slide" Target="slides/slide188.xml"/><Relationship Id="rId46" Type="http://schemas.openxmlformats.org/officeDocument/2006/relationships/slide" Target="slides/slide41.xml"/><Relationship Id="rId192" Type="http://schemas.openxmlformats.org/officeDocument/2006/relationships/slide" Target="slides/slide187.xml"/><Relationship Id="rId45" Type="http://schemas.openxmlformats.org/officeDocument/2006/relationships/slide" Target="slides/slide40.xml"/><Relationship Id="rId191" Type="http://schemas.openxmlformats.org/officeDocument/2006/relationships/slide" Target="slides/slide186.xml"/><Relationship Id="rId48" Type="http://schemas.openxmlformats.org/officeDocument/2006/relationships/slide" Target="slides/slide43.xml"/><Relationship Id="rId187" Type="http://schemas.openxmlformats.org/officeDocument/2006/relationships/slide" Target="slides/slide182.xml"/><Relationship Id="rId47" Type="http://schemas.openxmlformats.org/officeDocument/2006/relationships/slide" Target="slides/slide42.xml"/><Relationship Id="rId186" Type="http://schemas.openxmlformats.org/officeDocument/2006/relationships/slide" Target="slides/slide181.xml"/><Relationship Id="rId185" Type="http://schemas.openxmlformats.org/officeDocument/2006/relationships/slide" Target="slides/slide180.xml"/><Relationship Id="rId49" Type="http://schemas.openxmlformats.org/officeDocument/2006/relationships/slide" Target="slides/slide44.xml"/><Relationship Id="rId184" Type="http://schemas.openxmlformats.org/officeDocument/2006/relationships/slide" Target="slides/slide179.xml"/><Relationship Id="rId189" Type="http://schemas.openxmlformats.org/officeDocument/2006/relationships/slide" Target="slides/slide184.xml"/><Relationship Id="rId188" Type="http://schemas.openxmlformats.org/officeDocument/2006/relationships/slide" Target="slides/slide18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183" Type="http://schemas.openxmlformats.org/officeDocument/2006/relationships/slide" Target="slides/slide178.xml"/><Relationship Id="rId32" Type="http://schemas.openxmlformats.org/officeDocument/2006/relationships/slide" Target="slides/slide27.xml"/><Relationship Id="rId182" Type="http://schemas.openxmlformats.org/officeDocument/2006/relationships/slide" Target="slides/slide177.xml"/><Relationship Id="rId35" Type="http://schemas.openxmlformats.org/officeDocument/2006/relationships/slide" Target="slides/slide30.xml"/><Relationship Id="rId181" Type="http://schemas.openxmlformats.org/officeDocument/2006/relationships/slide" Target="slides/slide176.xml"/><Relationship Id="rId34" Type="http://schemas.openxmlformats.org/officeDocument/2006/relationships/slide" Target="slides/slide29.xml"/><Relationship Id="rId180" Type="http://schemas.openxmlformats.org/officeDocument/2006/relationships/slide" Target="slides/slide175.xml"/><Relationship Id="rId37" Type="http://schemas.openxmlformats.org/officeDocument/2006/relationships/slide" Target="slides/slide32.xml"/><Relationship Id="rId176" Type="http://schemas.openxmlformats.org/officeDocument/2006/relationships/slide" Target="slides/slide171.xml"/><Relationship Id="rId36" Type="http://schemas.openxmlformats.org/officeDocument/2006/relationships/slide" Target="slides/slide31.xml"/><Relationship Id="rId175" Type="http://schemas.openxmlformats.org/officeDocument/2006/relationships/slide" Target="slides/slide170.xml"/><Relationship Id="rId39" Type="http://schemas.openxmlformats.org/officeDocument/2006/relationships/slide" Target="slides/slide34.xml"/><Relationship Id="rId174" Type="http://schemas.openxmlformats.org/officeDocument/2006/relationships/slide" Target="slides/slide169.xml"/><Relationship Id="rId38" Type="http://schemas.openxmlformats.org/officeDocument/2006/relationships/slide" Target="slides/slide33.xml"/><Relationship Id="rId173" Type="http://schemas.openxmlformats.org/officeDocument/2006/relationships/slide" Target="slides/slide168.xml"/><Relationship Id="rId179" Type="http://schemas.openxmlformats.org/officeDocument/2006/relationships/slide" Target="slides/slide174.xml"/><Relationship Id="rId178" Type="http://schemas.openxmlformats.org/officeDocument/2006/relationships/slide" Target="slides/slide173.xml"/><Relationship Id="rId177" Type="http://schemas.openxmlformats.org/officeDocument/2006/relationships/slide" Target="slides/slide172.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98" Type="http://schemas.openxmlformats.org/officeDocument/2006/relationships/slide" Target="slides/slide193.xml"/><Relationship Id="rId14" Type="http://schemas.openxmlformats.org/officeDocument/2006/relationships/slide" Target="slides/slide9.xml"/><Relationship Id="rId197" Type="http://schemas.openxmlformats.org/officeDocument/2006/relationships/slide" Target="slides/slide192.xml"/><Relationship Id="rId17" Type="http://schemas.openxmlformats.org/officeDocument/2006/relationships/slide" Target="slides/slide12.xml"/><Relationship Id="rId196" Type="http://schemas.openxmlformats.org/officeDocument/2006/relationships/slide" Target="slides/slide191.xml"/><Relationship Id="rId16" Type="http://schemas.openxmlformats.org/officeDocument/2006/relationships/slide" Target="slides/slide11.xml"/><Relationship Id="rId195" Type="http://schemas.openxmlformats.org/officeDocument/2006/relationships/slide" Target="slides/slide190.xml"/><Relationship Id="rId19" Type="http://schemas.openxmlformats.org/officeDocument/2006/relationships/slide" Target="slides/slide14.xml"/><Relationship Id="rId18" Type="http://schemas.openxmlformats.org/officeDocument/2006/relationships/slide" Target="slides/slide13.xml"/><Relationship Id="rId199" Type="http://schemas.openxmlformats.org/officeDocument/2006/relationships/slide" Target="slides/slide194.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271" Type="http://schemas.openxmlformats.org/officeDocument/2006/relationships/font" Target="fonts/Livvic-boldItalic.fntdata"/><Relationship Id="rId87" Type="http://schemas.openxmlformats.org/officeDocument/2006/relationships/slide" Target="slides/slide82.xml"/><Relationship Id="rId270" Type="http://schemas.openxmlformats.org/officeDocument/2006/relationships/font" Target="fonts/Livvic-italic.fntdata"/><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4.xml"/><Relationship Id="rId4" Type="http://schemas.openxmlformats.org/officeDocument/2006/relationships/slideMaster" Target="slideMasters/slideMaster2.xml"/><Relationship Id="rId148" Type="http://schemas.openxmlformats.org/officeDocument/2006/relationships/slide" Target="slides/slide143.xml"/><Relationship Id="rId269" Type="http://schemas.openxmlformats.org/officeDocument/2006/relationships/font" Target="fonts/Livvic-bold.fntdata"/><Relationship Id="rId9" Type="http://schemas.openxmlformats.org/officeDocument/2006/relationships/slide" Target="slides/slide4.xml"/><Relationship Id="rId143" Type="http://schemas.openxmlformats.org/officeDocument/2006/relationships/slide" Target="slides/slide138.xml"/><Relationship Id="rId264" Type="http://schemas.openxmlformats.org/officeDocument/2006/relationships/font" Target="fonts/AmaticSC-bold.fntdata"/><Relationship Id="rId142" Type="http://schemas.openxmlformats.org/officeDocument/2006/relationships/slide" Target="slides/slide137.xml"/><Relationship Id="rId263" Type="http://schemas.openxmlformats.org/officeDocument/2006/relationships/font" Target="fonts/AmaticSC-regular.fntdata"/><Relationship Id="rId141" Type="http://schemas.openxmlformats.org/officeDocument/2006/relationships/slide" Target="slides/slide136.xml"/><Relationship Id="rId262" Type="http://schemas.openxmlformats.org/officeDocument/2006/relationships/font" Target="fonts/RalewayExtraBold-boldItalic.fntdata"/><Relationship Id="rId140" Type="http://schemas.openxmlformats.org/officeDocument/2006/relationships/slide" Target="slides/slide135.xml"/><Relationship Id="rId261" Type="http://schemas.openxmlformats.org/officeDocument/2006/relationships/font" Target="fonts/RalewayExtraBold-bold.fntdata"/><Relationship Id="rId5" Type="http://schemas.openxmlformats.org/officeDocument/2006/relationships/notesMaster" Target="notesMasters/notesMaster1.xml"/><Relationship Id="rId147" Type="http://schemas.openxmlformats.org/officeDocument/2006/relationships/slide" Target="slides/slide142.xml"/><Relationship Id="rId268" Type="http://schemas.openxmlformats.org/officeDocument/2006/relationships/font" Target="fonts/Livvic-regular.fntdata"/><Relationship Id="rId6" Type="http://schemas.openxmlformats.org/officeDocument/2006/relationships/slide" Target="slides/slide1.xml"/><Relationship Id="rId146" Type="http://schemas.openxmlformats.org/officeDocument/2006/relationships/slide" Target="slides/slide141.xml"/><Relationship Id="rId267" Type="http://schemas.openxmlformats.org/officeDocument/2006/relationships/font" Target="fonts/HeptaSlab-bold.fntdata"/><Relationship Id="rId7" Type="http://schemas.openxmlformats.org/officeDocument/2006/relationships/slide" Target="slides/slide2.xml"/><Relationship Id="rId145" Type="http://schemas.openxmlformats.org/officeDocument/2006/relationships/slide" Target="slides/slide140.xml"/><Relationship Id="rId266" Type="http://schemas.openxmlformats.org/officeDocument/2006/relationships/font" Target="fonts/HeptaSlab-regular.fntdata"/><Relationship Id="rId8" Type="http://schemas.openxmlformats.org/officeDocument/2006/relationships/slide" Target="slides/slide3.xml"/><Relationship Id="rId144" Type="http://schemas.openxmlformats.org/officeDocument/2006/relationships/slide" Target="slides/slide139.xml"/><Relationship Id="rId265" Type="http://schemas.openxmlformats.org/officeDocument/2006/relationships/font" Target="fonts/NixieOne-regular.fntdata"/><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260" Type="http://schemas.openxmlformats.org/officeDocument/2006/relationships/font" Target="fonts/Raleway-boldItalic.fntdata"/><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259" Type="http://schemas.openxmlformats.org/officeDocument/2006/relationships/font" Target="fonts/Raleway-italic.fntdata"/><Relationship Id="rId137" Type="http://schemas.openxmlformats.org/officeDocument/2006/relationships/slide" Target="slides/slide132.xml"/><Relationship Id="rId258" Type="http://schemas.openxmlformats.org/officeDocument/2006/relationships/font" Target="fonts/Raleway-bold.fntdata"/><Relationship Id="rId132" Type="http://schemas.openxmlformats.org/officeDocument/2006/relationships/slide" Target="slides/slide127.xml"/><Relationship Id="rId253" Type="http://schemas.openxmlformats.org/officeDocument/2006/relationships/slide" Target="slides/slide248.xml"/><Relationship Id="rId131" Type="http://schemas.openxmlformats.org/officeDocument/2006/relationships/slide" Target="slides/slide126.xml"/><Relationship Id="rId252" Type="http://schemas.openxmlformats.org/officeDocument/2006/relationships/slide" Target="slides/slide247.xml"/><Relationship Id="rId130" Type="http://schemas.openxmlformats.org/officeDocument/2006/relationships/slide" Target="slides/slide125.xml"/><Relationship Id="rId251" Type="http://schemas.openxmlformats.org/officeDocument/2006/relationships/slide" Target="slides/slide246.xml"/><Relationship Id="rId250" Type="http://schemas.openxmlformats.org/officeDocument/2006/relationships/slide" Target="slides/slide245.xml"/><Relationship Id="rId136" Type="http://schemas.openxmlformats.org/officeDocument/2006/relationships/slide" Target="slides/slide131.xml"/><Relationship Id="rId257" Type="http://schemas.openxmlformats.org/officeDocument/2006/relationships/font" Target="fonts/Raleway-regular.fntdata"/><Relationship Id="rId135" Type="http://schemas.openxmlformats.org/officeDocument/2006/relationships/slide" Target="slides/slide130.xml"/><Relationship Id="rId256" Type="http://schemas.openxmlformats.org/officeDocument/2006/relationships/slide" Target="slides/slide251.xml"/><Relationship Id="rId134" Type="http://schemas.openxmlformats.org/officeDocument/2006/relationships/slide" Target="slides/slide129.xml"/><Relationship Id="rId255" Type="http://schemas.openxmlformats.org/officeDocument/2006/relationships/slide" Target="slides/slide250.xml"/><Relationship Id="rId133" Type="http://schemas.openxmlformats.org/officeDocument/2006/relationships/slide" Target="slides/slide128.xml"/><Relationship Id="rId254" Type="http://schemas.openxmlformats.org/officeDocument/2006/relationships/slide" Target="slides/slide249.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172" Type="http://schemas.openxmlformats.org/officeDocument/2006/relationships/slide" Target="slides/slide167.xml"/><Relationship Id="rId65" Type="http://schemas.openxmlformats.org/officeDocument/2006/relationships/slide" Target="slides/slide60.xml"/><Relationship Id="rId171" Type="http://schemas.openxmlformats.org/officeDocument/2006/relationships/slide" Target="slides/slide166.xml"/><Relationship Id="rId68" Type="http://schemas.openxmlformats.org/officeDocument/2006/relationships/slide" Target="slides/slide63.xml"/><Relationship Id="rId170" Type="http://schemas.openxmlformats.org/officeDocument/2006/relationships/slide" Target="slides/slide165.xml"/><Relationship Id="rId67" Type="http://schemas.openxmlformats.org/officeDocument/2006/relationships/slide" Target="slides/slide62.xml"/><Relationship Id="rId60" Type="http://schemas.openxmlformats.org/officeDocument/2006/relationships/slide" Target="slides/slide55.xml"/><Relationship Id="rId165" Type="http://schemas.openxmlformats.org/officeDocument/2006/relationships/slide" Target="slides/slide160.xml"/><Relationship Id="rId69" Type="http://schemas.openxmlformats.org/officeDocument/2006/relationships/slide" Target="slides/slide64.xml"/><Relationship Id="rId164" Type="http://schemas.openxmlformats.org/officeDocument/2006/relationships/slide" Target="slides/slide159.xml"/><Relationship Id="rId163" Type="http://schemas.openxmlformats.org/officeDocument/2006/relationships/slide" Target="slides/slide158.xml"/><Relationship Id="rId162" Type="http://schemas.openxmlformats.org/officeDocument/2006/relationships/slide" Target="slides/slide157.xml"/><Relationship Id="rId169" Type="http://schemas.openxmlformats.org/officeDocument/2006/relationships/slide" Target="slides/slide164.xml"/><Relationship Id="rId168" Type="http://schemas.openxmlformats.org/officeDocument/2006/relationships/slide" Target="slides/slide163.xml"/><Relationship Id="rId167" Type="http://schemas.openxmlformats.org/officeDocument/2006/relationships/slide" Target="slides/slide162.xml"/><Relationship Id="rId166" Type="http://schemas.openxmlformats.org/officeDocument/2006/relationships/slide" Target="slides/slide161.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slide" Target="slides/slide156.xml"/><Relationship Id="rId54" Type="http://schemas.openxmlformats.org/officeDocument/2006/relationships/slide" Target="slides/slide49.xml"/><Relationship Id="rId160" Type="http://schemas.openxmlformats.org/officeDocument/2006/relationships/slide" Target="slides/slide155.xml"/><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slide" Target="slides/slide154.xml"/><Relationship Id="rId59" Type="http://schemas.openxmlformats.org/officeDocument/2006/relationships/slide" Target="slides/slide54.xml"/><Relationship Id="rId154" Type="http://schemas.openxmlformats.org/officeDocument/2006/relationships/slide" Target="slides/slide149.xml"/><Relationship Id="rId275" Type="http://schemas.openxmlformats.org/officeDocument/2006/relationships/font" Target="fonts/Bitter-bold.fntdata"/><Relationship Id="rId58" Type="http://schemas.openxmlformats.org/officeDocument/2006/relationships/slide" Target="slides/slide53.xml"/><Relationship Id="rId153" Type="http://schemas.openxmlformats.org/officeDocument/2006/relationships/slide" Target="slides/slide148.xml"/><Relationship Id="rId274" Type="http://schemas.openxmlformats.org/officeDocument/2006/relationships/font" Target="fonts/Bitter-regular.fntdata"/><Relationship Id="rId152" Type="http://schemas.openxmlformats.org/officeDocument/2006/relationships/slide" Target="slides/slide147.xml"/><Relationship Id="rId273" Type="http://schemas.openxmlformats.org/officeDocument/2006/relationships/font" Target="fonts/Quicksand-bold.fntdata"/><Relationship Id="rId151" Type="http://schemas.openxmlformats.org/officeDocument/2006/relationships/slide" Target="slides/slide146.xml"/><Relationship Id="rId272" Type="http://schemas.openxmlformats.org/officeDocument/2006/relationships/font" Target="fonts/Quicksand-regular.fntdata"/><Relationship Id="rId158" Type="http://schemas.openxmlformats.org/officeDocument/2006/relationships/slide" Target="slides/slide153.xml"/><Relationship Id="rId157" Type="http://schemas.openxmlformats.org/officeDocument/2006/relationships/slide" Target="slides/slide152.xml"/><Relationship Id="rId278" Type="http://schemas.openxmlformats.org/officeDocument/2006/relationships/font" Target="fonts/CaveatBrush-regular.fntdata"/><Relationship Id="rId156" Type="http://schemas.openxmlformats.org/officeDocument/2006/relationships/slide" Target="slides/slide151.xml"/><Relationship Id="rId277" Type="http://schemas.openxmlformats.org/officeDocument/2006/relationships/font" Target="fonts/Bitter-boldItalic.fntdata"/><Relationship Id="rId155" Type="http://schemas.openxmlformats.org/officeDocument/2006/relationships/slide" Target="slides/slide150.xml"/><Relationship Id="rId276" Type="http://schemas.openxmlformats.org/officeDocument/2006/relationships/font" Target="fonts/Bitter-italic.fntdata"/><Relationship Id="rId107" Type="http://schemas.openxmlformats.org/officeDocument/2006/relationships/slide" Target="slides/slide102.xml"/><Relationship Id="rId228" Type="http://schemas.openxmlformats.org/officeDocument/2006/relationships/slide" Target="slides/slide223.xml"/><Relationship Id="rId106" Type="http://schemas.openxmlformats.org/officeDocument/2006/relationships/slide" Target="slides/slide101.xml"/><Relationship Id="rId227" Type="http://schemas.openxmlformats.org/officeDocument/2006/relationships/slide" Target="slides/slide222.xml"/><Relationship Id="rId105" Type="http://schemas.openxmlformats.org/officeDocument/2006/relationships/slide" Target="slides/slide100.xml"/><Relationship Id="rId226" Type="http://schemas.openxmlformats.org/officeDocument/2006/relationships/slide" Target="slides/slide221.xml"/><Relationship Id="rId104" Type="http://schemas.openxmlformats.org/officeDocument/2006/relationships/slide" Target="slides/slide99.xml"/><Relationship Id="rId225" Type="http://schemas.openxmlformats.org/officeDocument/2006/relationships/slide" Target="slides/slide220.xml"/><Relationship Id="rId109" Type="http://schemas.openxmlformats.org/officeDocument/2006/relationships/slide" Target="slides/slide104.xml"/><Relationship Id="rId108" Type="http://schemas.openxmlformats.org/officeDocument/2006/relationships/slide" Target="slides/slide103.xml"/><Relationship Id="rId229" Type="http://schemas.openxmlformats.org/officeDocument/2006/relationships/slide" Target="slides/slide224.xml"/><Relationship Id="rId220" Type="http://schemas.openxmlformats.org/officeDocument/2006/relationships/slide" Target="slides/slide215.xml"/><Relationship Id="rId103" Type="http://schemas.openxmlformats.org/officeDocument/2006/relationships/slide" Target="slides/slide98.xml"/><Relationship Id="rId224" Type="http://schemas.openxmlformats.org/officeDocument/2006/relationships/slide" Target="slides/slide219.xml"/><Relationship Id="rId102" Type="http://schemas.openxmlformats.org/officeDocument/2006/relationships/slide" Target="slides/slide97.xml"/><Relationship Id="rId223" Type="http://schemas.openxmlformats.org/officeDocument/2006/relationships/slide" Target="slides/slide218.xml"/><Relationship Id="rId101" Type="http://schemas.openxmlformats.org/officeDocument/2006/relationships/slide" Target="slides/slide96.xml"/><Relationship Id="rId222" Type="http://schemas.openxmlformats.org/officeDocument/2006/relationships/slide" Target="slides/slide217.xml"/><Relationship Id="rId100" Type="http://schemas.openxmlformats.org/officeDocument/2006/relationships/slide" Target="slides/slide95.xml"/><Relationship Id="rId221" Type="http://schemas.openxmlformats.org/officeDocument/2006/relationships/slide" Target="slides/slide216.xml"/><Relationship Id="rId217" Type="http://schemas.openxmlformats.org/officeDocument/2006/relationships/slide" Target="slides/slide212.xml"/><Relationship Id="rId216" Type="http://schemas.openxmlformats.org/officeDocument/2006/relationships/slide" Target="slides/slide211.xml"/><Relationship Id="rId215" Type="http://schemas.openxmlformats.org/officeDocument/2006/relationships/slide" Target="slides/slide210.xml"/><Relationship Id="rId214" Type="http://schemas.openxmlformats.org/officeDocument/2006/relationships/slide" Target="slides/slide209.xml"/><Relationship Id="rId219" Type="http://schemas.openxmlformats.org/officeDocument/2006/relationships/slide" Target="slides/slide214.xml"/><Relationship Id="rId218" Type="http://schemas.openxmlformats.org/officeDocument/2006/relationships/slide" Target="slides/slide213.xml"/><Relationship Id="rId213" Type="http://schemas.openxmlformats.org/officeDocument/2006/relationships/slide" Target="slides/slide208.xml"/><Relationship Id="rId212" Type="http://schemas.openxmlformats.org/officeDocument/2006/relationships/slide" Target="slides/slide207.xml"/><Relationship Id="rId211" Type="http://schemas.openxmlformats.org/officeDocument/2006/relationships/slide" Target="slides/slide206.xml"/><Relationship Id="rId210" Type="http://schemas.openxmlformats.org/officeDocument/2006/relationships/slide" Target="slides/slide205.xml"/><Relationship Id="rId129" Type="http://schemas.openxmlformats.org/officeDocument/2006/relationships/slide" Target="slides/slide124.xml"/><Relationship Id="rId128" Type="http://schemas.openxmlformats.org/officeDocument/2006/relationships/slide" Target="slides/slide123.xml"/><Relationship Id="rId249" Type="http://schemas.openxmlformats.org/officeDocument/2006/relationships/slide" Target="slides/slide244.xml"/><Relationship Id="rId127" Type="http://schemas.openxmlformats.org/officeDocument/2006/relationships/slide" Target="slides/slide122.xml"/><Relationship Id="rId248" Type="http://schemas.openxmlformats.org/officeDocument/2006/relationships/slide" Target="slides/slide243.xml"/><Relationship Id="rId126" Type="http://schemas.openxmlformats.org/officeDocument/2006/relationships/slide" Target="slides/slide121.xml"/><Relationship Id="rId247" Type="http://schemas.openxmlformats.org/officeDocument/2006/relationships/slide" Target="slides/slide242.xml"/><Relationship Id="rId121" Type="http://schemas.openxmlformats.org/officeDocument/2006/relationships/slide" Target="slides/slide116.xml"/><Relationship Id="rId242" Type="http://schemas.openxmlformats.org/officeDocument/2006/relationships/slide" Target="slides/slide237.xml"/><Relationship Id="rId120" Type="http://schemas.openxmlformats.org/officeDocument/2006/relationships/slide" Target="slides/slide115.xml"/><Relationship Id="rId241" Type="http://schemas.openxmlformats.org/officeDocument/2006/relationships/slide" Target="slides/slide236.xml"/><Relationship Id="rId240" Type="http://schemas.openxmlformats.org/officeDocument/2006/relationships/slide" Target="slides/slide235.xml"/><Relationship Id="rId125" Type="http://schemas.openxmlformats.org/officeDocument/2006/relationships/slide" Target="slides/slide120.xml"/><Relationship Id="rId246" Type="http://schemas.openxmlformats.org/officeDocument/2006/relationships/slide" Target="slides/slide241.xml"/><Relationship Id="rId124" Type="http://schemas.openxmlformats.org/officeDocument/2006/relationships/slide" Target="slides/slide119.xml"/><Relationship Id="rId245" Type="http://schemas.openxmlformats.org/officeDocument/2006/relationships/slide" Target="slides/slide240.xml"/><Relationship Id="rId123" Type="http://schemas.openxmlformats.org/officeDocument/2006/relationships/slide" Target="slides/slide118.xml"/><Relationship Id="rId244" Type="http://schemas.openxmlformats.org/officeDocument/2006/relationships/slide" Target="slides/slide239.xml"/><Relationship Id="rId122" Type="http://schemas.openxmlformats.org/officeDocument/2006/relationships/slide" Target="slides/slide117.xml"/><Relationship Id="rId243" Type="http://schemas.openxmlformats.org/officeDocument/2006/relationships/slide" Target="slides/slide238.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99" Type="http://schemas.openxmlformats.org/officeDocument/2006/relationships/slide" Target="slides/slide94.xml"/><Relationship Id="rId98" Type="http://schemas.openxmlformats.org/officeDocument/2006/relationships/slide" Target="slides/slide93.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239" Type="http://schemas.openxmlformats.org/officeDocument/2006/relationships/slide" Target="slides/slide234.xml"/><Relationship Id="rId117" Type="http://schemas.openxmlformats.org/officeDocument/2006/relationships/slide" Target="slides/slide112.xml"/><Relationship Id="rId238" Type="http://schemas.openxmlformats.org/officeDocument/2006/relationships/slide" Target="slides/slide233.xml"/><Relationship Id="rId116" Type="http://schemas.openxmlformats.org/officeDocument/2006/relationships/slide" Target="slides/slide111.xml"/><Relationship Id="rId237" Type="http://schemas.openxmlformats.org/officeDocument/2006/relationships/slide" Target="slides/slide232.xml"/><Relationship Id="rId115" Type="http://schemas.openxmlformats.org/officeDocument/2006/relationships/slide" Target="slides/slide110.xml"/><Relationship Id="rId236" Type="http://schemas.openxmlformats.org/officeDocument/2006/relationships/slide" Target="slides/slide231.xml"/><Relationship Id="rId119" Type="http://schemas.openxmlformats.org/officeDocument/2006/relationships/slide" Target="slides/slide114.xml"/><Relationship Id="rId110" Type="http://schemas.openxmlformats.org/officeDocument/2006/relationships/slide" Target="slides/slide105.xml"/><Relationship Id="rId231" Type="http://schemas.openxmlformats.org/officeDocument/2006/relationships/slide" Target="slides/slide226.xml"/><Relationship Id="rId230" Type="http://schemas.openxmlformats.org/officeDocument/2006/relationships/slide" Target="slides/slide225.xml"/><Relationship Id="rId114" Type="http://schemas.openxmlformats.org/officeDocument/2006/relationships/slide" Target="slides/slide109.xml"/><Relationship Id="rId235" Type="http://schemas.openxmlformats.org/officeDocument/2006/relationships/slide" Target="slides/slide230.xml"/><Relationship Id="rId113" Type="http://schemas.openxmlformats.org/officeDocument/2006/relationships/slide" Target="slides/slide108.xml"/><Relationship Id="rId234" Type="http://schemas.openxmlformats.org/officeDocument/2006/relationships/slide" Target="slides/slide229.xml"/><Relationship Id="rId112" Type="http://schemas.openxmlformats.org/officeDocument/2006/relationships/slide" Target="slides/slide107.xml"/><Relationship Id="rId233" Type="http://schemas.openxmlformats.org/officeDocument/2006/relationships/slide" Target="slides/slide228.xml"/><Relationship Id="rId111" Type="http://schemas.openxmlformats.org/officeDocument/2006/relationships/slide" Target="slides/slide106.xml"/><Relationship Id="rId232" Type="http://schemas.openxmlformats.org/officeDocument/2006/relationships/slide" Target="slides/slide227.xml"/><Relationship Id="rId206" Type="http://schemas.openxmlformats.org/officeDocument/2006/relationships/slide" Target="slides/slide201.xml"/><Relationship Id="rId205" Type="http://schemas.openxmlformats.org/officeDocument/2006/relationships/slide" Target="slides/slide200.xml"/><Relationship Id="rId204" Type="http://schemas.openxmlformats.org/officeDocument/2006/relationships/slide" Target="slides/slide199.xml"/><Relationship Id="rId203" Type="http://schemas.openxmlformats.org/officeDocument/2006/relationships/slide" Target="slides/slide198.xml"/><Relationship Id="rId209" Type="http://schemas.openxmlformats.org/officeDocument/2006/relationships/slide" Target="slides/slide204.xml"/><Relationship Id="rId208" Type="http://schemas.openxmlformats.org/officeDocument/2006/relationships/slide" Target="slides/slide203.xml"/><Relationship Id="rId207" Type="http://schemas.openxmlformats.org/officeDocument/2006/relationships/slide" Target="slides/slide202.xml"/><Relationship Id="rId202" Type="http://schemas.openxmlformats.org/officeDocument/2006/relationships/slide" Target="slides/slide197.xml"/><Relationship Id="rId201" Type="http://schemas.openxmlformats.org/officeDocument/2006/relationships/slide" Target="slides/slide196.xml"/><Relationship Id="rId200" Type="http://schemas.openxmlformats.org/officeDocument/2006/relationships/slide" Target="slides/slide19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901e918335_0_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901e91833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901e918335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901e91833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t>
            </a:r>
            <a:r>
              <a:rPr b="1" lang="en"/>
              <a:t>Activity</a:t>
            </a:r>
            <a:endParaRPr b="1"/>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901e918335_0_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901e91833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a4a4930ddd_0_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a4a4930ddd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a4a4930ddd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a4a4930dd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a4a4930ddd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a4a4930ddd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a4a4930ddd_0_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a4a4930ddd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901e918335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901e91833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a4a4930ddd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a4a4930ddd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a4a4930ddd_0_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a4a4930ddd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a4a4930ddd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a4a4930ddd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a4a4930ddd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a4a4930dd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901e918335_0_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901e918335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98d6cbe384_0_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98d6cbe38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9858233435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985823343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a4a4930ddd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a4a4930ddd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a4a4930ddd_0_1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a4a4930ddd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a4a4930ddd_0_1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a4a4930ddd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9858233435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9858233435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a4a4930ddd_0_1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a4a4930ddd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a4a4930ddd_0_1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a4a4930ddd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9858233435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9858233435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9858233435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985823343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98d6cbe384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98d6cbe38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98d6cbe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98d6cbe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98d6cbe384_0_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98d6cbe384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a4a4930ddd_0_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a4a4930ddd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98d6cbe384_0_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98d6cbe384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9858233435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9858233435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9858233435_0_1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9858233435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a4a4930ddd_0_1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a4a4930ddd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a4a4930ddd_0_2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a4a4930ddd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a4a4930ddd_0_2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a4a4930ddd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9858233435_0_2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9858233435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Give each group of students a set of Cards 1–9. Give students access to two-color counters.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9858233435_0_1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9858233435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9858233435_0_2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9858233435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9858233435_0_2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9858233435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9858233435_0_2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9858233435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a49eb01fa0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a49eb01fa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a49eb01fa0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a49eb01fa0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a49eb01fa0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a49eb01fa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9858233435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9858233435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9858233435_0_3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9858233435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9858233435_0_3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9858233435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8fbd7c5916_0_1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8fbd7c5916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8fbd7c5916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8fbd7c5916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9" name="Google Shape;659;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a49eb01fa0_0_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a49eb01fa0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a49eb01fa0_0_1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a49eb01fa0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a49eb01fa0_0_1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a49eb01fa0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901e918335_0_1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901e918335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a49eb01fa0_0_1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4" name="Google Shape;714;ga49eb01fa0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901e918335_0_1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3" name="Google Shape;723;g901e918335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9858233435_0_4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9858233435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6e3a74acf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6e3a74ac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a49eb01fa0_0_1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a49eb01fa0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a49eb01fa0_0_1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a49eb01fa0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8e3100820c_0_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8e3100820c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901e918335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901e918335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9858233435_0_5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9858233435_0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a4c41ba303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8" name="Google Shape;838;ga4c41ba30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a4c41ba303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a4c41ba30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 Warm UP Activity</a:t>
            </a:r>
            <a:endParaRPr b="1"/>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901e918335_0_2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901e918335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901e918335_0_2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901e918335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901e918335_0_2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901e918335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a4c41ba303_0_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a4c41ba303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a4c41ba303_0_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ga4c41ba303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a4c41ba303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7" name="Google Shape;927;ga4c41ba303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a4c41ba303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a4c41ba303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a4c41ba303_0_1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9" name="Google Shape;969;ga4c41ba303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g901e918335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9" name="Google Shape;979;g901e918335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a4c41ba303_0_1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6" name="Google Shape;1026;ga4c41ba303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8e3100820c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8e3100820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9858233435_0_6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9858233435_0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4" name="Google Shape;1054;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8e3100820c_0_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8e3100820c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g9858233435_0_7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4" name="Google Shape;1074;g9858233435_0_7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g8e3100820c_0_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2" name="Google Shape;1082;g8e3100820c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g8e3100820c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2" name="Google Shape;1092;g8e3100820c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2" name="Google Shape;1102;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8e3100820c_0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8e3100820c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6" name="Shape 1116"/>
        <p:cNvGrpSpPr/>
        <p:nvPr/>
      </p:nvGrpSpPr>
      <p:grpSpPr>
        <a:xfrm>
          <a:off x="0" y="0"/>
          <a:ext cx="0" cy="0"/>
          <a:chOff x="0" y="0"/>
          <a:chExt cx="0" cy="0"/>
        </a:xfrm>
      </p:grpSpPr>
      <p:sp>
        <p:nvSpPr>
          <p:cNvPr id="1117" name="Google Shape;1117;g8e3100820c_0_1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8" name="Google Shape;1118;g8e3100820c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6" name="Google Shape;1126;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2" name="Shape 1132"/>
        <p:cNvGrpSpPr/>
        <p:nvPr/>
      </p:nvGrpSpPr>
      <p:grpSpPr>
        <a:xfrm>
          <a:off x="0" y="0"/>
          <a:ext cx="0" cy="0"/>
          <a:chOff x="0" y="0"/>
          <a:chExt cx="0" cy="0"/>
        </a:xfrm>
      </p:grpSpPr>
      <p:sp>
        <p:nvSpPr>
          <p:cNvPr id="1133" name="Google Shape;1133;g8e3100820c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4" name="Google Shape;1134;g8e3100820c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8b65898bbc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8b65898bbc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1" name="Google Shape;1171;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g9858233435_0_9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8" name="Google Shape;1178;g9858233435_0_9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g8e3100820c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1" name="Google Shape;1191;g8e3100820c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3" name="Google Shape;1203;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8e3100820c_0_1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2" name="Google Shape;1212;g8e3100820c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a4c41ba303_0_2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a4c41ba303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8" name="Shape 1228"/>
        <p:cNvGrpSpPr/>
        <p:nvPr/>
      </p:nvGrpSpPr>
      <p:grpSpPr>
        <a:xfrm>
          <a:off x="0" y="0"/>
          <a:ext cx="0" cy="0"/>
          <a:chOff x="0" y="0"/>
          <a:chExt cx="0" cy="0"/>
        </a:xfrm>
      </p:grpSpPr>
      <p:sp>
        <p:nvSpPr>
          <p:cNvPr id="1229" name="Google Shape;1229;ga4c41ba303_0_2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0" name="Google Shape;1230;ga4c41ba303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7" name="Shape 1237"/>
        <p:cNvGrpSpPr/>
        <p:nvPr/>
      </p:nvGrpSpPr>
      <p:grpSpPr>
        <a:xfrm>
          <a:off x="0" y="0"/>
          <a:ext cx="0" cy="0"/>
          <a:chOff x="0" y="0"/>
          <a:chExt cx="0" cy="0"/>
        </a:xfrm>
      </p:grpSpPr>
      <p:sp>
        <p:nvSpPr>
          <p:cNvPr id="1238" name="Google Shape;1238;ga4c41ba303_0_2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9" name="Google Shape;1239;ga4c41ba303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8e3100820c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8" name="Google Shape;1248;g8e3100820c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7" name="Google Shape;1257;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2" name="Shape 1262"/>
        <p:cNvGrpSpPr/>
        <p:nvPr/>
      </p:nvGrpSpPr>
      <p:grpSpPr>
        <a:xfrm>
          <a:off x="0" y="0"/>
          <a:ext cx="0" cy="0"/>
          <a:chOff x="0" y="0"/>
          <a:chExt cx="0" cy="0"/>
        </a:xfrm>
      </p:grpSpPr>
      <p:sp>
        <p:nvSpPr>
          <p:cNvPr id="1263" name="Google Shape;1263;ga4c41ba303_0_2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4" name="Google Shape;1264;ga4c41ba303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g8e3100820c_0_2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5" name="Google Shape;1275;g8e3100820c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1" name="Google Shape;1291;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8" name="Shape 1298"/>
        <p:cNvGrpSpPr/>
        <p:nvPr/>
      </p:nvGrpSpPr>
      <p:grpSpPr>
        <a:xfrm>
          <a:off x="0" y="0"/>
          <a:ext cx="0" cy="0"/>
          <a:chOff x="0" y="0"/>
          <a:chExt cx="0" cy="0"/>
        </a:xfrm>
      </p:grpSpPr>
      <p:sp>
        <p:nvSpPr>
          <p:cNvPr id="1299" name="Google Shape;1299;g8e3100820c_0_2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0" name="Google Shape;1300;g8e3100820c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a4bf47f687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1" name="Google Shape;1311;ga4bf47f68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0" name="Shape 1320"/>
        <p:cNvGrpSpPr/>
        <p:nvPr/>
      </p:nvGrpSpPr>
      <p:grpSpPr>
        <a:xfrm>
          <a:off x="0" y="0"/>
          <a:ext cx="0" cy="0"/>
          <a:chOff x="0" y="0"/>
          <a:chExt cx="0" cy="0"/>
        </a:xfrm>
      </p:grpSpPr>
      <p:sp>
        <p:nvSpPr>
          <p:cNvPr id="1321" name="Google Shape;1321;ga4bf47f687_0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2" name="Google Shape;1322;ga4bf47f68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1" name="Shape 1331"/>
        <p:cNvGrpSpPr/>
        <p:nvPr/>
      </p:nvGrpSpPr>
      <p:grpSpPr>
        <a:xfrm>
          <a:off x="0" y="0"/>
          <a:ext cx="0" cy="0"/>
          <a:chOff x="0" y="0"/>
          <a:chExt cx="0" cy="0"/>
        </a:xfrm>
      </p:grpSpPr>
      <p:sp>
        <p:nvSpPr>
          <p:cNvPr id="1332" name="Google Shape;1332;g8e3100820c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3" name="Google Shape;1333;g8e3100820c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0" name="Shape 1340"/>
        <p:cNvGrpSpPr/>
        <p:nvPr/>
      </p:nvGrpSpPr>
      <p:grpSpPr>
        <a:xfrm>
          <a:off x="0" y="0"/>
          <a:ext cx="0" cy="0"/>
          <a:chOff x="0" y="0"/>
          <a:chExt cx="0" cy="0"/>
        </a:xfrm>
      </p:grpSpPr>
      <p:sp>
        <p:nvSpPr>
          <p:cNvPr id="1341" name="Google Shape;1341;g8bb5fff223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2" name="Google Shape;1342;g8bb5fff22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4" name="Shape 1354"/>
        <p:cNvGrpSpPr/>
        <p:nvPr/>
      </p:nvGrpSpPr>
      <p:grpSpPr>
        <a:xfrm>
          <a:off x="0" y="0"/>
          <a:ext cx="0" cy="0"/>
          <a:chOff x="0" y="0"/>
          <a:chExt cx="0" cy="0"/>
        </a:xfrm>
      </p:grpSpPr>
      <p:sp>
        <p:nvSpPr>
          <p:cNvPr id="1355" name="Google Shape;1355;g8e3100820c_0_2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6" name="Google Shape;1356;g8e3100820c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g8e3100820c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8" name="Google Shape;1388;g8e3100820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5" name="Shape 1395"/>
        <p:cNvGrpSpPr/>
        <p:nvPr/>
      </p:nvGrpSpPr>
      <p:grpSpPr>
        <a:xfrm>
          <a:off x="0" y="0"/>
          <a:ext cx="0" cy="0"/>
          <a:chOff x="0" y="0"/>
          <a:chExt cx="0" cy="0"/>
        </a:xfrm>
      </p:grpSpPr>
      <p:sp>
        <p:nvSpPr>
          <p:cNvPr id="1396" name="Google Shape;1396;g9213878287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7" name="Google Shape;1397;g9213878287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4" name="Shape 1404"/>
        <p:cNvGrpSpPr/>
        <p:nvPr/>
      </p:nvGrpSpPr>
      <p:grpSpPr>
        <a:xfrm>
          <a:off x="0" y="0"/>
          <a:ext cx="0" cy="0"/>
          <a:chOff x="0" y="0"/>
          <a:chExt cx="0" cy="0"/>
        </a:xfrm>
      </p:grpSpPr>
      <p:sp>
        <p:nvSpPr>
          <p:cNvPr id="1405" name="Google Shape;1405;g8e3100820c_0_3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6" name="Google Shape;1406;g8e3100820c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3" name="Shape 1413"/>
        <p:cNvGrpSpPr/>
        <p:nvPr/>
      </p:nvGrpSpPr>
      <p:grpSpPr>
        <a:xfrm>
          <a:off x="0" y="0"/>
          <a:ext cx="0" cy="0"/>
          <a:chOff x="0" y="0"/>
          <a:chExt cx="0" cy="0"/>
        </a:xfrm>
      </p:grpSpPr>
      <p:sp>
        <p:nvSpPr>
          <p:cNvPr id="1414" name="Google Shape;1414;g8e3100820c_0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5" name="Google Shape;1415;g8e3100820c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2" name="Shape 1422"/>
        <p:cNvGrpSpPr/>
        <p:nvPr/>
      </p:nvGrpSpPr>
      <p:grpSpPr>
        <a:xfrm>
          <a:off x="0" y="0"/>
          <a:ext cx="0" cy="0"/>
          <a:chOff x="0" y="0"/>
          <a:chExt cx="0" cy="0"/>
        </a:xfrm>
      </p:grpSpPr>
      <p:sp>
        <p:nvSpPr>
          <p:cNvPr id="1423" name="Google Shape;1423;g8e3100820c_0_3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4" name="Google Shape;1424;g8e3100820c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g8ff048375d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6" name="Google Shape;1436;g8ff048375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3" name="Shape 1443"/>
        <p:cNvGrpSpPr/>
        <p:nvPr/>
      </p:nvGrpSpPr>
      <p:grpSpPr>
        <a:xfrm>
          <a:off x="0" y="0"/>
          <a:ext cx="0" cy="0"/>
          <a:chOff x="0" y="0"/>
          <a:chExt cx="0" cy="0"/>
        </a:xfrm>
      </p:grpSpPr>
      <p:sp>
        <p:nvSpPr>
          <p:cNvPr id="1444" name="Google Shape;1444;g8ff048375d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5" name="Google Shape;1445;g8ff048375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4" name="Shape 1454"/>
        <p:cNvGrpSpPr/>
        <p:nvPr/>
      </p:nvGrpSpPr>
      <p:grpSpPr>
        <a:xfrm>
          <a:off x="0" y="0"/>
          <a:ext cx="0" cy="0"/>
          <a:chOff x="0" y="0"/>
          <a:chExt cx="0" cy="0"/>
        </a:xfrm>
      </p:grpSpPr>
      <p:sp>
        <p:nvSpPr>
          <p:cNvPr id="1455" name="Google Shape;1455;g8ff048375d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6" name="Google Shape;1456;g8ff048375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g8ff048375d_0_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7" name="Google Shape;1467;g8ff048375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7" name="Shape 1477"/>
        <p:cNvGrpSpPr/>
        <p:nvPr/>
      </p:nvGrpSpPr>
      <p:grpSpPr>
        <a:xfrm>
          <a:off x="0" y="0"/>
          <a:ext cx="0" cy="0"/>
          <a:chOff x="0" y="0"/>
          <a:chExt cx="0" cy="0"/>
        </a:xfrm>
      </p:grpSpPr>
      <p:sp>
        <p:nvSpPr>
          <p:cNvPr id="1478" name="Google Shape;1478;g8ff048375d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9" name="Google Shape;1479;g8ff048375d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g8ff048375d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1" name="Google Shape;1501;g8ff048375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0" name="Shape 1510"/>
        <p:cNvGrpSpPr/>
        <p:nvPr/>
      </p:nvGrpSpPr>
      <p:grpSpPr>
        <a:xfrm>
          <a:off x="0" y="0"/>
          <a:ext cx="0" cy="0"/>
          <a:chOff x="0" y="0"/>
          <a:chExt cx="0" cy="0"/>
        </a:xfrm>
      </p:grpSpPr>
      <p:sp>
        <p:nvSpPr>
          <p:cNvPr id="1511" name="Google Shape;1511;g8ff048375d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2" name="Google Shape;1512;g8ff048375d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9" name="Shape 1519"/>
        <p:cNvGrpSpPr/>
        <p:nvPr/>
      </p:nvGrpSpPr>
      <p:grpSpPr>
        <a:xfrm>
          <a:off x="0" y="0"/>
          <a:ext cx="0" cy="0"/>
          <a:chOff x="0" y="0"/>
          <a:chExt cx="0" cy="0"/>
        </a:xfrm>
      </p:grpSpPr>
      <p:sp>
        <p:nvSpPr>
          <p:cNvPr id="1520" name="Google Shape;1520;g8ff048375d_0_1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1" name="Google Shape;1521;g8ff048375d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0" name="Shape 1530"/>
        <p:cNvGrpSpPr/>
        <p:nvPr/>
      </p:nvGrpSpPr>
      <p:grpSpPr>
        <a:xfrm>
          <a:off x="0" y="0"/>
          <a:ext cx="0" cy="0"/>
          <a:chOff x="0" y="0"/>
          <a:chExt cx="0" cy="0"/>
        </a:xfrm>
      </p:grpSpPr>
      <p:sp>
        <p:nvSpPr>
          <p:cNvPr id="1531" name="Google Shape;1531;ga4bf47f687_0_1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2" name="Google Shape;1532;ga4bf47f687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1" name="Shape 1541"/>
        <p:cNvGrpSpPr/>
        <p:nvPr/>
      </p:nvGrpSpPr>
      <p:grpSpPr>
        <a:xfrm>
          <a:off x="0" y="0"/>
          <a:ext cx="0" cy="0"/>
          <a:chOff x="0" y="0"/>
          <a:chExt cx="0" cy="0"/>
        </a:xfrm>
      </p:grpSpPr>
      <p:sp>
        <p:nvSpPr>
          <p:cNvPr id="1542" name="Google Shape;1542;ga4bf47f687_0_1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3" name="Google Shape;1543;ga4bf47f687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2" name="Shape 1552"/>
        <p:cNvGrpSpPr/>
        <p:nvPr/>
      </p:nvGrpSpPr>
      <p:grpSpPr>
        <a:xfrm>
          <a:off x="0" y="0"/>
          <a:ext cx="0" cy="0"/>
          <a:chOff x="0" y="0"/>
          <a:chExt cx="0" cy="0"/>
        </a:xfrm>
      </p:grpSpPr>
      <p:sp>
        <p:nvSpPr>
          <p:cNvPr id="1553" name="Google Shape;1553;g8ff048375d_0_1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4" name="Google Shape;1554;g8ff048375d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2" name="Shape 1562"/>
        <p:cNvGrpSpPr/>
        <p:nvPr/>
      </p:nvGrpSpPr>
      <p:grpSpPr>
        <a:xfrm>
          <a:off x="0" y="0"/>
          <a:ext cx="0" cy="0"/>
          <a:chOff x="0" y="0"/>
          <a:chExt cx="0" cy="0"/>
        </a:xfrm>
      </p:grpSpPr>
      <p:sp>
        <p:nvSpPr>
          <p:cNvPr id="1563" name="Google Shape;1563;g9213878287_0_1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4" name="Google Shape;1564;g9213878287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6" name="Shape 1576"/>
        <p:cNvGrpSpPr/>
        <p:nvPr/>
      </p:nvGrpSpPr>
      <p:grpSpPr>
        <a:xfrm>
          <a:off x="0" y="0"/>
          <a:ext cx="0" cy="0"/>
          <a:chOff x="0" y="0"/>
          <a:chExt cx="0" cy="0"/>
        </a:xfrm>
      </p:grpSpPr>
      <p:sp>
        <p:nvSpPr>
          <p:cNvPr id="1577" name="Google Shape;1577;g8ff048375d_0_1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8" name="Google Shape;1578;g8ff048375d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0" name="Shape 1590"/>
        <p:cNvGrpSpPr/>
        <p:nvPr/>
      </p:nvGrpSpPr>
      <p:grpSpPr>
        <a:xfrm>
          <a:off x="0" y="0"/>
          <a:ext cx="0" cy="0"/>
          <a:chOff x="0" y="0"/>
          <a:chExt cx="0" cy="0"/>
        </a:xfrm>
      </p:grpSpPr>
      <p:sp>
        <p:nvSpPr>
          <p:cNvPr id="1591" name="Google Shape;1591;g8ff048375d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2" name="Google Shape;1592;g8ff048375d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9" name="Shape 1599"/>
        <p:cNvGrpSpPr/>
        <p:nvPr/>
      </p:nvGrpSpPr>
      <p:grpSpPr>
        <a:xfrm>
          <a:off x="0" y="0"/>
          <a:ext cx="0" cy="0"/>
          <a:chOff x="0" y="0"/>
          <a:chExt cx="0" cy="0"/>
        </a:xfrm>
      </p:grpSpPr>
      <p:sp>
        <p:nvSpPr>
          <p:cNvPr id="1600" name="Google Shape;1600;g8ff048375d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1" name="Google Shape;1601;g8ff048375d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0" name="Shape 1610"/>
        <p:cNvGrpSpPr/>
        <p:nvPr/>
      </p:nvGrpSpPr>
      <p:grpSpPr>
        <a:xfrm>
          <a:off x="0" y="0"/>
          <a:ext cx="0" cy="0"/>
          <a:chOff x="0" y="0"/>
          <a:chExt cx="0" cy="0"/>
        </a:xfrm>
      </p:grpSpPr>
      <p:sp>
        <p:nvSpPr>
          <p:cNvPr id="1611" name="Google Shape;1611;ga4bf47f687_0_1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2" name="Google Shape;1612;ga4bf47f687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1" name="Shape 1621"/>
        <p:cNvGrpSpPr/>
        <p:nvPr/>
      </p:nvGrpSpPr>
      <p:grpSpPr>
        <a:xfrm>
          <a:off x="0" y="0"/>
          <a:ext cx="0" cy="0"/>
          <a:chOff x="0" y="0"/>
          <a:chExt cx="0" cy="0"/>
        </a:xfrm>
      </p:grpSpPr>
      <p:sp>
        <p:nvSpPr>
          <p:cNvPr id="1622" name="Google Shape;1622;ga4bf47f687_0_2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3" name="Google Shape;1623;ga4bf47f687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2" name="Shape 1632"/>
        <p:cNvGrpSpPr/>
        <p:nvPr/>
      </p:nvGrpSpPr>
      <p:grpSpPr>
        <a:xfrm>
          <a:off x="0" y="0"/>
          <a:ext cx="0" cy="0"/>
          <a:chOff x="0" y="0"/>
          <a:chExt cx="0" cy="0"/>
        </a:xfrm>
      </p:grpSpPr>
      <p:sp>
        <p:nvSpPr>
          <p:cNvPr id="1633" name="Google Shape;1633;g8ff048375d_0_1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4" name="Google Shape;1634;g8ff048375d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2" name="Shape 1642"/>
        <p:cNvGrpSpPr/>
        <p:nvPr/>
      </p:nvGrpSpPr>
      <p:grpSpPr>
        <a:xfrm>
          <a:off x="0" y="0"/>
          <a:ext cx="0" cy="0"/>
          <a:chOff x="0" y="0"/>
          <a:chExt cx="0" cy="0"/>
        </a:xfrm>
      </p:grpSpPr>
      <p:sp>
        <p:nvSpPr>
          <p:cNvPr id="1643" name="Google Shape;1643;g8ff048375d_0_1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4" name="Google Shape;1644;g8ff048375d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6" name="Shape 1656"/>
        <p:cNvGrpSpPr/>
        <p:nvPr/>
      </p:nvGrpSpPr>
      <p:grpSpPr>
        <a:xfrm>
          <a:off x="0" y="0"/>
          <a:ext cx="0" cy="0"/>
          <a:chOff x="0" y="0"/>
          <a:chExt cx="0" cy="0"/>
        </a:xfrm>
      </p:grpSpPr>
      <p:sp>
        <p:nvSpPr>
          <p:cNvPr id="1657" name="Google Shape;1657;g8ff048375d_0_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8" name="Google Shape;1658;g8ff048375d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2" name="Shape 1672"/>
        <p:cNvGrpSpPr/>
        <p:nvPr/>
      </p:nvGrpSpPr>
      <p:grpSpPr>
        <a:xfrm>
          <a:off x="0" y="0"/>
          <a:ext cx="0" cy="0"/>
          <a:chOff x="0" y="0"/>
          <a:chExt cx="0" cy="0"/>
        </a:xfrm>
      </p:grpSpPr>
      <p:sp>
        <p:nvSpPr>
          <p:cNvPr id="1673" name="Google Shape;1673;g997b899fd0_2_3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4" name="Google Shape;1674;g997b899fd0_2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1" name="Shape 1681"/>
        <p:cNvGrpSpPr/>
        <p:nvPr/>
      </p:nvGrpSpPr>
      <p:grpSpPr>
        <a:xfrm>
          <a:off x="0" y="0"/>
          <a:ext cx="0" cy="0"/>
          <a:chOff x="0" y="0"/>
          <a:chExt cx="0" cy="0"/>
        </a:xfrm>
      </p:grpSpPr>
      <p:sp>
        <p:nvSpPr>
          <p:cNvPr id="1682" name="Google Shape;1682;g997b899fd0_2_3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3" name="Google Shape;1683;g997b899fd0_2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0" name="Shape 1690"/>
        <p:cNvGrpSpPr/>
        <p:nvPr/>
      </p:nvGrpSpPr>
      <p:grpSpPr>
        <a:xfrm>
          <a:off x="0" y="0"/>
          <a:ext cx="0" cy="0"/>
          <a:chOff x="0" y="0"/>
          <a:chExt cx="0" cy="0"/>
        </a:xfrm>
      </p:grpSpPr>
      <p:sp>
        <p:nvSpPr>
          <p:cNvPr id="1691" name="Google Shape;1691;ga4bf47f687_0_2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2" name="Google Shape;1692;ga4bf47f687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9" name="Shape 1699"/>
        <p:cNvGrpSpPr/>
        <p:nvPr/>
      </p:nvGrpSpPr>
      <p:grpSpPr>
        <a:xfrm>
          <a:off x="0" y="0"/>
          <a:ext cx="0" cy="0"/>
          <a:chOff x="0" y="0"/>
          <a:chExt cx="0" cy="0"/>
        </a:xfrm>
      </p:grpSpPr>
      <p:sp>
        <p:nvSpPr>
          <p:cNvPr id="1700" name="Google Shape;1700;ga4bf47f687_0_2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1" name="Google Shape;1701;ga4bf47f687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8" name="Shape 1708"/>
        <p:cNvGrpSpPr/>
        <p:nvPr/>
      </p:nvGrpSpPr>
      <p:grpSpPr>
        <a:xfrm>
          <a:off x="0" y="0"/>
          <a:ext cx="0" cy="0"/>
          <a:chOff x="0" y="0"/>
          <a:chExt cx="0" cy="0"/>
        </a:xfrm>
      </p:grpSpPr>
      <p:sp>
        <p:nvSpPr>
          <p:cNvPr id="1709" name="Google Shape;1709;ga4bf47f687_0_2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0" name="Google Shape;1710;ga4bf47f687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7" name="Shape 1717"/>
        <p:cNvGrpSpPr/>
        <p:nvPr/>
      </p:nvGrpSpPr>
      <p:grpSpPr>
        <a:xfrm>
          <a:off x="0" y="0"/>
          <a:ext cx="0" cy="0"/>
          <a:chOff x="0" y="0"/>
          <a:chExt cx="0" cy="0"/>
        </a:xfrm>
      </p:grpSpPr>
      <p:sp>
        <p:nvSpPr>
          <p:cNvPr id="1718" name="Google Shape;1718;ga4bf47f687_0_2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9" name="Google Shape;1719;ga4bf47f687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5" name="Shape 1725"/>
        <p:cNvGrpSpPr/>
        <p:nvPr/>
      </p:nvGrpSpPr>
      <p:grpSpPr>
        <a:xfrm>
          <a:off x="0" y="0"/>
          <a:ext cx="0" cy="0"/>
          <a:chOff x="0" y="0"/>
          <a:chExt cx="0" cy="0"/>
        </a:xfrm>
      </p:grpSpPr>
      <p:sp>
        <p:nvSpPr>
          <p:cNvPr id="1726" name="Google Shape;1726;g997b899fd0_2_3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7" name="Google Shape;1727;g997b899fd0_2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you have time: 1. Make any false equations true. 2. Write 1 equation that is true and 1 that is false. Switch with your partner.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7" name="Shape 1737"/>
        <p:cNvGrpSpPr/>
        <p:nvPr/>
      </p:nvGrpSpPr>
      <p:grpSpPr>
        <a:xfrm>
          <a:off x="0" y="0"/>
          <a:ext cx="0" cy="0"/>
          <a:chOff x="0" y="0"/>
          <a:chExt cx="0" cy="0"/>
        </a:xfrm>
      </p:grpSpPr>
      <p:sp>
        <p:nvSpPr>
          <p:cNvPr id="1738" name="Google Shape;1738;ga4bf47f687_0_2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9" name="Google Shape;1739;ga4bf47f687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you have time, write as many expressions as you can with 3 addends that are equal to 10 + 5</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6" name="Shape 1746"/>
        <p:cNvGrpSpPr/>
        <p:nvPr/>
      </p:nvGrpSpPr>
      <p:grpSpPr>
        <a:xfrm>
          <a:off x="0" y="0"/>
          <a:ext cx="0" cy="0"/>
          <a:chOff x="0" y="0"/>
          <a:chExt cx="0" cy="0"/>
        </a:xfrm>
      </p:grpSpPr>
      <p:sp>
        <p:nvSpPr>
          <p:cNvPr id="1747" name="Google Shape;1747;g997b899fd0_2_3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8" name="Google Shape;1748;g997b899fd0_2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9" name="Shape 1759"/>
        <p:cNvGrpSpPr/>
        <p:nvPr/>
      </p:nvGrpSpPr>
      <p:grpSpPr>
        <a:xfrm>
          <a:off x="0" y="0"/>
          <a:ext cx="0" cy="0"/>
          <a:chOff x="0" y="0"/>
          <a:chExt cx="0" cy="0"/>
        </a:xfrm>
      </p:grpSpPr>
      <p:sp>
        <p:nvSpPr>
          <p:cNvPr id="1760" name="Google Shape;1760;g997b899fd0_2_3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1" name="Google Shape;1761;g997b899fd0_2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8" name="Shape 1768"/>
        <p:cNvGrpSpPr/>
        <p:nvPr/>
      </p:nvGrpSpPr>
      <p:grpSpPr>
        <a:xfrm>
          <a:off x="0" y="0"/>
          <a:ext cx="0" cy="0"/>
          <a:chOff x="0" y="0"/>
          <a:chExt cx="0" cy="0"/>
        </a:xfrm>
      </p:grpSpPr>
      <p:sp>
        <p:nvSpPr>
          <p:cNvPr id="1769" name="Google Shape;1769;g997b899fd0_2_4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0" name="Google Shape;1770;g997b899fd0_2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9" name="Shape 1779"/>
        <p:cNvGrpSpPr/>
        <p:nvPr/>
      </p:nvGrpSpPr>
      <p:grpSpPr>
        <a:xfrm>
          <a:off x="0" y="0"/>
          <a:ext cx="0" cy="0"/>
          <a:chOff x="0" y="0"/>
          <a:chExt cx="0" cy="0"/>
        </a:xfrm>
      </p:grpSpPr>
      <p:sp>
        <p:nvSpPr>
          <p:cNvPr id="1780" name="Google Shape;1780;ga4bf47f687_0_3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1" name="Google Shape;1781;ga4bf47f687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0" name="Shape 1790"/>
        <p:cNvGrpSpPr/>
        <p:nvPr/>
      </p:nvGrpSpPr>
      <p:grpSpPr>
        <a:xfrm>
          <a:off x="0" y="0"/>
          <a:ext cx="0" cy="0"/>
          <a:chOff x="0" y="0"/>
          <a:chExt cx="0" cy="0"/>
        </a:xfrm>
      </p:grpSpPr>
      <p:sp>
        <p:nvSpPr>
          <p:cNvPr id="1791" name="Google Shape;1791;ga4bf47f687_0_3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2" name="Google Shape;1792;ga4bf47f687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1" name="Shape 1801"/>
        <p:cNvGrpSpPr/>
        <p:nvPr/>
      </p:nvGrpSpPr>
      <p:grpSpPr>
        <a:xfrm>
          <a:off x="0" y="0"/>
          <a:ext cx="0" cy="0"/>
          <a:chOff x="0" y="0"/>
          <a:chExt cx="0" cy="0"/>
        </a:xfrm>
      </p:grpSpPr>
      <p:sp>
        <p:nvSpPr>
          <p:cNvPr id="1802" name="Google Shape;1802;g997b899fd0_2_4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3" name="Google Shape;1803;g997b899fd0_2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0" name="Shape 1810"/>
        <p:cNvGrpSpPr/>
        <p:nvPr/>
      </p:nvGrpSpPr>
      <p:grpSpPr>
        <a:xfrm>
          <a:off x="0" y="0"/>
          <a:ext cx="0" cy="0"/>
          <a:chOff x="0" y="0"/>
          <a:chExt cx="0" cy="0"/>
        </a:xfrm>
      </p:grpSpPr>
      <p:sp>
        <p:nvSpPr>
          <p:cNvPr id="1811" name="Google Shape;1811;g997b899fd0_2_4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2" name="Google Shape;1812;g997b899fd0_2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0" name="Shape 1820"/>
        <p:cNvGrpSpPr/>
        <p:nvPr/>
      </p:nvGrpSpPr>
      <p:grpSpPr>
        <a:xfrm>
          <a:off x="0" y="0"/>
          <a:ext cx="0" cy="0"/>
          <a:chOff x="0" y="0"/>
          <a:chExt cx="0" cy="0"/>
        </a:xfrm>
      </p:grpSpPr>
      <p:sp>
        <p:nvSpPr>
          <p:cNvPr id="1821" name="Google Shape;1821;g997b899fd0_2_4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2" name="Google Shape;1822;g997b899fd0_2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4" name="Shape 1844"/>
        <p:cNvGrpSpPr/>
        <p:nvPr/>
      </p:nvGrpSpPr>
      <p:grpSpPr>
        <a:xfrm>
          <a:off x="0" y="0"/>
          <a:ext cx="0" cy="0"/>
          <a:chOff x="0" y="0"/>
          <a:chExt cx="0" cy="0"/>
        </a:xfrm>
      </p:grpSpPr>
      <p:sp>
        <p:nvSpPr>
          <p:cNvPr id="1845" name="Google Shape;1845;g997b899fd0_2_4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6" name="Google Shape;1846;g997b899fd0_2_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3" name="Shape 1853"/>
        <p:cNvGrpSpPr/>
        <p:nvPr/>
      </p:nvGrpSpPr>
      <p:grpSpPr>
        <a:xfrm>
          <a:off x="0" y="0"/>
          <a:ext cx="0" cy="0"/>
          <a:chOff x="0" y="0"/>
          <a:chExt cx="0" cy="0"/>
        </a:xfrm>
      </p:grpSpPr>
      <p:sp>
        <p:nvSpPr>
          <p:cNvPr id="1854" name="Google Shape;1854;g997b899fd0_2_4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55" name="Google Shape;1855;g997b899fd0_2_4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4" name="Shape 1864"/>
        <p:cNvGrpSpPr/>
        <p:nvPr/>
      </p:nvGrpSpPr>
      <p:grpSpPr>
        <a:xfrm>
          <a:off x="0" y="0"/>
          <a:ext cx="0" cy="0"/>
          <a:chOff x="0" y="0"/>
          <a:chExt cx="0" cy="0"/>
        </a:xfrm>
      </p:grpSpPr>
      <p:sp>
        <p:nvSpPr>
          <p:cNvPr id="1865" name="Google Shape;1865;ga4bf47f687_0_3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6" name="Google Shape;1866;ga4bf47f687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5" name="Shape 1875"/>
        <p:cNvGrpSpPr/>
        <p:nvPr/>
      </p:nvGrpSpPr>
      <p:grpSpPr>
        <a:xfrm>
          <a:off x="0" y="0"/>
          <a:ext cx="0" cy="0"/>
          <a:chOff x="0" y="0"/>
          <a:chExt cx="0" cy="0"/>
        </a:xfrm>
      </p:grpSpPr>
      <p:sp>
        <p:nvSpPr>
          <p:cNvPr id="1876" name="Google Shape;1876;ga4bf47f687_0_3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7" name="Google Shape;1877;ga4bf47f687_0_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6" name="Shape 1886"/>
        <p:cNvGrpSpPr/>
        <p:nvPr/>
      </p:nvGrpSpPr>
      <p:grpSpPr>
        <a:xfrm>
          <a:off x="0" y="0"/>
          <a:ext cx="0" cy="0"/>
          <a:chOff x="0" y="0"/>
          <a:chExt cx="0" cy="0"/>
        </a:xfrm>
      </p:grpSpPr>
      <p:sp>
        <p:nvSpPr>
          <p:cNvPr id="1887" name="Google Shape;1887;g997b899fd0_2_5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8" name="Google Shape;1888;g997b899fd0_2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3" name="Shape 1893"/>
        <p:cNvGrpSpPr/>
        <p:nvPr/>
      </p:nvGrpSpPr>
      <p:grpSpPr>
        <a:xfrm>
          <a:off x="0" y="0"/>
          <a:ext cx="0" cy="0"/>
          <a:chOff x="0" y="0"/>
          <a:chExt cx="0" cy="0"/>
        </a:xfrm>
      </p:grpSpPr>
      <p:sp>
        <p:nvSpPr>
          <p:cNvPr id="1894" name="Google Shape;1894;ga4bf47f687_0_4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5" name="Google Shape;1895;ga4bf47f687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0" name="Shape 1900"/>
        <p:cNvGrpSpPr/>
        <p:nvPr/>
      </p:nvGrpSpPr>
      <p:grpSpPr>
        <a:xfrm>
          <a:off x="0" y="0"/>
          <a:ext cx="0" cy="0"/>
          <a:chOff x="0" y="0"/>
          <a:chExt cx="0" cy="0"/>
        </a:xfrm>
      </p:grpSpPr>
      <p:sp>
        <p:nvSpPr>
          <p:cNvPr id="1901" name="Google Shape;1901;g997b899fd0_2_5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02" name="Google Shape;1902;g997b899fd0_2_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1" name="Shape 1911"/>
        <p:cNvGrpSpPr/>
        <p:nvPr/>
      </p:nvGrpSpPr>
      <p:grpSpPr>
        <a:xfrm>
          <a:off x="0" y="0"/>
          <a:ext cx="0" cy="0"/>
          <a:chOff x="0" y="0"/>
          <a:chExt cx="0" cy="0"/>
        </a:xfrm>
      </p:grpSpPr>
      <p:sp>
        <p:nvSpPr>
          <p:cNvPr id="1912" name="Google Shape;1912;g997b899fd0_2_5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3" name="Google Shape;1913;g997b899fd0_2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0" name="Shape 1920"/>
        <p:cNvGrpSpPr/>
        <p:nvPr/>
      </p:nvGrpSpPr>
      <p:grpSpPr>
        <a:xfrm>
          <a:off x="0" y="0"/>
          <a:ext cx="0" cy="0"/>
          <a:chOff x="0" y="0"/>
          <a:chExt cx="0" cy="0"/>
        </a:xfrm>
      </p:grpSpPr>
      <p:sp>
        <p:nvSpPr>
          <p:cNvPr id="1921" name="Google Shape;1921;g997b899fd0_2_5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2" name="Google Shape;1922;g997b899fd0_2_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9" name="Shape 1929"/>
        <p:cNvGrpSpPr/>
        <p:nvPr/>
      </p:nvGrpSpPr>
      <p:grpSpPr>
        <a:xfrm>
          <a:off x="0" y="0"/>
          <a:ext cx="0" cy="0"/>
          <a:chOff x="0" y="0"/>
          <a:chExt cx="0" cy="0"/>
        </a:xfrm>
      </p:grpSpPr>
      <p:sp>
        <p:nvSpPr>
          <p:cNvPr id="1930" name="Google Shape;1930;ga4bf47f687_0_4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1" name="Google Shape;1931;ga4bf47f687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8" name="Shape 1938"/>
        <p:cNvGrpSpPr/>
        <p:nvPr/>
      </p:nvGrpSpPr>
      <p:grpSpPr>
        <a:xfrm>
          <a:off x="0" y="0"/>
          <a:ext cx="0" cy="0"/>
          <a:chOff x="0" y="0"/>
          <a:chExt cx="0" cy="0"/>
        </a:xfrm>
      </p:grpSpPr>
      <p:sp>
        <p:nvSpPr>
          <p:cNvPr id="1939" name="Google Shape;1939;ga4bf47f687_0_4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0" name="Google Shape;1940;ga4bf47f687_0_4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7" name="Shape 1947"/>
        <p:cNvGrpSpPr/>
        <p:nvPr/>
      </p:nvGrpSpPr>
      <p:grpSpPr>
        <a:xfrm>
          <a:off x="0" y="0"/>
          <a:ext cx="0" cy="0"/>
          <a:chOff x="0" y="0"/>
          <a:chExt cx="0" cy="0"/>
        </a:xfrm>
      </p:grpSpPr>
      <p:sp>
        <p:nvSpPr>
          <p:cNvPr id="1948" name="Google Shape;1948;ga4bf47f687_0_4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9" name="Google Shape;1949;ga4bf47f687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6" name="Shape 1956"/>
        <p:cNvGrpSpPr/>
        <p:nvPr/>
      </p:nvGrpSpPr>
      <p:grpSpPr>
        <a:xfrm>
          <a:off x="0" y="0"/>
          <a:ext cx="0" cy="0"/>
          <a:chOff x="0" y="0"/>
          <a:chExt cx="0" cy="0"/>
        </a:xfrm>
      </p:grpSpPr>
      <p:sp>
        <p:nvSpPr>
          <p:cNvPr id="1957" name="Google Shape;1957;g997b899fd0_2_5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58" name="Google Shape;1958;g997b899fd0_2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4" name="Shape 1964"/>
        <p:cNvGrpSpPr/>
        <p:nvPr/>
      </p:nvGrpSpPr>
      <p:grpSpPr>
        <a:xfrm>
          <a:off x="0" y="0"/>
          <a:ext cx="0" cy="0"/>
          <a:chOff x="0" y="0"/>
          <a:chExt cx="0" cy="0"/>
        </a:xfrm>
      </p:grpSpPr>
      <p:sp>
        <p:nvSpPr>
          <p:cNvPr id="1965" name="Google Shape;1965;g997b899fd0_2_6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66" name="Google Shape;1966;g997b899fd0_2_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2" name="Shape 1972"/>
        <p:cNvGrpSpPr/>
        <p:nvPr/>
      </p:nvGrpSpPr>
      <p:grpSpPr>
        <a:xfrm>
          <a:off x="0" y="0"/>
          <a:ext cx="0" cy="0"/>
          <a:chOff x="0" y="0"/>
          <a:chExt cx="0" cy="0"/>
        </a:xfrm>
      </p:grpSpPr>
      <p:sp>
        <p:nvSpPr>
          <p:cNvPr id="1973" name="Google Shape;1973;g997b899fd0_2_5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4" name="Google Shape;1974;g997b899fd0_2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6" name="Shape 1986"/>
        <p:cNvGrpSpPr/>
        <p:nvPr/>
      </p:nvGrpSpPr>
      <p:grpSpPr>
        <a:xfrm>
          <a:off x="0" y="0"/>
          <a:ext cx="0" cy="0"/>
          <a:chOff x="0" y="0"/>
          <a:chExt cx="0" cy="0"/>
        </a:xfrm>
      </p:grpSpPr>
      <p:sp>
        <p:nvSpPr>
          <p:cNvPr id="1987" name="Google Shape;1987;g997b899fd0_2_6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8" name="Google Shape;1988;g997b899fd0_2_6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5" name="Shape 1995"/>
        <p:cNvGrpSpPr/>
        <p:nvPr/>
      </p:nvGrpSpPr>
      <p:grpSpPr>
        <a:xfrm>
          <a:off x="0" y="0"/>
          <a:ext cx="0" cy="0"/>
          <a:chOff x="0" y="0"/>
          <a:chExt cx="0" cy="0"/>
        </a:xfrm>
      </p:grpSpPr>
      <p:sp>
        <p:nvSpPr>
          <p:cNvPr id="1996" name="Google Shape;1996;ga4bf47f687_0_5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97" name="Google Shape;1997;ga4bf47f687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4" name="Shape 2004"/>
        <p:cNvGrpSpPr/>
        <p:nvPr/>
      </p:nvGrpSpPr>
      <p:grpSpPr>
        <a:xfrm>
          <a:off x="0" y="0"/>
          <a:ext cx="0" cy="0"/>
          <a:chOff x="0" y="0"/>
          <a:chExt cx="0" cy="0"/>
        </a:xfrm>
      </p:grpSpPr>
      <p:sp>
        <p:nvSpPr>
          <p:cNvPr id="2005" name="Google Shape;2005;ga4bf47f687_0_5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6" name="Google Shape;2006;ga4bf47f687_0_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3" name="Shape 2013"/>
        <p:cNvGrpSpPr/>
        <p:nvPr/>
      </p:nvGrpSpPr>
      <p:grpSpPr>
        <a:xfrm>
          <a:off x="0" y="0"/>
          <a:ext cx="0" cy="0"/>
          <a:chOff x="0" y="0"/>
          <a:chExt cx="0" cy="0"/>
        </a:xfrm>
      </p:grpSpPr>
      <p:sp>
        <p:nvSpPr>
          <p:cNvPr id="2014" name="Google Shape;2014;ga4bf47f687_0_5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5" name="Google Shape;2015;ga4bf47f687_0_5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2" name="Shape 2022"/>
        <p:cNvGrpSpPr/>
        <p:nvPr/>
      </p:nvGrpSpPr>
      <p:grpSpPr>
        <a:xfrm>
          <a:off x="0" y="0"/>
          <a:ext cx="0" cy="0"/>
          <a:chOff x="0" y="0"/>
          <a:chExt cx="0" cy="0"/>
        </a:xfrm>
      </p:grpSpPr>
      <p:sp>
        <p:nvSpPr>
          <p:cNvPr id="2023" name="Google Shape;2023;ga4bf47f687_0_5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24" name="Google Shape;2024;ga4bf47f687_0_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1" name="Shape 2031"/>
        <p:cNvGrpSpPr/>
        <p:nvPr/>
      </p:nvGrpSpPr>
      <p:grpSpPr>
        <a:xfrm>
          <a:off x="0" y="0"/>
          <a:ext cx="0" cy="0"/>
          <a:chOff x="0" y="0"/>
          <a:chExt cx="0" cy="0"/>
        </a:xfrm>
      </p:grpSpPr>
      <p:sp>
        <p:nvSpPr>
          <p:cNvPr id="2032" name="Google Shape;2032;ga4bf47f687_0_5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3" name="Google Shape;2033;ga4bf47f687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9" name="Shape 2039"/>
        <p:cNvGrpSpPr/>
        <p:nvPr/>
      </p:nvGrpSpPr>
      <p:grpSpPr>
        <a:xfrm>
          <a:off x="0" y="0"/>
          <a:ext cx="0" cy="0"/>
          <a:chOff x="0" y="0"/>
          <a:chExt cx="0" cy="0"/>
        </a:xfrm>
      </p:grpSpPr>
      <p:sp>
        <p:nvSpPr>
          <p:cNvPr id="2040" name="Google Shape;2040;ga4bf47f687_0_5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41" name="Google Shape;2041;ga4bf47f687_0_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1" name="Shape 2051"/>
        <p:cNvGrpSpPr/>
        <p:nvPr/>
      </p:nvGrpSpPr>
      <p:grpSpPr>
        <a:xfrm>
          <a:off x="0" y="0"/>
          <a:ext cx="0" cy="0"/>
          <a:chOff x="0" y="0"/>
          <a:chExt cx="0" cy="0"/>
        </a:xfrm>
      </p:grpSpPr>
      <p:sp>
        <p:nvSpPr>
          <p:cNvPr id="2052" name="Google Shape;2052;ga4bf47f687_0_5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3" name="Google Shape;2053;ga4bf47f687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1" name="Shape 2061"/>
        <p:cNvGrpSpPr/>
        <p:nvPr/>
      </p:nvGrpSpPr>
      <p:grpSpPr>
        <a:xfrm>
          <a:off x="0" y="0"/>
          <a:ext cx="0" cy="0"/>
          <a:chOff x="0" y="0"/>
          <a:chExt cx="0" cy="0"/>
        </a:xfrm>
      </p:grpSpPr>
      <p:sp>
        <p:nvSpPr>
          <p:cNvPr id="2062" name="Google Shape;2062;g997b899fd0_2_6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63" name="Google Shape;2063;g997b899fd0_2_6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2" name="Shape 2072"/>
        <p:cNvGrpSpPr/>
        <p:nvPr/>
      </p:nvGrpSpPr>
      <p:grpSpPr>
        <a:xfrm>
          <a:off x="0" y="0"/>
          <a:ext cx="0" cy="0"/>
          <a:chOff x="0" y="0"/>
          <a:chExt cx="0" cy="0"/>
        </a:xfrm>
      </p:grpSpPr>
      <p:sp>
        <p:nvSpPr>
          <p:cNvPr id="2073" name="Google Shape;2073;g997b899fd0_2_7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4" name="Google Shape;2074;g997b899fd0_2_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3" name="Shape 2083"/>
        <p:cNvGrpSpPr/>
        <p:nvPr/>
      </p:nvGrpSpPr>
      <p:grpSpPr>
        <a:xfrm>
          <a:off x="0" y="0"/>
          <a:ext cx="0" cy="0"/>
          <a:chOff x="0" y="0"/>
          <a:chExt cx="0" cy="0"/>
        </a:xfrm>
      </p:grpSpPr>
      <p:sp>
        <p:nvSpPr>
          <p:cNvPr id="2084" name="Google Shape;2084;g997b899fd0_2_7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85" name="Google Shape;2085;g997b899fd0_2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4" name="Shape 2094"/>
        <p:cNvGrpSpPr/>
        <p:nvPr/>
      </p:nvGrpSpPr>
      <p:grpSpPr>
        <a:xfrm>
          <a:off x="0" y="0"/>
          <a:ext cx="0" cy="0"/>
          <a:chOff x="0" y="0"/>
          <a:chExt cx="0" cy="0"/>
        </a:xfrm>
      </p:grpSpPr>
      <p:sp>
        <p:nvSpPr>
          <p:cNvPr id="2095" name="Google Shape;2095;g997b899fd0_2_7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6" name="Google Shape;2096;g997b899fd0_2_7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5" name="Shape 2105"/>
        <p:cNvGrpSpPr/>
        <p:nvPr/>
      </p:nvGrpSpPr>
      <p:grpSpPr>
        <a:xfrm>
          <a:off x="0" y="0"/>
          <a:ext cx="0" cy="0"/>
          <a:chOff x="0" y="0"/>
          <a:chExt cx="0" cy="0"/>
        </a:xfrm>
      </p:grpSpPr>
      <p:sp>
        <p:nvSpPr>
          <p:cNvPr id="2106" name="Google Shape;2106;g997b899fd0_2_6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7" name="Google Shape;2107;g997b899fd0_2_6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6" name="Shape 2116"/>
        <p:cNvGrpSpPr/>
        <p:nvPr/>
      </p:nvGrpSpPr>
      <p:grpSpPr>
        <a:xfrm>
          <a:off x="0" y="0"/>
          <a:ext cx="0" cy="0"/>
          <a:chOff x="0" y="0"/>
          <a:chExt cx="0" cy="0"/>
        </a:xfrm>
      </p:grpSpPr>
      <p:sp>
        <p:nvSpPr>
          <p:cNvPr id="2117" name="Google Shape;2117;g997b899fd0_2_6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18" name="Google Shape;2118;g997b899fd0_2_6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7" name="Shape 2127"/>
        <p:cNvGrpSpPr/>
        <p:nvPr/>
      </p:nvGrpSpPr>
      <p:grpSpPr>
        <a:xfrm>
          <a:off x="0" y="0"/>
          <a:ext cx="0" cy="0"/>
          <a:chOff x="0" y="0"/>
          <a:chExt cx="0" cy="0"/>
        </a:xfrm>
      </p:grpSpPr>
      <p:sp>
        <p:nvSpPr>
          <p:cNvPr id="2128" name="Google Shape;2128;g997b899fd0_2_7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29" name="Google Shape;2129;g997b899fd0_2_7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0" name="Shape 2140"/>
        <p:cNvGrpSpPr/>
        <p:nvPr/>
      </p:nvGrpSpPr>
      <p:grpSpPr>
        <a:xfrm>
          <a:off x="0" y="0"/>
          <a:ext cx="0" cy="0"/>
          <a:chOff x="0" y="0"/>
          <a:chExt cx="0" cy="0"/>
        </a:xfrm>
      </p:grpSpPr>
      <p:sp>
        <p:nvSpPr>
          <p:cNvPr id="2141" name="Google Shape;2141;g8ff048375d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42" name="Google Shape;2142;g8ff048375d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1" name="Shape 2151"/>
        <p:cNvGrpSpPr/>
        <p:nvPr/>
      </p:nvGrpSpPr>
      <p:grpSpPr>
        <a:xfrm>
          <a:off x="0" y="0"/>
          <a:ext cx="0" cy="0"/>
          <a:chOff x="0" y="0"/>
          <a:chExt cx="0" cy="0"/>
        </a:xfrm>
      </p:grpSpPr>
      <p:sp>
        <p:nvSpPr>
          <p:cNvPr id="2152" name="Google Shape;2152;g997b899fd0_2_8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53" name="Google Shape;2153;g997b899fd0_2_8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0" name="Shape 2160"/>
        <p:cNvGrpSpPr/>
        <p:nvPr/>
      </p:nvGrpSpPr>
      <p:grpSpPr>
        <a:xfrm>
          <a:off x="0" y="0"/>
          <a:ext cx="0" cy="0"/>
          <a:chOff x="0" y="0"/>
          <a:chExt cx="0" cy="0"/>
        </a:xfrm>
      </p:grpSpPr>
      <p:sp>
        <p:nvSpPr>
          <p:cNvPr id="2161" name="Google Shape;2161;g997b899fd0_2_8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62" name="Google Shape;2162;g997b899fd0_2_8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8" name="Shape 2168"/>
        <p:cNvGrpSpPr/>
        <p:nvPr/>
      </p:nvGrpSpPr>
      <p:grpSpPr>
        <a:xfrm>
          <a:off x="0" y="0"/>
          <a:ext cx="0" cy="0"/>
          <a:chOff x="0" y="0"/>
          <a:chExt cx="0" cy="0"/>
        </a:xfrm>
      </p:grpSpPr>
      <p:sp>
        <p:nvSpPr>
          <p:cNvPr id="2169" name="Google Shape;2169;g997b899fd0_2_8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0" name="Google Shape;2170;g997b899fd0_2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7" name="Shape 2177"/>
        <p:cNvGrpSpPr/>
        <p:nvPr/>
      </p:nvGrpSpPr>
      <p:grpSpPr>
        <a:xfrm>
          <a:off x="0" y="0"/>
          <a:ext cx="0" cy="0"/>
          <a:chOff x="0" y="0"/>
          <a:chExt cx="0" cy="0"/>
        </a:xfrm>
      </p:grpSpPr>
      <p:sp>
        <p:nvSpPr>
          <p:cNvPr id="2178" name="Google Shape;2178;ga4bf47f687_0_5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9" name="Google Shape;2179;ga4bf47f687_0_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6" name="Shape 2186"/>
        <p:cNvGrpSpPr/>
        <p:nvPr/>
      </p:nvGrpSpPr>
      <p:grpSpPr>
        <a:xfrm>
          <a:off x="0" y="0"/>
          <a:ext cx="0" cy="0"/>
          <a:chOff x="0" y="0"/>
          <a:chExt cx="0" cy="0"/>
        </a:xfrm>
      </p:grpSpPr>
      <p:sp>
        <p:nvSpPr>
          <p:cNvPr id="2187" name="Google Shape;2187;g997b899fd0_2_8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88" name="Google Shape;2188;g997b899fd0_2_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6" name="Shape 2196"/>
        <p:cNvGrpSpPr/>
        <p:nvPr/>
      </p:nvGrpSpPr>
      <p:grpSpPr>
        <a:xfrm>
          <a:off x="0" y="0"/>
          <a:ext cx="0" cy="0"/>
          <a:chOff x="0" y="0"/>
          <a:chExt cx="0" cy="0"/>
        </a:xfrm>
      </p:grpSpPr>
      <p:sp>
        <p:nvSpPr>
          <p:cNvPr id="2197" name="Google Shape;2197;g997b899fd0_2_8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98" name="Google Shape;2198;g997b899fd0_2_8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5" name="Shape 2205"/>
        <p:cNvGrpSpPr/>
        <p:nvPr/>
      </p:nvGrpSpPr>
      <p:grpSpPr>
        <a:xfrm>
          <a:off x="0" y="0"/>
          <a:ext cx="0" cy="0"/>
          <a:chOff x="0" y="0"/>
          <a:chExt cx="0" cy="0"/>
        </a:xfrm>
      </p:grpSpPr>
      <p:sp>
        <p:nvSpPr>
          <p:cNvPr id="2206" name="Google Shape;2206;g997b899fd0_2_8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07" name="Google Shape;2207;g997b899fd0_2_8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4" name="Shape 2214"/>
        <p:cNvGrpSpPr/>
        <p:nvPr/>
      </p:nvGrpSpPr>
      <p:grpSpPr>
        <a:xfrm>
          <a:off x="0" y="0"/>
          <a:ext cx="0" cy="0"/>
          <a:chOff x="0" y="0"/>
          <a:chExt cx="0" cy="0"/>
        </a:xfrm>
      </p:grpSpPr>
      <p:sp>
        <p:nvSpPr>
          <p:cNvPr id="2215" name="Google Shape;2215;ga4bf47f687_0_6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16" name="Google Shape;2216;ga4bf47f687_0_6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3" name="Shape 2223"/>
        <p:cNvGrpSpPr/>
        <p:nvPr/>
      </p:nvGrpSpPr>
      <p:grpSpPr>
        <a:xfrm>
          <a:off x="0" y="0"/>
          <a:ext cx="0" cy="0"/>
          <a:chOff x="0" y="0"/>
          <a:chExt cx="0" cy="0"/>
        </a:xfrm>
      </p:grpSpPr>
      <p:sp>
        <p:nvSpPr>
          <p:cNvPr id="2224" name="Google Shape;2224;ga4bf47f687_0_6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25" name="Google Shape;2225;ga4bf47f687_0_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2" name="Shape 2232"/>
        <p:cNvGrpSpPr/>
        <p:nvPr/>
      </p:nvGrpSpPr>
      <p:grpSpPr>
        <a:xfrm>
          <a:off x="0" y="0"/>
          <a:ext cx="0" cy="0"/>
          <a:chOff x="0" y="0"/>
          <a:chExt cx="0" cy="0"/>
        </a:xfrm>
      </p:grpSpPr>
      <p:sp>
        <p:nvSpPr>
          <p:cNvPr id="2233" name="Google Shape;2233;ga4bf47f687_0_6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34" name="Google Shape;2234;ga4bf47f687_0_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1" name="Shape 2241"/>
        <p:cNvGrpSpPr/>
        <p:nvPr/>
      </p:nvGrpSpPr>
      <p:grpSpPr>
        <a:xfrm>
          <a:off x="0" y="0"/>
          <a:ext cx="0" cy="0"/>
          <a:chOff x="0" y="0"/>
          <a:chExt cx="0" cy="0"/>
        </a:xfrm>
      </p:grpSpPr>
      <p:sp>
        <p:nvSpPr>
          <p:cNvPr id="2242" name="Google Shape;2242;g997b899fd0_2_9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43" name="Google Shape;2243;g997b899fd0_2_9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8" name="Shape 2248"/>
        <p:cNvGrpSpPr/>
        <p:nvPr/>
      </p:nvGrpSpPr>
      <p:grpSpPr>
        <a:xfrm>
          <a:off x="0" y="0"/>
          <a:ext cx="0" cy="0"/>
          <a:chOff x="0" y="0"/>
          <a:chExt cx="0" cy="0"/>
        </a:xfrm>
      </p:grpSpPr>
      <p:sp>
        <p:nvSpPr>
          <p:cNvPr id="2249" name="Google Shape;2249;g997b899fd0_2_9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50" name="Google Shape;2250;g997b899fd0_2_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Pick your favorite equation. Show how you found the difference using drawings, words, or numbers.</a:t>
            </a:r>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6" name="Shape 2256"/>
        <p:cNvGrpSpPr/>
        <p:nvPr/>
      </p:nvGrpSpPr>
      <p:grpSpPr>
        <a:xfrm>
          <a:off x="0" y="0"/>
          <a:ext cx="0" cy="0"/>
          <a:chOff x="0" y="0"/>
          <a:chExt cx="0" cy="0"/>
        </a:xfrm>
      </p:grpSpPr>
      <p:sp>
        <p:nvSpPr>
          <p:cNvPr id="2257" name="Google Shape;2257;g997b899fd0_2_9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58" name="Google Shape;2258;g997b899fd0_2_9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9" name="Shape 2269"/>
        <p:cNvGrpSpPr/>
        <p:nvPr/>
      </p:nvGrpSpPr>
      <p:grpSpPr>
        <a:xfrm>
          <a:off x="0" y="0"/>
          <a:ext cx="0" cy="0"/>
          <a:chOff x="0" y="0"/>
          <a:chExt cx="0" cy="0"/>
        </a:xfrm>
      </p:grpSpPr>
      <p:sp>
        <p:nvSpPr>
          <p:cNvPr id="2270" name="Google Shape;2270;ga4bf47f687_0_6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71" name="Google Shape;2271;ga4bf47f687_0_6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8" name="Shape 2278"/>
        <p:cNvGrpSpPr/>
        <p:nvPr/>
      </p:nvGrpSpPr>
      <p:grpSpPr>
        <a:xfrm>
          <a:off x="0" y="0"/>
          <a:ext cx="0" cy="0"/>
          <a:chOff x="0" y="0"/>
          <a:chExt cx="0" cy="0"/>
        </a:xfrm>
      </p:grpSpPr>
      <p:sp>
        <p:nvSpPr>
          <p:cNvPr id="2279" name="Google Shape;2279;ga4bf47f687_0_6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80" name="Google Shape;2280;ga4bf47f687_0_6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7" name="Shape 2287"/>
        <p:cNvGrpSpPr/>
        <p:nvPr/>
      </p:nvGrpSpPr>
      <p:grpSpPr>
        <a:xfrm>
          <a:off x="0" y="0"/>
          <a:ext cx="0" cy="0"/>
          <a:chOff x="0" y="0"/>
          <a:chExt cx="0" cy="0"/>
        </a:xfrm>
      </p:grpSpPr>
      <p:sp>
        <p:nvSpPr>
          <p:cNvPr id="2288" name="Google Shape;2288;ga4bf47f687_0_7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89" name="Google Shape;2289;ga4bf47f687_0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6" name="Shape 2296"/>
        <p:cNvGrpSpPr/>
        <p:nvPr/>
      </p:nvGrpSpPr>
      <p:grpSpPr>
        <a:xfrm>
          <a:off x="0" y="0"/>
          <a:ext cx="0" cy="0"/>
          <a:chOff x="0" y="0"/>
          <a:chExt cx="0" cy="0"/>
        </a:xfrm>
      </p:grpSpPr>
      <p:sp>
        <p:nvSpPr>
          <p:cNvPr id="2297" name="Google Shape;2297;ga4bf47f687_0_7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98" name="Google Shape;2298;ga4bf47f687_0_7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5" name="Shape 2305"/>
        <p:cNvGrpSpPr/>
        <p:nvPr/>
      </p:nvGrpSpPr>
      <p:grpSpPr>
        <a:xfrm>
          <a:off x="0" y="0"/>
          <a:ext cx="0" cy="0"/>
          <a:chOff x="0" y="0"/>
          <a:chExt cx="0" cy="0"/>
        </a:xfrm>
      </p:grpSpPr>
      <p:sp>
        <p:nvSpPr>
          <p:cNvPr id="2306" name="Google Shape;2306;ga4bf47f687_0_7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07" name="Google Shape;2307;ga4bf47f687_0_7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4" name="Shape 2314"/>
        <p:cNvGrpSpPr/>
        <p:nvPr/>
      </p:nvGrpSpPr>
      <p:grpSpPr>
        <a:xfrm>
          <a:off x="0" y="0"/>
          <a:ext cx="0" cy="0"/>
          <a:chOff x="0" y="0"/>
          <a:chExt cx="0" cy="0"/>
        </a:xfrm>
      </p:grpSpPr>
      <p:sp>
        <p:nvSpPr>
          <p:cNvPr id="2315" name="Google Shape;2315;ga4bf47f687_0_6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16" name="Google Shape;2316;ga4bf47f687_0_6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Pick your favorite equation. Show how you found the difference using drawings, words, or numbers. </a:t>
            </a:r>
            <a:endParaRPr/>
          </a:p>
        </p:txBody>
      </p:sp>
    </p:spTree>
  </p:cSld>
  <p:clrMapOvr>
    <a:masterClrMapping/>
  </p:clrMapOvr>
</p:notes>
</file>

<file path=ppt/notesSlides/notesSlide2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2" name="Shape 2322"/>
        <p:cNvGrpSpPr/>
        <p:nvPr/>
      </p:nvGrpSpPr>
      <p:grpSpPr>
        <a:xfrm>
          <a:off x="0" y="0"/>
          <a:ext cx="0" cy="0"/>
          <a:chOff x="0" y="0"/>
          <a:chExt cx="0" cy="0"/>
        </a:xfrm>
      </p:grpSpPr>
      <p:sp>
        <p:nvSpPr>
          <p:cNvPr id="2323" name="Google Shape;2323;ga4bf47f687_0_6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24" name="Google Shape;2324;ga4bf47f687_0_6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Pick your favorite equation. Show how you found the difference using drawings, words, or numbers.</a:t>
            </a:r>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0" name="Shape 2330"/>
        <p:cNvGrpSpPr/>
        <p:nvPr/>
      </p:nvGrpSpPr>
      <p:grpSpPr>
        <a:xfrm>
          <a:off x="0" y="0"/>
          <a:ext cx="0" cy="0"/>
          <a:chOff x="0" y="0"/>
          <a:chExt cx="0" cy="0"/>
        </a:xfrm>
      </p:grpSpPr>
      <p:sp>
        <p:nvSpPr>
          <p:cNvPr id="2331" name="Google Shape;2331;ga4bf47f687_0_7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32" name="Google Shape;2332;ga4bf47f687_0_7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Pick your favorite equation. Show how you found the difference using drawings, words, or numbers.</a:t>
            </a:r>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7" name="Shape 2337"/>
        <p:cNvGrpSpPr/>
        <p:nvPr/>
      </p:nvGrpSpPr>
      <p:grpSpPr>
        <a:xfrm>
          <a:off x="0" y="0"/>
          <a:ext cx="0" cy="0"/>
          <a:chOff x="0" y="0"/>
          <a:chExt cx="0" cy="0"/>
        </a:xfrm>
      </p:grpSpPr>
      <p:sp>
        <p:nvSpPr>
          <p:cNvPr id="2338" name="Google Shape;2338;ga4bf47f687_0_7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39" name="Google Shape;2339;ga4bf47f687_0_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0" name="Shape 2350"/>
        <p:cNvGrpSpPr/>
        <p:nvPr/>
      </p:nvGrpSpPr>
      <p:grpSpPr>
        <a:xfrm>
          <a:off x="0" y="0"/>
          <a:ext cx="0" cy="0"/>
          <a:chOff x="0" y="0"/>
          <a:chExt cx="0" cy="0"/>
        </a:xfrm>
      </p:grpSpPr>
      <p:sp>
        <p:nvSpPr>
          <p:cNvPr id="2351" name="Google Shape;2351;ga4bf47f687_0_7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52" name="Google Shape;2352;ga4bf47f687_0_7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9" name="Shape 2359"/>
        <p:cNvGrpSpPr/>
        <p:nvPr/>
      </p:nvGrpSpPr>
      <p:grpSpPr>
        <a:xfrm>
          <a:off x="0" y="0"/>
          <a:ext cx="0" cy="0"/>
          <a:chOff x="0" y="0"/>
          <a:chExt cx="0" cy="0"/>
        </a:xfrm>
      </p:grpSpPr>
      <p:sp>
        <p:nvSpPr>
          <p:cNvPr id="2360" name="Google Shape;2360;ga4bf47f687_0_7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61" name="Google Shape;2361;ga4bf47f687_0_7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8" name="Shape 2368"/>
        <p:cNvGrpSpPr/>
        <p:nvPr/>
      </p:nvGrpSpPr>
      <p:grpSpPr>
        <a:xfrm>
          <a:off x="0" y="0"/>
          <a:ext cx="0" cy="0"/>
          <a:chOff x="0" y="0"/>
          <a:chExt cx="0" cy="0"/>
        </a:xfrm>
      </p:grpSpPr>
      <p:sp>
        <p:nvSpPr>
          <p:cNvPr id="2369" name="Google Shape;2369;ga4bf47f687_0_8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70" name="Google Shape;2370;ga4bf47f687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8" name="Shape 2378"/>
        <p:cNvGrpSpPr/>
        <p:nvPr/>
      </p:nvGrpSpPr>
      <p:grpSpPr>
        <a:xfrm>
          <a:off x="0" y="0"/>
          <a:ext cx="0" cy="0"/>
          <a:chOff x="0" y="0"/>
          <a:chExt cx="0" cy="0"/>
        </a:xfrm>
      </p:grpSpPr>
      <p:sp>
        <p:nvSpPr>
          <p:cNvPr id="2379" name="Google Shape;2379;ga4bf47f687_0_8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80" name="Google Shape;2380;ga4bf47f687_0_8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7" name="Shape 2387"/>
        <p:cNvGrpSpPr/>
        <p:nvPr/>
      </p:nvGrpSpPr>
      <p:grpSpPr>
        <a:xfrm>
          <a:off x="0" y="0"/>
          <a:ext cx="0" cy="0"/>
          <a:chOff x="0" y="0"/>
          <a:chExt cx="0" cy="0"/>
        </a:xfrm>
      </p:grpSpPr>
      <p:sp>
        <p:nvSpPr>
          <p:cNvPr id="2388" name="Google Shape;2388;ga4bf47f687_0_8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89" name="Google Shape;2389;ga4bf47f687_0_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Pick your favorite equation. Show how you found the difference using drawings, words, or numbers.</a:t>
            </a:r>
            <a:endParaRPr/>
          </a:p>
        </p:txBody>
      </p:sp>
    </p:spTree>
  </p:cSld>
  <p:clrMapOvr>
    <a:masterClrMapping/>
  </p:clrMapOvr>
</p:notes>
</file>

<file path=ppt/notesSlides/notesSlide2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0" name="Shape 2400"/>
        <p:cNvGrpSpPr/>
        <p:nvPr/>
      </p:nvGrpSpPr>
      <p:grpSpPr>
        <a:xfrm>
          <a:off x="0" y="0"/>
          <a:ext cx="0" cy="0"/>
          <a:chOff x="0" y="0"/>
          <a:chExt cx="0" cy="0"/>
        </a:xfrm>
      </p:grpSpPr>
      <p:sp>
        <p:nvSpPr>
          <p:cNvPr id="2401" name="Google Shape;2401;ga4bf47f687_0_8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02" name="Google Shape;2402;ga4bf47f687_0_8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Pick your favorite equation. Show how you found the difference using drawings, words, or numbers.</a:t>
            </a:r>
            <a:endParaRPr/>
          </a:p>
        </p:txBody>
      </p:sp>
    </p:spTree>
  </p:cSld>
  <p:clrMapOvr>
    <a:masterClrMapping/>
  </p:clrMapOvr>
</p:notes>
</file>

<file path=ppt/notesSlides/notesSlide2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1" name="Shape 2411"/>
        <p:cNvGrpSpPr/>
        <p:nvPr/>
      </p:nvGrpSpPr>
      <p:grpSpPr>
        <a:xfrm>
          <a:off x="0" y="0"/>
          <a:ext cx="0" cy="0"/>
          <a:chOff x="0" y="0"/>
          <a:chExt cx="0" cy="0"/>
        </a:xfrm>
      </p:grpSpPr>
      <p:sp>
        <p:nvSpPr>
          <p:cNvPr id="2412" name="Google Shape;2412;ga4bf47f687_0_8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13" name="Google Shape;2413;ga4bf47f687_0_8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3" name="Shape 2423"/>
        <p:cNvGrpSpPr/>
        <p:nvPr/>
      </p:nvGrpSpPr>
      <p:grpSpPr>
        <a:xfrm>
          <a:off x="0" y="0"/>
          <a:ext cx="0" cy="0"/>
          <a:chOff x="0" y="0"/>
          <a:chExt cx="0" cy="0"/>
        </a:xfrm>
      </p:grpSpPr>
      <p:sp>
        <p:nvSpPr>
          <p:cNvPr id="2424" name="Google Shape;2424;ga4bf47f687_0_8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25" name="Google Shape;2425;ga4bf47f687_0_8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2" name="Shape 2432"/>
        <p:cNvGrpSpPr/>
        <p:nvPr/>
      </p:nvGrpSpPr>
      <p:grpSpPr>
        <a:xfrm>
          <a:off x="0" y="0"/>
          <a:ext cx="0" cy="0"/>
          <a:chOff x="0" y="0"/>
          <a:chExt cx="0" cy="0"/>
        </a:xfrm>
      </p:grpSpPr>
      <p:sp>
        <p:nvSpPr>
          <p:cNvPr id="2433" name="Google Shape;2433;ga4bf47f687_0_8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34" name="Google Shape;2434;ga4bf47f687_0_8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1" name="Shape 2441"/>
        <p:cNvGrpSpPr/>
        <p:nvPr/>
      </p:nvGrpSpPr>
      <p:grpSpPr>
        <a:xfrm>
          <a:off x="0" y="0"/>
          <a:ext cx="0" cy="0"/>
          <a:chOff x="0" y="0"/>
          <a:chExt cx="0" cy="0"/>
        </a:xfrm>
      </p:grpSpPr>
      <p:sp>
        <p:nvSpPr>
          <p:cNvPr id="2442" name="Google Shape;2442;ga4bf47f687_0_9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43" name="Google Shape;2443;ga4bf47f687_0_9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3" name="Shape 2453"/>
        <p:cNvGrpSpPr/>
        <p:nvPr/>
      </p:nvGrpSpPr>
      <p:grpSpPr>
        <a:xfrm>
          <a:off x="0" y="0"/>
          <a:ext cx="0" cy="0"/>
          <a:chOff x="0" y="0"/>
          <a:chExt cx="0" cy="0"/>
        </a:xfrm>
      </p:grpSpPr>
      <p:sp>
        <p:nvSpPr>
          <p:cNvPr id="2454" name="Google Shape;2454;ga4bf47f687_0_9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55" name="Google Shape;2455;ga4bf47f687_0_9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Pick your favorite equation. Show how you found the difference using drawings, words, or numbers.</a:t>
            </a:r>
            <a:endParaRPr/>
          </a:p>
        </p:txBody>
      </p:sp>
    </p:spTree>
  </p:cSld>
  <p:clrMapOvr>
    <a:masterClrMapping/>
  </p:clrMapOvr>
</p:notes>
</file>

<file path=ppt/notesSlides/notesSlide2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5" name="Shape 2465"/>
        <p:cNvGrpSpPr/>
        <p:nvPr/>
      </p:nvGrpSpPr>
      <p:grpSpPr>
        <a:xfrm>
          <a:off x="0" y="0"/>
          <a:ext cx="0" cy="0"/>
          <a:chOff x="0" y="0"/>
          <a:chExt cx="0" cy="0"/>
        </a:xfrm>
      </p:grpSpPr>
      <p:sp>
        <p:nvSpPr>
          <p:cNvPr id="2466" name="Google Shape;2466;ga4bf47f687_0_9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67" name="Google Shape;2467;ga4bf47f687_0_9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6" name="Shape 2476"/>
        <p:cNvGrpSpPr/>
        <p:nvPr/>
      </p:nvGrpSpPr>
      <p:grpSpPr>
        <a:xfrm>
          <a:off x="0" y="0"/>
          <a:ext cx="0" cy="0"/>
          <a:chOff x="0" y="0"/>
          <a:chExt cx="0" cy="0"/>
        </a:xfrm>
      </p:grpSpPr>
      <p:sp>
        <p:nvSpPr>
          <p:cNvPr id="2477" name="Google Shape;2477;ga4bf47f687_0_9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78" name="Google Shape;2478;ga4bf47f687_0_9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5" name="Shape 2485"/>
        <p:cNvGrpSpPr/>
        <p:nvPr/>
      </p:nvGrpSpPr>
      <p:grpSpPr>
        <a:xfrm>
          <a:off x="0" y="0"/>
          <a:ext cx="0" cy="0"/>
          <a:chOff x="0" y="0"/>
          <a:chExt cx="0" cy="0"/>
        </a:xfrm>
      </p:grpSpPr>
      <p:sp>
        <p:nvSpPr>
          <p:cNvPr id="2486" name="Google Shape;2486;ga4bf47f687_0_9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87" name="Google Shape;2487;ga4bf47f687_0_9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4" name="Shape 2494"/>
        <p:cNvGrpSpPr/>
        <p:nvPr/>
      </p:nvGrpSpPr>
      <p:grpSpPr>
        <a:xfrm>
          <a:off x="0" y="0"/>
          <a:ext cx="0" cy="0"/>
          <a:chOff x="0" y="0"/>
          <a:chExt cx="0" cy="0"/>
        </a:xfrm>
      </p:grpSpPr>
      <p:sp>
        <p:nvSpPr>
          <p:cNvPr id="2495" name="Google Shape;2495;ga4bf47f687_0_10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96" name="Google Shape;2496;ga4bf47f687_0_10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3" name="Shape 2503"/>
        <p:cNvGrpSpPr/>
        <p:nvPr/>
      </p:nvGrpSpPr>
      <p:grpSpPr>
        <a:xfrm>
          <a:off x="0" y="0"/>
          <a:ext cx="0" cy="0"/>
          <a:chOff x="0" y="0"/>
          <a:chExt cx="0" cy="0"/>
        </a:xfrm>
      </p:grpSpPr>
      <p:sp>
        <p:nvSpPr>
          <p:cNvPr id="2504" name="Google Shape;2504;ga4bf47f687_0_10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05" name="Google Shape;2505;ga4bf47f687_0_10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2" name="Shape 2512"/>
        <p:cNvGrpSpPr/>
        <p:nvPr/>
      </p:nvGrpSpPr>
      <p:grpSpPr>
        <a:xfrm>
          <a:off x="0" y="0"/>
          <a:ext cx="0" cy="0"/>
          <a:chOff x="0" y="0"/>
          <a:chExt cx="0" cy="0"/>
        </a:xfrm>
      </p:grpSpPr>
      <p:sp>
        <p:nvSpPr>
          <p:cNvPr id="2513" name="Google Shape;2513;ga4bf47f687_0_10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14" name="Google Shape;2514;ga4bf47f687_0_10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1" name="Shape 2521"/>
        <p:cNvGrpSpPr/>
        <p:nvPr/>
      </p:nvGrpSpPr>
      <p:grpSpPr>
        <a:xfrm>
          <a:off x="0" y="0"/>
          <a:ext cx="0" cy="0"/>
          <a:chOff x="0" y="0"/>
          <a:chExt cx="0" cy="0"/>
        </a:xfrm>
      </p:grpSpPr>
      <p:sp>
        <p:nvSpPr>
          <p:cNvPr id="2522" name="Google Shape;2522;ga4bf47f687_0_9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3" name="Google Shape;2523;ga4bf47f687_0_9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1" name="Shape 2531"/>
        <p:cNvGrpSpPr/>
        <p:nvPr/>
      </p:nvGrpSpPr>
      <p:grpSpPr>
        <a:xfrm>
          <a:off x="0" y="0"/>
          <a:ext cx="0" cy="0"/>
          <a:chOff x="0" y="0"/>
          <a:chExt cx="0" cy="0"/>
        </a:xfrm>
      </p:grpSpPr>
      <p:sp>
        <p:nvSpPr>
          <p:cNvPr id="2532" name="Google Shape;2532;ga4bf47f687_0_10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33" name="Google Shape;2533;ga4bf47f687_0_10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Pick your favorite equation. Show how you found the difference using drawings, words, or numbers.</a:t>
            </a:r>
            <a:endParaRPr/>
          </a:p>
        </p:txBody>
      </p:sp>
    </p:spTree>
  </p:cSld>
  <p:clrMapOvr>
    <a:masterClrMapping/>
  </p:clrMapOvr>
</p:notes>
</file>

<file path=ppt/notesSlides/notesSlide2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0" name="Shape 2540"/>
        <p:cNvGrpSpPr/>
        <p:nvPr/>
      </p:nvGrpSpPr>
      <p:grpSpPr>
        <a:xfrm>
          <a:off x="0" y="0"/>
          <a:ext cx="0" cy="0"/>
          <a:chOff x="0" y="0"/>
          <a:chExt cx="0" cy="0"/>
        </a:xfrm>
      </p:grpSpPr>
      <p:sp>
        <p:nvSpPr>
          <p:cNvPr id="2541" name="Google Shape;2541;ga4bf47f687_0_10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42" name="Google Shape;2542;ga4bf47f687_0_10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1" name="Shape 2551"/>
        <p:cNvGrpSpPr/>
        <p:nvPr/>
      </p:nvGrpSpPr>
      <p:grpSpPr>
        <a:xfrm>
          <a:off x="0" y="0"/>
          <a:ext cx="0" cy="0"/>
          <a:chOff x="0" y="0"/>
          <a:chExt cx="0" cy="0"/>
        </a:xfrm>
      </p:grpSpPr>
      <p:sp>
        <p:nvSpPr>
          <p:cNvPr id="2552" name="Google Shape;2552;ga4bf47f687_0_10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53" name="Google Shape;2553;ga4bf47f687_0_10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0" name="Shape 2560"/>
        <p:cNvGrpSpPr/>
        <p:nvPr/>
      </p:nvGrpSpPr>
      <p:grpSpPr>
        <a:xfrm>
          <a:off x="0" y="0"/>
          <a:ext cx="0" cy="0"/>
          <a:chOff x="0" y="0"/>
          <a:chExt cx="0" cy="0"/>
        </a:xfrm>
      </p:grpSpPr>
      <p:sp>
        <p:nvSpPr>
          <p:cNvPr id="2561" name="Google Shape;2561;ga4bf47f687_0_10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62" name="Google Shape;2562;ga4bf47f687_0_1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9" name="Shape 2569"/>
        <p:cNvGrpSpPr/>
        <p:nvPr/>
      </p:nvGrpSpPr>
      <p:grpSpPr>
        <a:xfrm>
          <a:off x="0" y="0"/>
          <a:ext cx="0" cy="0"/>
          <a:chOff x="0" y="0"/>
          <a:chExt cx="0" cy="0"/>
        </a:xfrm>
      </p:grpSpPr>
      <p:sp>
        <p:nvSpPr>
          <p:cNvPr id="2570" name="Google Shape;2570;ga4bf47f687_0_11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71" name="Google Shape;2571;ga4bf47f687_0_1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8" name="Shape 2578"/>
        <p:cNvGrpSpPr/>
        <p:nvPr/>
      </p:nvGrpSpPr>
      <p:grpSpPr>
        <a:xfrm>
          <a:off x="0" y="0"/>
          <a:ext cx="0" cy="0"/>
          <a:chOff x="0" y="0"/>
          <a:chExt cx="0" cy="0"/>
        </a:xfrm>
      </p:grpSpPr>
      <p:sp>
        <p:nvSpPr>
          <p:cNvPr id="2579" name="Google Shape;2579;ga4bf47f687_0_10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80" name="Google Shape;2580;ga4bf47f687_0_10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7" name="Shape 2587"/>
        <p:cNvGrpSpPr/>
        <p:nvPr/>
      </p:nvGrpSpPr>
      <p:grpSpPr>
        <a:xfrm>
          <a:off x="0" y="0"/>
          <a:ext cx="0" cy="0"/>
          <a:chOff x="0" y="0"/>
          <a:chExt cx="0" cy="0"/>
        </a:xfrm>
      </p:grpSpPr>
      <p:sp>
        <p:nvSpPr>
          <p:cNvPr id="2588" name="Google Shape;2588;ga4bf47f687_0_10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89" name="Google Shape;2589;ga4bf47f687_0_10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6" name="Shape 2596"/>
        <p:cNvGrpSpPr/>
        <p:nvPr/>
      </p:nvGrpSpPr>
      <p:grpSpPr>
        <a:xfrm>
          <a:off x="0" y="0"/>
          <a:ext cx="0" cy="0"/>
          <a:chOff x="0" y="0"/>
          <a:chExt cx="0" cy="0"/>
        </a:xfrm>
      </p:grpSpPr>
      <p:sp>
        <p:nvSpPr>
          <p:cNvPr id="2597" name="Google Shape;2597;ga4bf47f687_0_11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98" name="Google Shape;2598;ga4bf47f687_0_1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3" name="Shape 2603"/>
        <p:cNvGrpSpPr/>
        <p:nvPr/>
      </p:nvGrpSpPr>
      <p:grpSpPr>
        <a:xfrm>
          <a:off x="0" y="0"/>
          <a:ext cx="0" cy="0"/>
          <a:chOff x="0" y="0"/>
          <a:chExt cx="0" cy="0"/>
        </a:xfrm>
      </p:grpSpPr>
      <p:sp>
        <p:nvSpPr>
          <p:cNvPr id="2604" name="Google Shape;2604;ga4bf47f687_0_11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05" name="Google Shape;2605;ga4bf47f687_0_1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Pick your favorite equation. Show how you found the difference using drawings, words, or numbers.</a:t>
            </a:r>
            <a:endParaRPr/>
          </a:p>
        </p:txBody>
      </p:sp>
    </p:spTree>
  </p:cSld>
  <p:clrMapOvr>
    <a:masterClrMapping/>
  </p:clrMapOvr>
</p:notes>
</file>

<file path=ppt/notesSlides/notesSlide2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1" name="Shape 2611"/>
        <p:cNvGrpSpPr/>
        <p:nvPr/>
      </p:nvGrpSpPr>
      <p:grpSpPr>
        <a:xfrm>
          <a:off x="0" y="0"/>
          <a:ext cx="0" cy="0"/>
          <a:chOff x="0" y="0"/>
          <a:chExt cx="0" cy="0"/>
        </a:xfrm>
      </p:grpSpPr>
      <p:sp>
        <p:nvSpPr>
          <p:cNvPr id="2612" name="Google Shape;2612;ga4bf47f687_0_11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13" name="Google Shape;2613;ga4bf47f687_0_1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2" name="Shape 2622"/>
        <p:cNvGrpSpPr/>
        <p:nvPr/>
      </p:nvGrpSpPr>
      <p:grpSpPr>
        <a:xfrm>
          <a:off x="0" y="0"/>
          <a:ext cx="0" cy="0"/>
          <a:chOff x="0" y="0"/>
          <a:chExt cx="0" cy="0"/>
        </a:xfrm>
      </p:grpSpPr>
      <p:sp>
        <p:nvSpPr>
          <p:cNvPr id="2623" name="Google Shape;2623;ga4bf47f687_0_11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24" name="Google Shape;2624;ga4bf47f687_0_1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1" name="Shape 2631"/>
        <p:cNvGrpSpPr/>
        <p:nvPr/>
      </p:nvGrpSpPr>
      <p:grpSpPr>
        <a:xfrm>
          <a:off x="0" y="0"/>
          <a:ext cx="0" cy="0"/>
          <a:chOff x="0" y="0"/>
          <a:chExt cx="0" cy="0"/>
        </a:xfrm>
      </p:grpSpPr>
      <p:sp>
        <p:nvSpPr>
          <p:cNvPr id="2632" name="Google Shape;2632;ga4bf47f687_0_1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33" name="Google Shape;2633;ga4bf47f687_0_1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2" name="Shape 2642"/>
        <p:cNvGrpSpPr/>
        <p:nvPr/>
      </p:nvGrpSpPr>
      <p:grpSpPr>
        <a:xfrm>
          <a:off x="0" y="0"/>
          <a:ext cx="0" cy="0"/>
          <a:chOff x="0" y="0"/>
          <a:chExt cx="0" cy="0"/>
        </a:xfrm>
      </p:grpSpPr>
      <p:sp>
        <p:nvSpPr>
          <p:cNvPr id="2643" name="Google Shape;2643;ga4bf47f687_0_12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44" name="Google Shape;2644;ga4bf47f687_0_1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1" name="Shape 2651"/>
        <p:cNvGrpSpPr/>
        <p:nvPr/>
      </p:nvGrpSpPr>
      <p:grpSpPr>
        <a:xfrm>
          <a:off x="0" y="0"/>
          <a:ext cx="0" cy="0"/>
          <a:chOff x="0" y="0"/>
          <a:chExt cx="0" cy="0"/>
        </a:xfrm>
      </p:grpSpPr>
      <p:sp>
        <p:nvSpPr>
          <p:cNvPr id="2652" name="Google Shape;2652;ga4bf47f687_0_1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53" name="Google Shape;2653;ga4bf47f687_0_1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0" name="Shape 2660"/>
        <p:cNvGrpSpPr/>
        <p:nvPr/>
      </p:nvGrpSpPr>
      <p:grpSpPr>
        <a:xfrm>
          <a:off x="0" y="0"/>
          <a:ext cx="0" cy="0"/>
          <a:chOff x="0" y="0"/>
          <a:chExt cx="0" cy="0"/>
        </a:xfrm>
      </p:grpSpPr>
      <p:sp>
        <p:nvSpPr>
          <p:cNvPr id="2661" name="Google Shape;2661;ga4bf47f687_0_12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62" name="Google Shape;2662;ga4bf47f687_0_1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15" name="Shape 115"/>
        <p:cNvGrpSpPr/>
        <p:nvPr/>
      </p:nvGrpSpPr>
      <p:grpSpPr>
        <a:xfrm>
          <a:off x="0" y="0"/>
          <a:ext cx="0" cy="0"/>
          <a:chOff x="0" y="0"/>
          <a:chExt cx="0" cy="0"/>
        </a:xfrm>
      </p:grpSpPr>
      <p:sp>
        <p:nvSpPr>
          <p:cNvPr id="116" name="Google Shape;116;p29"/>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18" name="Google Shape;118;p29"/>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19" name="Google Shape;119;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5.png"/><Relationship Id="rId6" Type="http://schemas.openxmlformats.org/officeDocument/2006/relationships/image" Target="../media/image9.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109.xml"/><Relationship Id="rId84" Type="http://schemas.openxmlformats.org/officeDocument/2006/relationships/slide" Target="/ppt/slides/slide231.xml"/><Relationship Id="rId83" Type="http://schemas.openxmlformats.org/officeDocument/2006/relationships/slide" Target="/ppt/slides/slide109.xml"/><Relationship Id="rId42" Type="http://schemas.openxmlformats.org/officeDocument/2006/relationships/slide" Target="/ppt/slides/slide109.xml"/><Relationship Id="rId86" Type="http://schemas.openxmlformats.org/officeDocument/2006/relationships/slide" Target="/ppt/slides/slide109.xml"/><Relationship Id="rId41" Type="http://schemas.openxmlformats.org/officeDocument/2006/relationships/slide" Target="/ppt/slides/slide136.xml"/><Relationship Id="rId85" Type="http://schemas.openxmlformats.org/officeDocument/2006/relationships/slide" Target="/ppt/slides/slide231.xml"/><Relationship Id="rId44" Type="http://schemas.openxmlformats.org/officeDocument/2006/relationships/slide" Target="/ppt/slides/slide109.xml"/><Relationship Id="rId88" Type="http://schemas.openxmlformats.org/officeDocument/2006/relationships/slide" Target="/ppt/slides/slide239.xml"/><Relationship Id="rId43" Type="http://schemas.openxmlformats.org/officeDocument/2006/relationships/slide" Target="/ppt/slides/slide143.xml"/><Relationship Id="rId87" Type="http://schemas.openxmlformats.org/officeDocument/2006/relationships/slide" Target="/ppt/slides/slide239.xml"/><Relationship Id="rId46" Type="http://schemas.openxmlformats.org/officeDocument/2006/relationships/slide" Target="/ppt/slides/slide17.xml"/><Relationship Id="rId45" Type="http://schemas.openxmlformats.org/officeDocument/2006/relationships/slide" Target="/ppt/slides/slide32.xml"/><Relationship Id="rId89" Type="http://schemas.openxmlformats.org/officeDocument/2006/relationships/slide" Target="/ppt/slides/slide109.xml"/><Relationship Id="rId80" Type="http://schemas.openxmlformats.org/officeDocument/2006/relationships/slide" Target="/ppt/slides/slide109.xml"/><Relationship Id="rId82" Type="http://schemas.openxmlformats.org/officeDocument/2006/relationships/slide" Target="/ppt/slides/slide226.xml"/><Relationship Id="rId81" Type="http://schemas.openxmlformats.org/officeDocument/2006/relationships/slide" Target="/ppt/slides/slide226.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48.xml"/><Relationship Id="rId4" Type="http://schemas.openxmlformats.org/officeDocument/2006/relationships/slide" Target="/ppt/slides/slide48.xml"/><Relationship Id="rId9" Type="http://schemas.openxmlformats.org/officeDocument/2006/relationships/slide" Target="/ppt/slides/slide70.xml"/><Relationship Id="rId48" Type="http://schemas.openxmlformats.org/officeDocument/2006/relationships/slide" Target="/ppt/slides/slide109.xml"/><Relationship Id="rId47" Type="http://schemas.openxmlformats.org/officeDocument/2006/relationships/slide" Target="/ppt/slides/slide26.xml"/><Relationship Id="rId49" Type="http://schemas.openxmlformats.org/officeDocument/2006/relationships/slide" Target="/ppt/slides/slide26.xml"/><Relationship Id="rId5" Type="http://schemas.openxmlformats.org/officeDocument/2006/relationships/slide" Target="/ppt/slides/slide53.xml"/><Relationship Id="rId6" Type="http://schemas.openxmlformats.org/officeDocument/2006/relationships/slide" Target="/ppt/slides/slide53.xml"/><Relationship Id="rId7" Type="http://schemas.openxmlformats.org/officeDocument/2006/relationships/slide" Target="/ppt/slides/slide63.xml"/><Relationship Id="rId8" Type="http://schemas.openxmlformats.org/officeDocument/2006/relationships/slide" Target="/ppt/slides/slide63.xml"/><Relationship Id="rId73" Type="http://schemas.openxmlformats.org/officeDocument/2006/relationships/slide" Target="/ppt/slides/slide202.xml"/><Relationship Id="rId72" Type="http://schemas.openxmlformats.org/officeDocument/2006/relationships/slide" Target="/ppt/slides/slide202.xml"/><Relationship Id="rId31" Type="http://schemas.openxmlformats.org/officeDocument/2006/relationships/slide" Target="/ppt/slides/slide109.xml"/><Relationship Id="rId75" Type="http://schemas.openxmlformats.org/officeDocument/2006/relationships/slide" Target="/ppt/slides/slide210.xml"/><Relationship Id="rId30" Type="http://schemas.openxmlformats.org/officeDocument/2006/relationships/slide" Target="/ppt/slides/slide109.xml"/><Relationship Id="rId74" Type="http://schemas.openxmlformats.org/officeDocument/2006/relationships/slide" Target="/ppt/slides/slide109.xml"/><Relationship Id="rId33" Type="http://schemas.openxmlformats.org/officeDocument/2006/relationships/slide" Target="/ppt/slides/slide109.xml"/><Relationship Id="rId77" Type="http://schemas.openxmlformats.org/officeDocument/2006/relationships/slide" Target="/ppt/slides/slide109.xml"/><Relationship Id="rId32" Type="http://schemas.openxmlformats.org/officeDocument/2006/relationships/slide" Target="/ppt/slides/slide109.xml"/><Relationship Id="rId76" Type="http://schemas.openxmlformats.org/officeDocument/2006/relationships/slide" Target="/ppt/slides/slide210.xml"/><Relationship Id="rId35" Type="http://schemas.openxmlformats.org/officeDocument/2006/relationships/slide" Target="/ppt/slides/slide118.xml"/><Relationship Id="rId79" Type="http://schemas.openxmlformats.org/officeDocument/2006/relationships/slide" Target="/ppt/slides/slide219.xml"/><Relationship Id="rId34" Type="http://schemas.openxmlformats.org/officeDocument/2006/relationships/slide" Target="/ppt/slides/slide118.xml"/><Relationship Id="rId78" Type="http://schemas.openxmlformats.org/officeDocument/2006/relationships/slide" Target="/ppt/slides/slide219.xml"/><Relationship Id="rId71" Type="http://schemas.openxmlformats.org/officeDocument/2006/relationships/slide" Target="/ppt/slides/slide109.xml"/><Relationship Id="rId70" Type="http://schemas.openxmlformats.org/officeDocument/2006/relationships/slide" Target="/ppt/slides/slide197.xml"/><Relationship Id="rId37" Type="http://schemas.openxmlformats.org/officeDocument/2006/relationships/slide" Target="/ppt/slides/slide125.xml"/><Relationship Id="rId36" Type="http://schemas.openxmlformats.org/officeDocument/2006/relationships/slide" Target="/ppt/slides/slide109.xml"/><Relationship Id="rId39" Type="http://schemas.openxmlformats.org/officeDocument/2006/relationships/slide" Target="/ppt/slides/slide130.xml"/><Relationship Id="rId38" Type="http://schemas.openxmlformats.org/officeDocument/2006/relationships/slide" Target="/ppt/slides/slide109.xml"/><Relationship Id="rId62" Type="http://schemas.openxmlformats.org/officeDocument/2006/relationships/slide" Target="/ppt/slides/slide159.xml"/><Relationship Id="rId61" Type="http://schemas.openxmlformats.org/officeDocument/2006/relationships/slide" Target="/ppt/slides/slide159.xml"/><Relationship Id="rId20" Type="http://schemas.openxmlformats.org/officeDocument/2006/relationships/slide" Target="/ppt/slides/slide99.xml"/><Relationship Id="rId64" Type="http://schemas.openxmlformats.org/officeDocument/2006/relationships/slide" Target="/ppt/slides/slide166.xml"/><Relationship Id="rId63" Type="http://schemas.openxmlformats.org/officeDocument/2006/relationships/slide" Target="/ppt/slides/slide109.xml"/><Relationship Id="rId22" Type="http://schemas.openxmlformats.org/officeDocument/2006/relationships/slide" Target="/ppt/slides/slide99.xml"/><Relationship Id="rId66" Type="http://schemas.openxmlformats.org/officeDocument/2006/relationships/slide" Target="/ppt/slides/slide173.xml"/><Relationship Id="rId21" Type="http://schemas.openxmlformats.org/officeDocument/2006/relationships/slide" Target="/ppt/slides/slide99.xml"/><Relationship Id="rId65" Type="http://schemas.openxmlformats.org/officeDocument/2006/relationships/slide" Target="/ppt/slides/slide109.xml"/><Relationship Id="rId24" Type="http://schemas.openxmlformats.org/officeDocument/2006/relationships/slide" Target="/ppt/slides/slide104.xml"/><Relationship Id="rId68" Type="http://schemas.openxmlformats.org/officeDocument/2006/relationships/slide" Target="/ppt/slides/slide181.xml"/><Relationship Id="rId23" Type="http://schemas.openxmlformats.org/officeDocument/2006/relationships/slide" Target="/ppt/slides/slide104.xml"/><Relationship Id="rId67" Type="http://schemas.openxmlformats.org/officeDocument/2006/relationships/slide" Target="/ppt/slides/slide109.xml"/><Relationship Id="rId60" Type="http://schemas.openxmlformats.org/officeDocument/2006/relationships/slide" Target="/ppt/slides/slide150.xml"/><Relationship Id="rId26" Type="http://schemas.openxmlformats.org/officeDocument/2006/relationships/hyperlink" Target="https://www.flourishkh.com/" TargetMode="External"/><Relationship Id="rId25" Type="http://schemas.openxmlformats.org/officeDocument/2006/relationships/slide" Target="/ppt/slides/slide104.xml"/><Relationship Id="rId69" Type="http://schemas.openxmlformats.org/officeDocument/2006/relationships/slide" Target="/ppt/slides/slide109.xml"/><Relationship Id="rId28" Type="http://schemas.openxmlformats.org/officeDocument/2006/relationships/hyperlink" Target="https://www.gregtangmath.com/games" TargetMode="External"/><Relationship Id="rId27" Type="http://schemas.openxmlformats.org/officeDocument/2006/relationships/image" Target="../media/image1.png"/><Relationship Id="rId29" Type="http://schemas.openxmlformats.org/officeDocument/2006/relationships/image" Target="../media/image3.png"/><Relationship Id="rId51" Type="http://schemas.openxmlformats.org/officeDocument/2006/relationships/slide" Target="/ppt/slides/slide4.xml"/><Relationship Id="rId50" Type="http://schemas.openxmlformats.org/officeDocument/2006/relationships/slide" Target="/ppt/slides/slide109.xml"/><Relationship Id="rId53" Type="http://schemas.openxmlformats.org/officeDocument/2006/relationships/image" Target="../media/image2.png"/><Relationship Id="rId52" Type="http://schemas.openxmlformats.org/officeDocument/2006/relationships/hyperlink" Target="https://toytheater.com/" TargetMode="External"/><Relationship Id="rId11" Type="http://schemas.openxmlformats.org/officeDocument/2006/relationships/slide" Target="/ppt/slides/slide77.xml"/><Relationship Id="rId55" Type="http://schemas.openxmlformats.org/officeDocument/2006/relationships/slide" Target="/ppt/slides/slide40.xml"/><Relationship Id="rId10" Type="http://schemas.openxmlformats.org/officeDocument/2006/relationships/slide" Target="/ppt/slides/slide70.xml"/><Relationship Id="rId54" Type="http://schemas.openxmlformats.org/officeDocument/2006/relationships/slide" Target="/ppt/slides/slide109.xml"/><Relationship Id="rId13" Type="http://schemas.openxmlformats.org/officeDocument/2006/relationships/slide" Target="/ppt/slides/slide77.xml"/><Relationship Id="rId57" Type="http://schemas.openxmlformats.org/officeDocument/2006/relationships/slide" Target="/ppt/slides/slide39.xml"/><Relationship Id="rId12" Type="http://schemas.openxmlformats.org/officeDocument/2006/relationships/slide" Target="/ppt/slides/slide77.xml"/><Relationship Id="rId56" Type="http://schemas.openxmlformats.org/officeDocument/2006/relationships/slide" Target="/ppt/slides/slide39.xml"/><Relationship Id="rId91" Type="http://schemas.openxmlformats.org/officeDocument/2006/relationships/slide" Target="/ppt/slides/slide247.xml"/><Relationship Id="rId90" Type="http://schemas.openxmlformats.org/officeDocument/2006/relationships/slide" Target="/ppt/slides/slide247.xml"/><Relationship Id="rId15" Type="http://schemas.openxmlformats.org/officeDocument/2006/relationships/slide" Target="/ppt/slides/slide87.xml"/><Relationship Id="rId59" Type="http://schemas.openxmlformats.org/officeDocument/2006/relationships/slide" Target="/ppt/slides/slide150.xml"/><Relationship Id="rId14" Type="http://schemas.openxmlformats.org/officeDocument/2006/relationships/slide" Target="/ppt/slides/slide87.xml"/><Relationship Id="rId58" Type="http://schemas.openxmlformats.org/officeDocument/2006/relationships/slide" Target="/ppt/slides/slide150.xml"/><Relationship Id="rId17" Type="http://schemas.openxmlformats.org/officeDocument/2006/relationships/slide" Target="/ppt/slides/slide94.xml"/><Relationship Id="rId16" Type="http://schemas.openxmlformats.org/officeDocument/2006/relationships/slide" Target="/ppt/slides/slide87.xml"/><Relationship Id="rId19" Type="http://schemas.openxmlformats.org/officeDocument/2006/relationships/slide" Target="/ppt/slides/slide94.xml"/><Relationship Id="rId18" Type="http://schemas.openxmlformats.org/officeDocument/2006/relationships/slide" Target="/ppt/slides/slide9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3.png"/><Relationship Id="rId4" Type="http://schemas.openxmlformats.org/officeDocument/2006/relationships/image" Target="../media/image25.png"/><Relationship Id="rId5" Type="http://schemas.openxmlformats.org/officeDocument/2006/relationships/image" Target="../media/image7.png"/><Relationship Id="rId6" Type="http://schemas.openxmlformats.org/officeDocument/2006/relationships/image" Target="../media/image3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17.png"/><Relationship Id="rId5"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12.png"/><Relationship Id="rId4" Type="http://schemas.openxmlformats.org/officeDocument/2006/relationships/image" Target="../media/image38.png"/><Relationship Id="rId5"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30.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12.png"/><Relationship Id="rId4" Type="http://schemas.openxmlformats.org/officeDocument/2006/relationships/image" Target="../media/image44.png"/><Relationship Id="rId5" Type="http://schemas.openxmlformats.org/officeDocument/2006/relationships/image" Target="../media/image4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4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4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3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7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12.png"/><Relationship Id="rId4" Type="http://schemas.openxmlformats.org/officeDocument/2006/relationships/image" Target="../media/image42.png"/><Relationship Id="rId5" Type="http://schemas.openxmlformats.org/officeDocument/2006/relationships/image" Target="../media/image5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4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5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4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5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71.png"/><Relationship Id="rId4" Type="http://schemas.openxmlformats.org/officeDocument/2006/relationships/image" Target="../media/image52.png"/><Relationship Id="rId9" Type="http://schemas.openxmlformats.org/officeDocument/2006/relationships/image" Target="../media/image50.png"/><Relationship Id="rId5" Type="http://schemas.openxmlformats.org/officeDocument/2006/relationships/image" Target="../media/image56.png"/><Relationship Id="rId6" Type="http://schemas.openxmlformats.org/officeDocument/2006/relationships/image" Target="../media/image46.png"/><Relationship Id="rId7" Type="http://schemas.openxmlformats.org/officeDocument/2006/relationships/image" Target="../media/image54.png"/><Relationship Id="rId8" Type="http://schemas.openxmlformats.org/officeDocument/2006/relationships/image" Target="../media/image64.png"/><Relationship Id="rId11" Type="http://schemas.openxmlformats.org/officeDocument/2006/relationships/image" Target="../media/image59.png"/><Relationship Id="rId10" Type="http://schemas.openxmlformats.org/officeDocument/2006/relationships/image" Target="../media/image65.png"/><Relationship Id="rId13" Type="http://schemas.openxmlformats.org/officeDocument/2006/relationships/image" Target="../media/image87.png"/><Relationship Id="rId12" Type="http://schemas.openxmlformats.org/officeDocument/2006/relationships/image" Target="../media/image68.png"/><Relationship Id="rId14" Type="http://schemas.openxmlformats.org/officeDocument/2006/relationships/image" Target="../media/image4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61.png"/><Relationship Id="rId4" Type="http://schemas.openxmlformats.org/officeDocument/2006/relationships/image" Target="../media/image77.png"/><Relationship Id="rId9" Type="http://schemas.openxmlformats.org/officeDocument/2006/relationships/image" Target="../media/image55.png"/><Relationship Id="rId5" Type="http://schemas.openxmlformats.org/officeDocument/2006/relationships/image" Target="../media/image67.png"/><Relationship Id="rId6" Type="http://schemas.openxmlformats.org/officeDocument/2006/relationships/image" Target="../media/image57.png"/><Relationship Id="rId7" Type="http://schemas.openxmlformats.org/officeDocument/2006/relationships/image" Target="../media/image62.png"/><Relationship Id="rId8" Type="http://schemas.openxmlformats.org/officeDocument/2006/relationships/image" Target="../media/image63.png"/><Relationship Id="rId11" Type="http://schemas.openxmlformats.org/officeDocument/2006/relationships/image" Target="../media/image66.png"/><Relationship Id="rId10" Type="http://schemas.openxmlformats.org/officeDocument/2006/relationships/image" Target="../media/image75.png"/><Relationship Id="rId12" Type="http://schemas.openxmlformats.org/officeDocument/2006/relationships/image" Target="../media/image7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12.png"/><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8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0.xml"/><Relationship Id="rId3" Type="http://schemas.openxmlformats.org/officeDocument/2006/relationships/image" Target="../media/image8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1.xml"/><Relationship Id="rId3" Type="http://schemas.openxmlformats.org/officeDocument/2006/relationships/image" Target="../media/image6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12.png"/><Relationship Id="rId4" Type="http://schemas.openxmlformats.org/officeDocument/2006/relationships/image" Target="../media/image7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8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8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8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9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9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8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79.png"/><Relationship Id="rId4" Type="http://schemas.openxmlformats.org/officeDocument/2006/relationships/image" Target="../media/image7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1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8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10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9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8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85.png"/><Relationship Id="rId4" Type="http://schemas.openxmlformats.org/officeDocument/2006/relationships/image" Target="../media/image94.png"/><Relationship Id="rId5" Type="http://schemas.openxmlformats.org/officeDocument/2006/relationships/image" Target="../media/image106.png"/><Relationship Id="rId6" Type="http://schemas.openxmlformats.org/officeDocument/2006/relationships/image" Target="../media/image84.png"/><Relationship Id="rId7" Type="http://schemas.openxmlformats.org/officeDocument/2006/relationships/image" Target="../media/image10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12.png"/><Relationship Id="rId4" Type="http://schemas.openxmlformats.org/officeDocument/2006/relationships/image" Target="../media/image11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9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9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10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9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12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12.png"/><Relationship Id="rId4" Type="http://schemas.openxmlformats.org/officeDocument/2006/relationships/image" Target="../media/image93.png"/><Relationship Id="rId5" Type="http://schemas.openxmlformats.org/officeDocument/2006/relationships/image" Target="../media/image110.png"/><Relationship Id="rId6" Type="http://schemas.openxmlformats.org/officeDocument/2006/relationships/image" Target="../media/image11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11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9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0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10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01.png"/><Relationship Id="rId4" Type="http://schemas.openxmlformats.org/officeDocument/2006/relationships/image" Target="../media/image99.png"/><Relationship Id="rId5" Type="http://schemas.openxmlformats.org/officeDocument/2006/relationships/image" Target="../media/image100.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3.xml"/><Relationship Id="rId3" Type="http://schemas.openxmlformats.org/officeDocument/2006/relationships/image" Target="../media/image125.png"/><Relationship Id="rId4" Type="http://schemas.openxmlformats.org/officeDocument/2006/relationships/image" Target="../media/image120.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4.xml"/><Relationship Id="rId3" Type="http://schemas.openxmlformats.org/officeDocument/2006/relationships/image" Target="../media/image120.png"/><Relationship Id="rId4" Type="http://schemas.openxmlformats.org/officeDocument/2006/relationships/image" Target="../media/image10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5.xml"/><Relationship Id="rId3" Type="http://schemas.openxmlformats.org/officeDocument/2006/relationships/image" Target="../media/image113.png"/><Relationship Id="rId4" Type="http://schemas.openxmlformats.org/officeDocument/2006/relationships/image" Target="../media/image126.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10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24.png"/><Relationship Id="rId4" Type="http://schemas.openxmlformats.org/officeDocument/2006/relationships/image" Target="../media/image95.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46.png"/><Relationship Id="rId4" Type="http://schemas.openxmlformats.org/officeDocument/2006/relationships/image" Target="../media/image123.png"/><Relationship Id="rId5" Type="http://schemas.openxmlformats.org/officeDocument/2006/relationships/image" Target="../media/image11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17.png"/><Relationship Id="rId4" Type="http://schemas.openxmlformats.org/officeDocument/2006/relationships/image" Target="../media/image112.png"/><Relationship Id="rId5" Type="http://schemas.openxmlformats.org/officeDocument/2006/relationships/image" Target="../media/image129.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19.png"/><Relationship Id="rId4" Type="http://schemas.openxmlformats.org/officeDocument/2006/relationships/image" Target="../media/image130.png"/><Relationship Id="rId5" Type="http://schemas.openxmlformats.org/officeDocument/2006/relationships/image" Target="../media/image116.png"/><Relationship Id="rId6" Type="http://schemas.openxmlformats.org/officeDocument/2006/relationships/image" Target="../media/image134.png"/><Relationship Id="rId7" Type="http://schemas.openxmlformats.org/officeDocument/2006/relationships/image" Target="../media/image131.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21.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28.png"/><Relationship Id="rId4" Type="http://schemas.openxmlformats.org/officeDocument/2006/relationships/image" Target="../media/image14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69.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27.png"/><Relationship Id="rId4" Type="http://schemas.openxmlformats.org/officeDocument/2006/relationships/image" Target="../media/image136.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45.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3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135.png"/><Relationship Id="rId4" Type="http://schemas.openxmlformats.org/officeDocument/2006/relationships/image" Target="../media/image141.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2.png"/><Relationship Id="rId4" Type="http://schemas.openxmlformats.org/officeDocument/2006/relationships/image" Target="../media/image154.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47.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40.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58.png"/><Relationship Id="rId4" Type="http://schemas.openxmlformats.org/officeDocument/2006/relationships/image" Target="../media/image137.png"/><Relationship Id="rId5" Type="http://schemas.openxmlformats.org/officeDocument/2006/relationships/image" Target="../media/image139.png"/><Relationship Id="rId6" Type="http://schemas.openxmlformats.org/officeDocument/2006/relationships/image" Target="../media/image143.png"/><Relationship Id="rId7" Type="http://schemas.openxmlformats.org/officeDocument/2006/relationships/image" Target="../media/image133.png"/><Relationship Id="rId8" Type="http://schemas.openxmlformats.org/officeDocument/2006/relationships/image" Target="../media/image167.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2.png"/><Relationship Id="rId4" Type="http://schemas.openxmlformats.org/officeDocument/2006/relationships/image" Target="../media/image149.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44.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63.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50.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165.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138.png"/><Relationship Id="rId4" Type="http://schemas.openxmlformats.org/officeDocument/2006/relationships/image" Target="../media/image152.png"/><Relationship Id="rId5" Type="http://schemas.openxmlformats.org/officeDocument/2006/relationships/image" Target="../media/image160.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53.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48.png"/><Relationship Id="rId4" Type="http://schemas.openxmlformats.org/officeDocument/2006/relationships/image" Target="../media/image159.png"/><Relationship Id="rId5" Type="http://schemas.openxmlformats.org/officeDocument/2006/relationships/image" Target="../media/image171.png"/><Relationship Id="rId6" Type="http://schemas.openxmlformats.org/officeDocument/2006/relationships/image" Target="../media/image164.png"/><Relationship Id="rId7" Type="http://schemas.openxmlformats.org/officeDocument/2006/relationships/image" Target="../media/image155.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2.png"/><Relationship Id="rId4" Type="http://schemas.openxmlformats.org/officeDocument/2006/relationships/image" Target="../media/image172.png"/><Relationship Id="rId5" Type="http://schemas.openxmlformats.org/officeDocument/2006/relationships/image" Target="../media/image151.png"/><Relationship Id="rId6" Type="http://schemas.openxmlformats.org/officeDocument/2006/relationships/image" Target="../media/image184.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56.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62.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178.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76.png"/><Relationship Id="rId4" Type="http://schemas.openxmlformats.org/officeDocument/2006/relationships/image" Target="../media/image174.png"/><Relationship Id="rId5" Type="http://schemas.openxmlformats.org/officeDocument/2006/relationships/image" Target="../media/image190.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81.png"/><Relationship Id="rId4" Type="http://schemas.openxmlformats.org/officeDocument/2006/relationships/image" Target="../media/image170.png"/><Relationship Id="rId9" Type="http://schemas.openxmlformats.org/officeDocument/2006/relationships/image" Target="../media/image166.png"/><Relationship Id="rId5" Type="http://schemas.openxmlformats.org/officeDocument/2006/relationships/image" Target="../media/image197.png"/><Relationship Id="rId6" Type="http://schemas.openxmlformats.org/officeDocument/2006/relationships/image" Target="../media/image183.png"/><Relationship Id="rId7" Type="http://schemas.openxmlformats.org/officeDocument/2006/relationships/image" Target="../media/image185.png"/><Relationship Id="rId8" Type="http://schemas.openxmlformats.org/officeDocument/2006/relationships/image" Target="../media/image179.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2.png"/><Relationship Id="rId4" Type="http://schemas.openxmlformats.org/officeDocument/2006/relationships/image" Target="../media/image188.png"/><Relationship Id="rId5" Type="http://schemas.openxmlformats.org/officeDocument/2006/relationships/image" Target="../media/image175.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82.png"/><Relationship Id="rId4" Type="http://schemas.openxmlformats.org/officeDocument/2006/relationships/image" Target="../media/image177.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207.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201.png"/><Relationship Id="rId4" Type="http://schemas.openxmlformats.org/officeDocument/2006/relationships/image" Target="../media/image194.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2.png"/><Relationship Id="rId4" Type="http://schemas.openxmlformats.org/officeDocument/2006/relationships/image" Target="../media/image173.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191.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95.png"/><Relationship Id="rId4" Type="http://schemas.openxmlformats.org/officeDocument/2006/relationships/image" Target="../media/image202.png"/><Relationship Id="rId5" Type="http://schemas.openxmlformats.org/officeDocument/2006/relationships/image" Target="../media/image189.png"/><Relationship Id="rId6" Type="http://schemas.openxmlformats.org/officeDocument/2006/relationships/image" Target="../media/image186.png"/><Relationship Id="rId7" Type="http://schemas.openxmlformats.org/officeDocument/2006/relationships/image" Target="../media/image199.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206.png"/><Relationship Id="rId4" Type="http://schemas.openxmlformats.org/officeDocument/2006/relationships/image" Target="../media/image210.png"/><Relationship Id="rId5" Type="http://schemas.openxmlformats.org/officeDocument/2006/relationships/image" Target="../media/image193.png"/><Relationship Id="rId6" Type="http://schemas.openxmlformats.org/officeDocument/2006/relationships/image" Target="../media/image192.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2.png"/><Relationship Id="rId4" Type="http://schemas.openxmlformats.org/officeDocument/2006/relationships/image" Target="../media/image196.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198.png"/><Relationship Id="rId4" Type="http://schemas.openxmlformats.org/officeDocument/2006/relationships/image" Target="../media/image204.png"/><Relationship Id="rId5" Type="http://schemas.openxmlformats.org/officeDocument/2006/relationships/image" Target="../media/image200.png"/><Relationship Id="rId6" Type="http://schemas.openxmlformats.org/officeDocument/2006/relationships/image" Target="../media/image203.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205.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208.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 Id="rId3" Type="http://schemas.openxmlformats.org/officeDocument/2006/relationships/image" Target="../media/image217.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221.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215.png"/><Relationship Id="rId4" Type="http://schemas.openxmlformats.org/officeDocument/2006/relationships/image" Target="../media/image214.png"/><Relationship Id="rId5" Type="http://schemas.openxmlformats.org/officeDocument/2006/relationships/image" Target="../media/image229.png"/><Relationship Id="rId6" Type="http://schemas.openxmlformats.org/officeDocument/2006/relationships/image" Target="../media/image209.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12.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227.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223.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212.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 Id="rId3" Type="http://schemas.openxmlformats.org/officeDocument/2006/relationships/image" Target="../media/image211.png"/><Relationship Id="rId4" Type="http://schemas.openxmlformats.org/officeDocument/2006/relationships/image" Target="../media/image216.png"/><Relationship Id="rId5" Type="http://schemas.openxmlformats.org/officeDocument/2006/relationships/image" Target="../media/image213.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233.png"/><Relationship Id="rId4" Type="http://schemas.openxmlformats.org/officeDocument/2006/relationships/image" Target="../media/image246.png"/><Relationship Id="rId5" Type="http://schemas.openxmlformats.org/officeDocument/2006/relationships/image" Target="../media/image220.png"/><Relationship Id="rId6" Type="http://schemas.openxmlformats.org/officeDocument/2006/relationships/image" Target="../media/image224.png"/><Relationship Id="rId7" Type="http://schemas.openxmlformats.org/officeDocument/2006/relationships/image" Target="../media/image230.png"/><Relationship Id="rId8" Type="http://schemas.openxmlformats.org/officeDocument/2006/relationships/image" Target="../media/image218.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 Id="rId3" Type="http://schemas.openxmlformats.org/officeDocument/2006/relationships/image" Target="../media/image12.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222.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 Id="rId3" Type="http://schemas.openxmlformats.org/officeDocument/2006/relationships/image" Target="../media/image228.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image" Target="../media/image242.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 Id="rId3" Type="http://schemas.openxmlformats.org/officeDocument/2006/relationships/image" Target="../media/image237.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 Id="rId3" Type="http://schemas.openxmlformats.org/officeDocument/2006/relationships/image" Target="../media/image219.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 Id="rId3" Type="http://schemas.openxmlformats.org/officeDocument/2006/relationships/image" Target="../media/image239.png"/><Relationship Id="rId4" Type="http://schemas.openxmlformats.org/officeDocument/2006/relationships/image" Target="../media/image225.png"/><Relationship Id="rId5" Type="http://schemas.openxmlformats.org/officeDocument/2006/relationships/image" Target="../media/image234.png"/><Relationship Id="rId6" Type="http://schemas.openxmlformats.org/officeDocument/2006/relationships/image" Target="../media/image238.png"/><Relationship Id="rId7" Type="http://schemas.openxmlformats.org/officeDocument/2006/relationships/image" Target="../media/image263.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235.png"/><Relationship Id="rId4" Type="http://schemas.openxmlformats.org/officeDocument/2006/relationships/image" Target="../media/image226.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8.xml"/><Relationship Id="rId3" Type="http://schemas.openxmlformats.org/officeDocument/2006/relationships/image" Target="../media/image12.png"/><Relationship Id="rId4" Type="http://schemas.openxmlformats.org/officeDocument/2006/relationships/image" Target="../media/image232.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 Id="rId3" Type="http://schemas.openxmlformats.org/officeDocument/2006/relationships/image" Target="../media/image240.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 Id="rId3" Type="http://schemas.openxmlformats.org/officeDocument/2006/relationships/image" Target="../media/image241.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 Id="rId3" Type="http://schemas.openxmlformats.org/officeDocument/2006/relationships/image" Target="../media/image231.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 Id="rId3" Type="http://schemas.openxmlformats.org/officeDocument/2006/relationships/image" Target="../media/image245.png"/><Relationship Id="rId4" Type="http://schemas.openxmlformats.org/officeDocument/2006/relationships/image" Target="../media/image243.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 Id="rId3" Type="http://schemas.openxmlformats.org/officeDocument/2006/relationships/image" Target="../media/image258.png"/><Relationship Id="rId4" Type="http://schemas.openxmlformats.org/officeDocument/2006/relationships/image" Target="../media/image250.png"/><Relationship Id="rId5" Type="http://schemas.openxmlformats.org/officeDocument/2006/relationships/image" Target="../media/image248.png"/><Relationship Id="rId6" Type="http://schemas.openxmlformats.org/officeDocument/2006/relationships/image" Target="../media/image247.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 Id="rId3" Type="http://schemas.openxmlformats.org/officeDocument/2006/relationships/image" Target="../media/image12.png"/><Relationship Id="rId4" Type="http://schemas.openxmlformats.org/officeDocument/2006/relationships/image" Target="../media/image236.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7.xml"/><Relationship Id="rId3" Type="http://schemas.openxmlformats.org/officeDocument/2006/relationships/image" Target="../media/image251.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8.xml"/><Relationship Id="rId3" Type="http://schemas.openxmlformats.org/officeDocument/2006/relationships/image" Target="../media/image252.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9.xml"/><Relationship Id="rId3" Type="http://schemas.openxmlformats.org/officeDocument/2006/relationships/image" Target="../media/image244.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0.xml"/><Relationship Id="rId3" Type="http://schemas.openxmlformats.org/officeDocument/2006/relationships/image" Target="../media/image261.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2.xml"/><Relationship Id="rId3" Type="http://schemas.openxmlformats.org/officeDocument/2006/relationships/image" Target="../media/image12.png"/><Relationship Id="rId4" Type="http://schemas.openxmlformats.org/officeDocument/2006/relationships/image" Target="../media/image249.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4.xml"/><Relationship Id="rId3" Type="http://schemas.openxmlformats.org/officeDocument/2006/relationships/image" Target="../media/image272.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5.xml"/><Relationship Id="rId3" Type="http://schemas.openxmlformats.org/officeDocument/2006/relationships/image" Target="../media/image257.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6.xml"/><Relationship Id="rId3" Type="http://schemas.openxmlformats.org/officeDocument/2006/relationships/image" Target="../media/image255.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7.xml"/><Relationship Id="rId3" Type="http://schemas.openxmlformats.org/officeDocument/2006/relationships/image" Target="../media/image281.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8.xml"/><Relationship Id="rId3" Type="http://schemas.openxmlformats.org/officeDocument/2006/relationships/image" Target="../media/image254.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9.xml"/><Relationship Id="rId3" Type="http://schemas.openxmlformats.org/officeDocument/2006/relationships/image" Target="../media/image267.png"/><Relationship Id="rId4" Type="http://schemas.openxmlformats.org/officeDocument/2006/relationships/image" Target="../media/image260.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0.xml"/><Relationship Id="rId3" Type="http://schemas.openxmlformats.org/officeDocument/2006/relationships/image" Target="../media/image12.png"/><Relationship Id="rId4" Type="http://schemas.openxmlformats.org/officeDocument/2006/relationships/image" Target="../media/image259.png"/><Relationship Id="rId5" Type="http://schemas.openxmlformats.org/officeDocument/2006/relationships/image" Target="../media/image253.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2.xml"/><Relationship Id="rId3" Type="http://schemas.openxmlformats.org/officeDocument/2006/relationships/image" Target="../media/image269.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3.xml"/><Relationship Id="rId3" Type="http://schemas.openxmlformats.org/officeDocument/2006/relationships/image" Target="../media/image273.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4.xml"/><Relationship Id="rId3" Type="http://schemas.openxmlformats.org/officeDocument/2006/relationships/image" Target="../media/image256.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5.xml"/><Relationship Id="rId3" Type="http://schemas.openxmlformats.org/officeDocument/2006/relationships/image" Target="../media/image277.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6.xml"/><Relationship Id="rId3" Type="http://schemas.openxmlformats.org/officeDocument/2006/relationships/image" Target="../media/image271.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7.xml"/><Relationship Id="rId3" Type="http://schemas.openxmlformats.org/officeDocument/2006/relationships/image" Target="../media/image284.png"/><Relationship Id="rId4" Type="http://schemas.openxmlformats.org/officeDocument/2006/relationships/image" Target="../media/image299.png"/><Relationship Id="rId5" Type="http://schemas.openxmlformats.org/officeDocument/2006/relationships/image" Target="../media/image262.png"/><Relationship Id="rId6" Type="http://schemas.openxmlformats.org/officeDocument/2006/relationships/image" Target="../media/image279.png"/><Relationship Id="rId7" Type="http://schemas.openxmlformats.org/officeDocument/2006/relationships/image" Target="../media/image266.png"/><Relationship Id="rId8" Type="http://schemas.openxmlformats.org/officeDocument/2006/relationships/image" Target="../media/image265.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8.xml"/><Relationship Id="rId3" Type="http://schemas.openxmlformats.org/officeDocument/2006/relationships/image" Target="../media/image12.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9.xml"/><Relationship Id="rId3" Type="http://schemas.openxmlformats.org/officeDocument/2006/relationships/image" Target="../media/image268.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0.xml"/><Relationship Id="rId3" Type="http://schemas.openxmlformats.org/officeDocument/2006/relationships/image" Target="../media/image312.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1.xml"/><Relationship Id="rId3" Type="http://schemas.openxmlformats.org/officeDocument/2006/relationships/image" Target="../media/image276.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2.xml"/><Relationship Id="rId3" Type="http://schemas.openxmlformats.org/officeDocument/2006/relationships/image" Target="../media/image264.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3.xml"/><Relationship Id="rId3" Type="http://schemas.openxmlformats.org/officeDocument/2006/relationships/image" Target="../media/image290.png"/><Relationship Id="rId4" Type="http://schemas.openxmlformats.org/officeDocument/2006/relationships/image" Target="../media/image275.png"/><Relationship Id="rId5" Type="http://schemas.openxmlformats.org/officeDocument/2006/relationships/image" Target="../media/image270.png"/><Relationship Id="rId6" Type="http://schemas.openxmlformats.org/officeDocument/2006/relationships/image" Target="../media/image286.png"/><Relationship Id="rId7" Type="http://schemas.openxmlformats.org/officeDocument/2006/relationships/image" Target="../media/image305.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4.xml"/><Relationship Id="rId3" Type="http://schemas.openxmlformats.org/officeDocument/2006/relationships/image" Target="../media/image274.png"/><Relationship Id="rId4" Type="http://schemas.openxmlformats.org/officeDocument/2006/relationships/image" Target="../media/image280.png"/><Relationship Id="rId5" Type="http://schemas.openxmlformats.org/officeDocument/2006/relationships/image" Target="../media/image304.png"/><Relationship Id="rId6" Type="http://schemas.openxmlformats.org/officeDocument/2006/relationships/image" Target="../media/image303.png"/><Relationship Id="rId7" Type="http://schemas.openxmlformats.org/officeDocument/2006/relationships/image" Target="../media/image297.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5.xml"/><Relationship Id="rId3" Type="http://schemas.openxmlformats.org/officeDocument/2006/relationships/image" Target="../media/image12.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6.xml"/><Relationship Id="rId3" Type="http://schemas.openxmlformats.org/officeDocument/2006/relationships/image" Target="../media/image283.png"/><Relationship Id="rId4" Type="http://schemas.openxmlformats.org/officeDocument/2006/relationships/image" Target="../media/image282.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8.xml"/><Relationship Id="rId3" Type="http://schemas.openxmlformats.org/officeDocument/2006/relationships/image" Target="../media/image285.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9.xml"/><Relationship Id="rId3" Type="http://schemas.openxmlformats.org/officeDocument/2006/relationships/image" Target="../media/image278.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0.xml"/><Relationship Id="rId3" Type="http://schemas.openxmlformats.org/officeDocument/2006/relationships/image" Target="../media/image291.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1.xml"/><Relationship Id="rId3" Type="http://schemas.openxmlformats.org/officeDocument/2006/relationships/image" Target="../media/image12.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3.xml"/><Relationship Id="rId3" Type="http://schemas.openxmlformats.org/officeDocument/2006/relationships/image" Target="../media/image292.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4.xml"/><Relationship Id="rId3" Type="http://schemas.openxmlformats.org/officeDocument/2006/relationships/image" Target="../media/image289.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5.xml"/><Relationship Id="rId3" Type="http://schemas.openxmlformats.org/officeDocument/2006/relationships/image" Target="../media/image288.pn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6.xml"/><Relationship Id="rId3" Type="http://schemas.openxmlformats.org/officeDocument/2006/relationships/image" Target="../media/image307.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7.xml"/><Relationship Id="rId3" Type="http://schemas.openxmlformats.org/officeDocument/2006/relationships/image" Target="../media/image287.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8.xml"/><Relationship Id="rId3" Type="http://schemas.openxmlformats.org/officeDocument/2006/relationships/image" Target="../media/image298.png"/><Relationship Id="rId4" Type="http://schemas.openxmlformats.org/officeDocument/2006/relationships/image" Target="../media/image293.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9.xml"/><Relationship Id="rId3" Type="http://schemas.openxmlformats.org/officeDocument/2006/relationships/image" Target="../media/image12.png"/><Relationship Id="rId4" Type="http://schemas.openxmlformats.org/officeDocument/2006/relationships/image" Target="../media/image301.png"/><Relationship Id="rId5" Type="http://schemas.openxmlformats.org/officeDocument/2006/relationships/image" Target="../media/image294.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0.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1.xml"/><Relationship Id="rId3" Type="http://schemas.openxmlformats.org/officeDocument/2006/relationships/image" Target="../media/image302.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2.xml"/><Relationship Id="rId3" Type="http://schemas.openxmlformats.org/officeDocument/2006/relationships/image" Target="../media/image295.png"/></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3.xml"/><Relationship Id="rId3" Type="http://schemas.openxmlformats.org/officeDocument/2006/relationships/image" Target="../media/image311.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4.xml"/><Relationship Id="rId3" Type="http://schemas.openxmlformats.org/officeDocument/2006/relationships/image" Target="../media/image300.pn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5.xml"/><Relationship Id="rId3" Type="http://schemas.openxmlformats.org/officeDocument/2006/relationships/image" Target="../media/image314.png"/><Relationship Id="rId4" Type="http://schemas.openxmlformats.org/officeDocument/2006/relationships/image" Target="../media/image306.png"/></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6.xml"/><Relationship Id="rId3" Type="http://schemas.openxmlformats.org/officeDocument/2006/relationships/image" Target="../media/image310.png"/><Relationship Id="rId4" Type="http://schemas.openxmlformats.org/officeDocument/2006/relationships/image" Target="../media/image308.pn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7.xml"/><Relationship Id="rId3" Type="http://schemas.openxmlformats.org/officeDocument/2006/relationships/image" Target="../media/image296.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8.xml"/><Relationship Id="rId3" Type="http://schemas.openxmlformats.org/officeDocument/2006/relationships/image" Target="../media/image12.png"/><Relationship Id="rId4" Type="http://schemas.openxmlformats.org/officeDocument/2006/relationships/image" Target="../media/image309.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9.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0.xml"/><Relationship Id="rId3" Type="http://schemas.openxmlformats.org/officeDocument/2006/relationships/image" Target="../media/image319.pn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1.xml"/><Relationship Id="rId3" Type="http://schemas.openxmlformats.org/officeDocument/2006/relationships/image" Target="../media/image340.png"/><Relationship Id="rId4" Type="http://schemas.openxmlformats.org/officeDocument/2006/relationships/image" Target="../media/image313.png"/><Relationship Id="rId5" Type="http://schemas.openxmlformats.org/officeDocument/2006/relationships/image" Target="../media/image315.png"/></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2.xml"/><Relationship Id="rId3" Type="http://schemas.openxmlformats.org/officeDocument/2006/relationships/image" Target="../media/image316.png"/><Relationship Id="rId4" Type="http://schemas.openxmlformats.org/officeDocument/2006/relationships/image" Target="../media/image323.png"/></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3.xml"/><Relationship Id="rId3" Type="http://schemas.openxmlformats.org/officeDocument/2006/relationships/image" Target="../media/image321.png"/><Relationship Id="rId4" Type="http://schemas.openxmlformats.org/officeDocument/2006/relationships/image" Target="../media/image325.png"/><Relationship Id="rId5" Type="http://schemas.openxmlformats.org/officeDocument/2006/relationships/image" Target="../media/image318.png"/><Relationship Id="rId6" Type="http://schemas.openxmlformats.org/officeDocument/2006/relationships/image" Target="../media/image326.png"/><Relationship Id="rId7" Type="http://schemas.openxmlformats.org/officeDocument/2006/relationships/image" Target="../media/image324.png"/><Relationship Id="rId8" Type="http://schemas.openxmlformats.org/officeDocument/2006/relationships/image" Target="../media/image347.pn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4.xml"/><Relationship Id="rId3" Type="http://schemas.openxmlformats.org/officeDocument/2006/relationships/image" Target="../media/image331.png"/><Relationship Id="rId4" Type="http://schemas.openxmlformats.org/officeDocument/2006/relationships/image" Target="../media/image322.png"/><Relationship Id="rId5" Type="http://schemas.openxmlformats.org/officeDocument/2006/relationships/image" Target="../media/image317.png"/><Relationship Id="rId6" Type="http://schemas.openxmlformats.org/officeDocument/2006/relationships/image" Target="../media/image330.pn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5.xml"/><Relationship Id="rId3" Type="http://schemas.openxmlformats.org/officeDocument/2006/relationships/image" Target="../media/image12.pn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7.xml"/><Relationship Id="rId3" Type="http://schemas.openxmlformats.org/officeDocument/2006/relationships/image" Target="../media/image319.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8.xml"/><Relationship Id="rId3" Type="http://schemas.openxmlformats.org/officeDocument/2006/relationships/image" Target="../media/image320.png"/><Relationship Id="rId4" Type="http://schemas.openxmlformats.org/officeDocument/2006/relationships/image" Target="../media/image335.png"/><Relationship Id="rId5" Type="http://schemas.openxmlformats.org/officeDocument/2006/relationships/image" Target="../media/image342.png"/><Relationship Id="rId6" Type="http://schemas.openxmlformats.org/officeDocument/2006/relationships/image" Target="../media/image327.png"/><Relationship Id="rId7" Type="http://schemas.openxmlformats.org/officeDocument/2006/relationships/image" Target="../media/image332.png"/></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9.xml"/><Relationship Id="rId3" Type="http://schemas.openxmlformats.org/officeDocument/2006/relationships/image" Target="../media/image333.png"/><Relationship Id="rId4" Type="http://schemas.openxmlformats.org/officeDocument/2006/relationships/image" Target="../media/image337.png"/><Relationship Id="rId5" Type="http://schemas.openxmlformats.org/officeDocument/2006/relationships/image" Target="../media/image338.png"/><Relationship Id="rId6" Type="http://schemas.openxmlformats.org/officeDocument/2006/relationships/image" Target="../media/image350.png"/><Relationship Id="rId7" Type="http://schemas.openxmlformats.org/officeDocument/2006/relationships/image" Target="../media/image328.png"/><Relationship Id="rId8" Type="http://schemas.openxmlformats.org/officeDocument/2006/relationships/image" Target="../media/image329.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0.xml"/><Relationship Id="rId3" Type="http://schemas.openxmlformats.org/officeDocument/2006/relationships/image" Target="../media/image12.png"/></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2.xml"/><Relationship Id="rId3" Type="http://schemas.openxmlformats.org/officeDocument/2006/relationships/image" Target="../media/image336.pn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3.xml"/><Relationship Id="rId3" Type="http://schemas.openxmlformats.org/officeDocument/2006/relationships/image" Target="../media/image345.png"/></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4.xml"/><Relationship Id="rId3" Type="http://schemas.openxmlformats.org/officeDocument/2006/relationships/image" Target="../media/image341.png"/></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5.xml"/><Relationship Id="rId3" Type="http://schemas.openxmlformats.org/officeDocument/2006/relationships/image" Target="../media/image352.png"/></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6.xml"/><Relationship Id="rId3" Type="http://schemas.openxmlformats.org/officeDocument/2006/relationships/image" Target="../media/image344.png"/><Relationship Id="rId4" Type="http://schemas.openxmlformats.org/officeDocument/2006/relationships/image" Target="../media/image354.png"/><Relationship Id="rId5" Type="http://schemas.openxmlformats.org/officeDocument/2006/relationships/image" Target="../media/image334.png"/></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7.xml"/><Relationship Id="rId3" Type="http://schemas.openxmlformats.org/officeDocument/2006/relationships/image" Target="../media/image346.png"/><Relationship Id="rId4" Type="http://schemas.openxmlformats.org/officeDocument/2006/relationships/image" Target="../media/image351.png"/></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8.xml"/><Relationship Id="rId3" Type="http://schemas.openxmlformats.org/officeDocument/2006/relationships/image" Target="../media/image12.png"/></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9.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0.xml"/><Relationship Id="rId3" Type="http://schemas.openxmlformats.org/officeDocument/2006/relationships/image" Target="../media/image356.png"/></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1.xml"/><Relationship Id="rId3" Type="http://schemas.openxmlformats.org/officeDocument/2006/relationships/image" Target="../media/image339.png"/></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2.xml"/><Relationship Id="rId3" Type="http://schemas.openxmlformats.org/officeDocument/2006/relationships/image" Target="../media/image343.png"/></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3.xml"/><Relationship Id="rId3" Type="http://schemas.openxmlformats.org/officeDocument/2006/relationships/image" Target="../media/image353.pn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5.xml"/><Relationship Id="rId3" Type="http://schemas.openxmlformats.org/officeDocument/2006/relationships/image" Target="../media/image348.png"/></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6.xml"/><Relationship Id="rId3" Type="http://schemas.openxmlformats.org/officeDocument/2006/relationships/image" Target="../media/image12.png"/></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8.xml"/><Relationship Id="rId3" Type="http://schemas.openxmlformats.org/officeDocument/2006/relationships/image" Target="../media/image355.png"/></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9.xml"/><Relationship Id="rId3" Type="http://schemas.openxmlformats.org/officeDocument/2006/relationships/image" Target="../media/image349.png"/></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0.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1.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23" name="Shape 123"/>
        <p:cNvGrpSpPr/>
        <p:nvPr/>
      </p:nvGrpSpPr>
      <p:grpSpPr>
        <a:xfrm>
          <a:off x="0" y="0"/>
          <a:ext cx="0" cy="0"/>
          <a:chOff x="0" y="0"/>
          <a:chExt cx="0" cy="0"/>
        </a:xfrm>
      </p:grpSpPr>
      <p:sp>
        <p:nvSpPr>
          <p:cNvPr id="124" name="Google Shape;124;p30"/>
          <p:cNvSpPr txBox="1"/>
          <p:nvPr>
            <p:ph type="ctrTitle"/>
          </p:nvPr>
        </p:nvSpPr>
        <p:spPr>
          <a:xfrm>
            <a:off x="1156350" y="905050"/>
            <a:ext cx="7116000" cy="205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Adding and Subtracting Within 20</a:t>
            </a:r>
            <a:endParaRPr sz="4400">
              <a:solidFill>
                <a:srgbClr val="434343"/>
              </a:solidFill>
              <a:latin typeface="Hepta Slab"/>
              <a:ea typeface="Hepta Slab"/>
              <a:cs typeface="Hepta Slab"/>
              <a:sym typeface="Hepta Slab"/>
            </a:endParaRPr>
          </a:p>
        </p:txBody>
      </p:sp>
      <p:sp>
        <p:nvSpPr>
          <p:cNvPr id="125" name="Google Shape;125;p30"/>
          <p:cNvSpPr txBox="1"/>
          <p:nvPr>
            <p:ph idx="1" type="subTitle"/>
          </p:nvPr>
        </p:nvSpPr>
        <p:spPr>
          <a:xfrm>
            <a:off x="2112300" y="2957951"/>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Grade 1</a:t>
            </a:r>
            <a:r>
              <a:rPr lang="en" sz="2000">
                <a:solidFill>
                  <a:srgbClr val="434343"/>
                </a:solidFill>
                <a:latin typeface="Hepta Slab"/>
                <a:ea typeface="Hepta Slab"/>
                <a:cs typeface="Hepta Slab"/>
                <a:sym typeface="Hepta Slab"/>
              </a:rPr>
              <a:t>: Unit 3</a:t>
            </a:r>
            <a:endParaRPr sz="2000">
              <a:solidFill>
                <a:srgbClr val="434343"/>
              </a:solidFill>
              <a:latin typeface="Hepta Slab"/>
              <a:ea typeface="Hepta Slab"/>
              <a:cs typeface="Hepta Slab"/>
              <a:sym typeface="Hepta Slab"/>
            </a:endParaRPr>
          </a:p>
        </p:txBody>
      </p:sp>
      <p:sp>
        <p:nvSpPr>
          <p:cNvPr id="126" name="Google Shape;126;p30"/>
          <p:cNvSpPr txBox="1"/>
          <p:nvPr/>
        </p:nvSpPr>
        <p:spPr>
          <a:xfrm>
            <a:off x="330025" y="4263775"/>
            <a:ext cx="7640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666666"/>
                </a:solidFill>
                <a:latin typeface="Hepta Slab"/>
                <a:ea typeface="Hepta Slab"/>
                <a:cs typeface="Hepta Slab"/>
                <a:sym typeface="Hepta Slab"/>
              </a:rPr>
              <a:t>Standards addressed: </a:t>
            </a:r>
            <a:r>
              <a:rPr lang="en" sz="1200">
                <a:solidFill>
                  <a:schemeClr val="dk1"/>
                </a:solidFill>
                <a:latin typeface="Hepta Slab"/>
                <a:ea typeface="Hepta Slab"/>
                <a:cs typeface="Hepta Slab"/>
                <a:sym typeface="Hepta Slab"/>
              </a:rPr>
              <a:t>1.OA.A, 1.OA.B., 1.OA.C., 1.OA.D, NBT.A, 1.NBT.B., </a:t>
            </a:r>
            <a:endParaRPr sz="1200">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sz="900">
              <a:solidFill>
                <a:schemeClr val="dk1"/>
              </a:solidFill>
              <a:latin typeface="Quicksand"/>
              <a:ea typeface="Quicksand"/>
              <a:cs typeface="Quicksand"/>
              <a:sym typeface="Quicksand"/>
            </a:endParaRPr>
          </a:p>
          <a:p>
            <a:pPr indent="0" lvl="0" marL="0" rtl="0" algn="ctr">
              <a:spcBef>
                <a:spcPts val="0"/>
              </a:spcBef>
              <a:spcAft>
                <a:spcPts val="0"/>
              </a:spcAft>
              <a:buNone/>
            </a:pPr>
            <a:r>
              <a:rPr lang="en" sz="900">
                <a:solidFill>
                  <a:schemeClr val="dk1"/>
                </a:solidFill>
                <a:latin typeface="Quicksand"/>
                <a:ea typeface="Quicksand"/>
                <a:cs typeface="Quicksand"/>
                <a:sym typeface="Quicksand"/>
              </a:rPr>
              <a:t> </a:t>
            </a:r>
            <a:endParaRPr sz="9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a:solidFill>
                <a:srgbClr val="666666"/>
              </a:solidFill>
              <a:latin typeface="Hepta Slab"/>
              <a:ea typeface="Hepta Slab"/>
              <a:cs typeface="Hepta Slab"/>
              <a:sym typeface="Hepta Slab"/>
            </a:endParaRPr>
          </a:p>
        </p:txBody>
      </p:sp>
      <p:pic>
        <p:nvPicPr>
          <p:cNvPr id="127" name="Google Shape;127;p30"/>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28" name="Google Shape;128;p30"/>
          <p:cNvSpPr txBox="1"/>
          <p:nvPr/>
        </p:nvSpPr>
        <p:spPr>
          <a:xfrm>
            <a:off x="0" y="476882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5, Unit 3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750">
                <a:latin typeface="Times New Roman"/>
                <a:ea typeface="Times New Roman"/>
                <a:cs typeface="Times New Roman"/>
                <a:sym typeface="Times New Roman"/>
              </a:rPr>
              <a:t>Copyright 2020 by Illustrative Mathematics. All Rights Reserved, adapted and shared with permission.</a:t>
            </a:r>
            <a:endParaRPr sz="6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 name="Shape 132"/>
        <p:cNvGrpSpPr/>
        <p:nvPr/>
      </p:nvGrpSpPr>
      <p:grpSpPr>
        <a:xfrm>
          <a:off x="0" y="0"/>
          <a:ext cx="0" cy="0"/>
          <a:chOff x="0" y="0"/>
          <a:chExt cx="0" cy="0"/>
        </a:xfrm>
      </p:grpSpPr>
      <p:grpSp>
        <p:nvGrpSpPr>
          <p:cNvPr id="133" name="Google Shape;133;p31"/>
          <p:cNvGrpSpPr/>
          <p:nvPr/>
        </p:nvGrpSpPr>
        <p:grpSpPr>
          <a:xfrm>
            <a:off x="4361116" y="1575153"/>
            <a:ext cx="2904057" cy="2107652"/>
            <a:chOff x="5632317" y="1189775"/>
            <a:chExt cx="3305700" cy="2439977"/>
          </a:xfrm>
        </p:grpSpPr>
        <p:sp>
          <p:nvSpPr>
            <p:cNvPr id="134" name="Google Shape;134;p31"/>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5" name="Google Shape;135;p31"/>
            <p:cNvSpPr txBox="1"/>
            <p:nvPr/>
          </p:nvSpPr>
          <p:spPr>
            <a:xfrm>
              <a:off x="6064550" y="204185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Add within 20, including 3 addends.</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136" name="Google Shape;136;p31"/>
          <p:cNvGrpSpPr/>
          <p:nvPr/>
        </p:nvGrpSpPr>
        <p:grpSpPr>
          <a:xfrm>
            <a:off x="-42604" y="1575158"/>
            <a:ext cx="2635701" cy="2861802"/>
            <a:chOff x="-46069" y="2038956"/>
            <a:chExt cx="3546900" cy="3292076"/>
          </a:xfrm>
        </p:grpSpPr>
        <p:sp>
          <p:nvSpPr>
            <p:cNvPr id="137" name="Google Shape;137;p31"/>
            <p:cNvSpPr/>
            <p:nvPr/>
          </p:nvSpPr>
          <p:spPr>
            <a:xfrm>
              <a:off x="-46069" y="2038956"/>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38" name="Google Shape;138;p31"/>
            <p:cNvSpPr txBox="1"/>
            <p:nvPr/>
          </p:nvSpPr>
          <p:spPr>
            <a:xfrm>
              <a:off x="288026" y="2917532"/>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Build toward fluency with adding and subtracting within 10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139" name="Google Shape;139;p31"/>
          <p:cNvGrpSpPr/>
          <p:nvPr/>
        </p:nvGrpSpPr>
        <p:grpSpPr>
          <a:xfrm>
            <a:off x="2175313" y="1575150"/>
            <a:ext cx="2711020" cy="2487896"/>
            <a:chOff x="2918100" y="1098556"/>
            <a:chExt cx="2777400" cy="2880176"/>
          </a:xfrm>
        </p:grpSpPr>
        <p:sp>
          <p:nvSpPr>
            <p:cNvPr id="140" name="Google Shape;140;p31"/>
            <p:cNvSpPr/>
            <p:nvPr/>
          </p:nvSpPr>
          <p:spPr>
            <a:xfrm>
              <a:off x="2918100" y="1098556"/>
              <a:ext cx="27774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1" name="Google Shape;141;p31"/>
            <p:cNvSpPr txBox="1"/>
            <p:nvPr/>
          </p:nvSpPr>
          <p:spPr>
            <a:xfrm>
              <a:off x="2950470" y="2002332"/>
              <a:ext cx="2642700" cy="1976400"/>
            </a:xfrm>
            <a:prstGeom prst="rect">
              <a:avLst/>
            </a:prstGeom>
            <a:noFill/>
            <a:ln>
              <a:noFill/>
            </a:ln>
          </p:spPr>
          <p:txBody>
            <a:bodyPr anchorCtr="0" anchor="t" bIns="0" lIns="0" spcFirstLastPara="1" rIns="0" wrap="square" tIns="0">
              <a:noAutofit/>
            </a:bodyPr>
            <a:lstStyle/>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Add and subtract one-digit numbers from teen numbers. </a:t>
              </a:r>
              <a:endParaRPr sz="1100">
                <a:solidFill>
                  <a:schemeClr val="dk1"/>
                </a:solidFill>
                <a:latin typeface="Quicksand"/>
                <a:ea typeface="Quicksand"/>
                <a:cs typeface="Quicksand"/>
                <a:sym typeface="Quicksand"/>
              </a:endParaRPr>
            </a:p>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Find the value of an addition expression where one addend is 10 or a subtraction expression where the difference is 10. </a:t>
              </a:r>
              <a:endParaRPr sz="11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100">
                  <a:solidFill>
                    <a:schemeClr val="dk1"/>
                  </a:solidFill>
                  <a:latin typeface="Quicksand"/>
                  <a:ea typeface="Quicksand"/>
                  <a:cs typeface="Quicksand"/>
                  <a:sym typeface="Quicksand"/>
                </a:rPr>
                <a:t>Understand 10 ones as a ten and the numbers 11 to 19 as a ten and some ones.</a:t>
              </a:r>
              <a:r>
                <a:rPr lang="en" sz="1200">
                  <a:solidFill>
                    <a:schemeClr val="dk1"/>
                  </a:solidFill>
                  <a:latin typeface="Quicksand"/>
                  <a:ea typeface="Quicksand"/>
                  <a:cs typeface="Quicksand"/>
                  <a:sym typeface="Quicksand"/>
                </a:rPr>
                <a:t>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sp>
        <p:nvSpPr>
          <p:cNvPr id="142" name="Google Shape;142;p31"/>
          <p:cNvSpPr txBox="1"/>
          <p:nvPr/>
        </p:nvSpPr>
        <p:spPr>
          <a:xfrm>
            <a:off x="85275" y="1516550"/>
            <a:ext cx="21972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1-7</a:t>
            </a:r>
            <a:endParaRPr>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1.OA.A, 1.OA.B.,,</a:t>
            </a:r>
            <a:r>
              <a:rPr lang="en" sz="900">
                <a:latin typeface="Quicksand"/>
                <a:ea typeface="Quicksand"/>
                <a:cs typeface="Quicksand"/>
                <a:sym typeface="Quicksand"/>
              </a:rPr>
              <a:t> 1.OA.C., 1.OA</a:t>
            </a:r>
            <a:r>
              <a:rPr lang="en" sz="900">
                <a:latin typeface="Quicksand"/>
                <a:ea typeface="Quicksand"/>
                <a:cs typeface="Quicksand"/>
                <a:sym typeface="Quicksand"/>
              </a:rPr>
              <a:t>.D.7, 1.OA.D.</a:t>
            </a:r>
            <a:endParaRPr sz="900">
              <a:latin typeface="Quicksand"/>
              <a:ea typeface="Quicksand"/>
              <a:cs typeface="Quicksand"/>
              <a:sym typeface="Quicksand"/>
            </a:endParaRPr>
          </a:p>
        </p:txBody>
      </p:sp>
      <p:sp>
        <p:nvSpPr>
          <p:cNvPr id="143" name="Google Shape;143;p31"/>
          <p:cNvSpPr txBox="1"/>
          <p:nvPr/>
        </p:nvSpPr>
        <p:spPr>
          <a:xfrm>
            <a:off x="2175313" y="15165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8-14</a:t>
            </a:r>
            <a:endParaRPr>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1.NBT.A, 1.NBT.B., 1.OA.A, 1.OA.B, 1.OA.C, 1.OA.D</a:t>
            </a:r>
            <a:endParaRPr sz="900">
              <a:latin typeface="Quicksand"/>
              <a:ea typeface="Quicksand"/>
              <a:cs typeface="Quicksand"/>
              <a:sym typeface="Quicksand"/>
            </a:endParaRPr>
          </a:p>
        </p:txBody>
      </p:sp>
      <p:sp>
        <p:nvSpPr>
          <p:cNvPr id="144" name="Google Shape;144;p31"/>
          <p:cNvSpPr txBox="1"/>
          <p:nvPr/>
        </p:nvSpPr>
        <p:spPr>
          <a:xfrm>
            <a:off x="4890800" y="1516550"/>
            <a:ext cx="1844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15-21</a:t>
            </a:r>
            <a:endParaRPr>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1.OA.A., 1.OA.B., 1.OA.C., 1.OA.D.</a:t>
            </a:r>
            <a:endParaRPr sz="9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45" name="Google Shape;145;p31"/>
          <p:cNvSpPr txBox="1"/>
          <p:nvPr/>
        </p:nvSpPr>
        <p:spPr>
          <a:xfrm>
            <a:off x="1052700" y="677275"/>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3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Adding and Subtracting Within 20</a:t>
            </a:r>
            <a:endParaRPr sz="1800">
              <a:latin typeface="Hepta Slab"/>
              <a:ea typeface="Hepta Slab"/>
              <a:cs typeface="Hepta Slab"/>
              <a:sym typeface="Hepta Slab"/>
            </a:endParaRPr>
          </a:p>
        </p:txBody>
      </p:sp>
      <p:sp>
        <p:nvSpPr>
          <p:cNvPr id="146" name="Google Shape;146;p31"/>
          <p:cNvSpPr/>
          <p:nvPr/>
        </p:nvSpPr>
        <p:spPr>
          <a:xfrm>
            <a:off x="6735500" y="1575150"/>
            <a:ext cx="2408400" cy="577800"/>
          </a:xfrm>
          <a:prstGeom prst="chevron">
            <a:avLst>
              <a:gd fmla="val 50000" name="adj"/>
            </a:avLst>
          </a:prstGeom>
          <a:solidFill>
            <a:srgbClr val="9FC5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7" name="Google Shape;147;p31"/>
          <p:cNvSpPr txBox="1"/>
          <p:nvPr/>
        </p:nvSpPr>
        <p:spPr>
          <a:xfrm>
            <a:off x="6886300" y="1457275"/>
            <a:ext cx="21972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D</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15-21</a:t>
            </a:r>
            <a:endParaRPr>
              <a:latin typeface="Quicksand"/>
              <a:ea typeface="Quicksand"/>
              <a:cs typeface="Quicksand"/>
              <a:sym typeface="Quicksand"/>
            </a:endParaRPr>
          </a:p>
          <a:p>
            <a:pPr indent="0" lvl="0" marL="0" rtl="0" algn="ctr">
              <a:spcBef>
                <a:spcPts val="0"/>
              </a:spcBef>
              <a:spcAft>
                <a:spcPts val="0"/>
              </a:spcAft>
              <a:buNone/>
            </a:pPr>
            <a:r>
              <a:rPr lang="en" sz="900">
                <a:latin typeface="Quicksand"/>
                <a:ea typeface="Quicksand"/>
                <a:cs typeface="Quicksand"/>
                <a:sym typeface="Quicksand"/>
              </a:rPr>
              <a:t>1.NBT.A., 1.OA.A., 1.OA.B., 1.OA.C.,  1.OA.D </a:t>
            </a:r>
            <a:endParaRPr sz="9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48" name="Google Shape;148;p31"/>
          <p:cNvSpPr txBox="1"/>
          <p:nvPr/>
        </p:nvSpPr>
        <p:spPr>
          <a:xfrm>
            <a:off x="6785658" y="2320252"/>
            <a:ext cx="2046000" cy="13716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Subtract within 20.</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pic>
        <p:nvPicPr>
          <p:cNvPr id="149" name="Google Shape;149;p31"/>
          <p:cNvPicPr preferRelativeResize="0"/>
          <p:nvPr/>
        </p:nvPicPr>
        <p:blipFill>
          <a:blip r:embed="rId3">
            <a:alphaModFix/>
          </a:blip>
          <a:stretch>
            <a:fillRect/>
          </a:stretch>
        </p:blipFill>
        <p:spPr>
          <a:xfrm>
            <a:off x="452851" y="3616671"/>
            <a:ext cx="1295400" cy="600075"/>
          </a:xfrm>
          <a:prstGeom prst="rect">
            <a:avLst/>
          </a:prstGeom>
          <a:noFill/>
          <a:ln>
            <a:noFill/>
          </a:ln>
        </p:spPr>
      </p:pic>
      <p:pic>
        <p:nvPicPr>
          <p:cNvPr id="150" name="Google Shape;150;p31"/>
          <p:cNvPicPr preferRelativeResize="0"/>
          <p:nvPr/>
        </p:nvPicPr>
        <p:blipFill>
          <a:blip r:embed="rId4">
            <a:alphaModFix/>
          </a:blip>
          <a:stretch>
            <a:fillRect/>
          </a:stretch>
        </p:blipFill>
        <p:spPr>
          <a:xfrm>
            <a:off x="3638549" y="4216750"/>
            <a:ext cx="915822" cy="796975"/>
          </a:xfrm>
          <a:prstGeom prst="rect">
            <a:avLst/>
          </a:prstGeom>
          <a:noFill/>
          <a:ln>
            <a:noFill/>
          </a:ln>
        </p:spPr>
      </p:pic>
      <p:pic>
        <p:nvPicPr>
          <p:cNvPr id="151" name="Google Shape;151;p31"/>
          <p:cNvPicPr preferRelativeResize="0"/>
          <p:nvPr/>
        </p:nvPicPr>
        <p:blipFill>
          <a:blip r:embed="rId5">
            <a:alphaModFix/>
          </a:blip>
          <a:stretch>
            <a:fillRect/>
          </a:stretch>
        </p:blipFill>
        <p:spPr>
          <a:xfrm>
            <a:off x="5156220" y="3276327"/>
            <a:ext cx="1485900" cy="1114425"/>
          </a:xfrm>
          <a:prstGeom prst="rect">
            <a:avLst/>
          </a:prstGeom>
          <a:noFill/>
          <a:ln>
            <a:noFill/>
          </a:ln>
        </p:spPr>
      </p:pic>
      <p:pic>
        <p:nvPicPr>
          <p:cNvPr id="152" name="Google Shape;152;p31"/>
          <p:cNvPicPr preferRelativeResize="0"/>
          <p:nvPr/>
        </p:nvPicPr>
        <p:blipFill>
          <a:blip r:embed="rId6">
            <a:alphaModFix/>
          </a:blip>
          <a:stretch>
            <a:fillRect/>
          </a:stretch>
        </p:blipFill>
        <p:spPr>
          <a:xfrm>
            <a:off x="7321470" y="2916202"/>
            <a:ext cx="1236446" cy="114684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56" name="Shape 156"/>
        <p:cNvGrpSpPr/>
        <p:nvPr/>
      </p:nvGrpSpPr>
      <p:grpSpPr>
        <a:xfrm>
          <a:off x="0" y="0"/>
          <a:ext cx="0" cy="0"/>
          <a:chOff x="0" y="0"/>
          <a:chExt cx="0" cy="0"/>
        </a:xfrm>
      </p:grpSpPr>
      <p:sp>
        <p:nvSpPr>
          <p:cNvPr id="157" name="Google Shape;157;p32"/>
          <p:cNvSpPr txBox="1"/>
          <p:nvPr>
            <p:ph type="ctrTitle"/>
          </p:nvPr>
        </p:nvSpPr>
        <p:spPr>
          <a:xfrm>
            <a:off x="1680950" y="583250"/>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3 Quick Links</a:t>
            </a:r>
            <a:endParaRPr sz="3200">
              <a:solidFill>
                <a:srgbClr val="434343"/>
              </a:solidFill>
              <a:latin typeface="Gayathri"/>
              <a:ea typeface="Gayathri"/>
              <a:cs typeface="Gayathri"/>
              <a:sym typeface="Gayathri"/>
            </a:endParaRPr>
          </a:p>
        </p:txBody>
      </p:sp>
      <p:sp>
        <p:nvSpPr>
          <p:cNvPr id="158" name="Google Shape;158;p32">
            <a:hlinkClick action="ppaction://hlinksldjump" r:id="rId3"/>
          </p:cNvPr>
          <p:cNvSpPr txBox="1"/>
          <p:nvPr/>
        </p:nvSpPr>
        <p:spPr>
          <a:xfrm>
            <a:off x="653488" y="1231375"/>
            <a:ext cx="580200" cy="68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E69138"/>
              </a:solidFill>
              <a:latin typeface="Hepta Slab"/>
              <a:ea typeface="Hepta Slab"/>
              <a:cs typeface="Hepta Slab"/>
              <a:sym typeface="Hepta Slab"/>
            </a:endParaRPr>
          </a:p>
        </p:txBody>
      </p:sp>
      <p:sp>
        <p:nvSpPr>
          <p:cNvPr id="159" name="Google Shape;159;p32">
            <a:hlinkClick action="ppaction://hlinksldjump" r:id="rId5"/>
          </p:cNvPr>
          <p:cNvSpPr txBox="1"/>
          <p:nvPr/>
        </p:nvSpPr>
        <p:spPr>
          <a:xfrm>
            <a:off x="1413250" y="1231375"/>
            <a:ext cx="580200" cy="68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E69138"/>
              </a:solidFill>
              <a:latin typeface="Hepta Slab"/>
              <a:ea typeface="Hepta Slab"/>
              <a:cs typeface="Hepta Slab"/>
              <a:sym typeface="Hepta Slab"/>
            </a:endParaRPr>
          </a:p>
        </p:txBody>
      </p:sp>
      <p:sp>
        <p:nvSpPr>
          <p:cNvPr id="160" name="Google Shape;160;p32">
            <a:hlinkClick action="ppaction://hlinksldjump" r:id="rId7"/>
          </p:cNvPr>
          <p:cNvSpPr txBox="1"/>
          <p:nvPr/>
        </p:nvSpPr>
        <p:spPr>
          <a:xfrm>
            <a:off x="2173000" y="1231375"/>
            <a:ext cx="579900" cy="68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E69138"/>
              </a:solidFill>
              <a:latin typeface="Hepta Slab"/>
              <a:ea typeface="Hepta Slab"/>
              <a:cs typeface="Hepta Slab"/>
              <a:sym typeface="Hepta Slab"/>
            </a:endParaRPr>
          </a:p>
        </p:txBody>
      </p:sp>
      <p:sp>
        <p:nvSpPr>
          <p:cNvPr id="161" name="Google Shape;161;p32">
            <a:hlinkClick action="ppaction://hlinksldjump" r:id="rId9"/>
          </p:cNvPr>
          <p:cNvSpPr txBox="1"/>
          <p:nvPr/>
        </p:nvSpPr>
        <p:spPr>
          <a:xfrm>
            <a:off x="2932450" y="1246375"/>
            <a:ext cx="580200" cy="65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E69138"/>
              </a:solidFill>
              <a:latin typeface="Hepta Slab"/>
              <a:ea typeface="Hepta Slab"/>
              <a:cs typeface="Hepta Slab"/>
              <a:sym typeface="Hepta Slab"/>
            </a:endParaRPr>
          </a:p>
        </p:txBody>
      </p:sp>
      <p:sp>
        <p:nvSpPr>
          <p:cNvPr id="162" name="Google Shape;162;p32">
            <a:hlinkClick action="ppaction://hlinksldjump" r:id="rId11"/>
          </p:cNvPr>
          <p:cNvSpPr txBox="1"/>
          <p:nvPr/>
        </p:nvSpPr>
        <p:spPr>
          <a:xfrm>
            <a:off x="3767100" y="1238875"/>
            <a:ext cx="580200" cy="669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E69138"/>
              </a:solidFill>
              <a:latin typeface="Hepta Slab"/>
              <a:ea typeface="Hepta Slab"/>
              <a:cs typeface="Hepta Slab"/>
              <a:sym typeface="Hepta Slab"/>
            </a:endParaRPr>
          </a:p>
        </p:txBody>
      </p:sp>
      <p:sp>
        <p:nvSpPr>
          <p:cNvPr id="163" name="Google Shape;163;p32">
            <a:hlinkClick action="ppaction://hlinksldjump" r:id="rId14"/>
          </p:cNvPr>
          <p:cNvSpPr txBox="1"/>
          <p:nvPr/>
        </p:nvSpPr>
        <p:spPr>
          <a:xfrm>
            <a:off x="4451650" y="12227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E69138"/>
              </a:solidFill>
              <a:latin typeface="Hepta Slab"/>
              <a:ea typeface="Hepta Slab"/>
              <a:cs typeface="Hepta Slab"/>
              <a:sym typeface="Hepta Slab"/>
            </a:endParaRPr>
          </a:p>
        </p:txBody>
      </p:sp>
      <p:sp>
        <p:nvSpPr>
          <p:cNvPr id="164" name="Google Shape;164;p32">
            <a:hlinkClick action="ppaction://hlinksldjump" r:id="rId17"/>
          </p:cNvPr>
          <p:cNvSpPr txBox="1"/>
          <p:nvPr/>
        </p:nvSpPr>
        <p:spPr>
          <a:xfrm>
            <a:off x="5201300" y="12275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E69138"/>
              </a:solidFill>
              <a:latin typeface="Hepta Slab"/>
              <a:ea typeface="Hepta Slab"/>
              <a:cs typeface="Hepta Slab"/>
              <a:sym typeface="Hepta Slab"/>
            </a:endParaRPr>
          </a:p>
        </p:txBody>
      </p:sp>
      <p:sp>
        <p:nvSpPr>
          <p:cNvPr id="165" name="Google Shape;165;p32">
            <a:hlinkClick action="ppaction://hlinksldjump" r:id="rId20"/>
          </p:cNvPr>
          <p:cNvSpPr txBox="1"/>
          <p:nvPr/>
        </p:nvSpPr>
        <p:spPr>
          <a:xfrm>
            <a:off x="5950950" y="12227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22">
                  <a:extLst>
                    <a:ext uri="{A12FA001-AC4F-418D-AE19-62706E023703}">
                      <ahyp:hlinkClr val="tx"/>
                    </a:ext>
                  </a:extLst>
                </a:hlinkClick>
              </a:rPr>
              <a:t>8</a:t>
            </a:r>
            <a:endParaRPr b="1" sz="2200">
              <a:solidFill>
                <a:srgbClr val="E69138"/>
              </a:solidFill>
              <a:latin typeface="Hepta Slab"/>
              <a:ea typeface="Hepta Slab"/>
              <a:cs typeface="Hepta Slab"/>
              <a:sym typeface="Hepta Slab"/>
            </a:endParaRPr>
          </a:p>
        </p:txBody>
      </p:sp>
      <p:sp>
        <p:nvSpPr>
          <p:cNvPr id="166" name="Google Shape;166;p32">
            <a:hlinkClick action="ppaction://hlinksldjump" r:id="rId23"/>
          </p:cNvPr>
          <p:cNvSpPr txBox="1"/>
          <p:nvPr/>
        </p:nvSpPr>
        <p:spPr>
          <a:xfrm>
            <a:off x="6795700" y="12227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E69138"/>
                </a:solidFill>
                <a:latin typeface="Hepta Slab"/>
                <a:ea typeface="Hepta Slab"/>
                <a:cs typeface="Hepta Slab"/>
                <a:sym typeface="Hepta Slab"/>
                <a:hlinkClick action="ppaction://hlinksldjump" r:id="rId24">
                  <a:extLst>
                    <a:ext uri="{A12FA001-AC4F-418D-AE19-62706E023703}">
                      <ahyp:hlinkClr val="tx"/>
                    </a:ext>
                  </a:extLst>
                </a:hlinkClick>
              </a:rPr>
              <a:t>L</a:t>
            </a:r>
            <a:r>
              <a:rPr b="1" lang="en" sz="2200" u="sng">
                <a:solidFill>
                  <a:srgbClr val="E69138"/>
                </a:solidFill>
                <a:latin typeface="Hepta Slab"/>
                <a:ea typeface="Hepta Slab"/>
                <a:cs typeface="Hepta Slab"/>
                <a:sym typeface="Hepta Slab"/>
                <a:hlinkClick action="ppaction://hlinksldjump" r:id="rId25">
                  <a:extLst>
                    <a:ext uri="{A12FA001-AC4F-418D-AE19-62706E023703}">
                      <ahyp:hlinkClr val="tx"/>
                    </a:ext>
                  </a:extLst>
                </a:hlinkClick>
              </a:rPr>
              <a:t>9</a:t>
            </a:r>
            <a:endParaRPr b="1" sz="2200">
              <a:solidFill>
                <a:srgbClr val="E69138"/>
              </a:solidFill>
              <a:latin typeface="Hepta Slab"/>
              <a:ea typeface="Hepta Slab"/>
              <a:cs typeface="Hepta Slab"/>
              <a:sym typeface="Hepta Slab"/>
            </a:endParaRPr>
          </a:p>
        </p:txBody>
      </p:sp>
      <p:pic>
        <p:nvPicPr>
          <p:cNvPr id="167" name="Google Shape;167;p32">
            <a:hlinkClick r:id="rId26"/>
          </p:cNvPr>
          <p:cNvPicPr preferRelativeResize="0"/>
          <p:nvPr/>
        </p:nvPicPr>
        <p:blipFill>
          <a:blip r:embed="rId27">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pic>
        <p:nvPicPr>
          <p:cNvPr id="168" name="Google Shape;168;p32">
            <a:hlinkClick r:id="rId28"/>
          </p:cNvPr>
          <p:cNvPicPr preferRelativeResize="0"/>
          <p:nvPr/>
        </p:nvPicPr>
        <p:blipFill>
          <a:blip r:embed="rId29">
            <a:alphaModFix/>
          </a:blip>
          <a:stretch>
            <a:fillRect/>
          </a:stretch>
        </p:blipFill>
        <p:spPr>
          <a:xfrm>
            <a:off x="8000211" y="2232861"/>
            <a:ext cx="580025" cy="506289"/>
          </a:xfrm>
          <a:prstGeom prst="rect">
            <a:avLst/>
          </a:prstGeom>
          <a:noFill/>
          <a:ln cap="flat" cmpd="sng" w="38100">
            <a:solidFill>
              <a:srgbClr val="595959"/>
            </a:solidFill>
            <a:prstDash val="solid"/>
            <a:round/>
            <a:headEnd len="sm" w="sm" type="none"/>
            <a:tailEnd len="sm" w="sm" type="none"/>
          </a:ln>
        </p:spPr>
      </p:pic>
      <p:sp>
        <p:nvSpPr>
          <p:cNvPr id="169" name="Google Shape;169;p32">
            <a:hlinkClick action="ppaction://hlinksldjump" r:id="rId30"/>
          </p:cNvPr>
          <p:cNvSpPr txBox="1"/>
          <p:nvPr/>
        </p:nvSpPr>
        <p:spPr>
          <a:xfrm>
            <a:off x="620950" y="2292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u="sng">
                <a:solidFill>
                  <a:srgbClr val="E69138"/>
                </a:solidFill>
                <a:latin typeface="Hepta Slab"/>
                <a:ea typeface="Hepta Slab"/>
                <a:cs typeface="Hepta Slab"/>
                <a:sym typeface="Hepta Slab"/>
                <a:hlinkClick action="ppaction://hlinksldjump" r:id="rId32">
                  <a:extLst>
                    <a:ext uri="{A12FA001-AC4F-418D-AE19-62706E023703}">
                      <ahyp:hlinkClr val="tx"/>
                    </a:ext>
                  </a:extLst>
                </a:hlinkClick>
              </a:rPr>
              <a:t>10</a:t>
            </a:r>
            <a:endParaRPr b="1" sz="1800">
              <a:solidFill>
                <a:srgbClr val="E69138"/>
              </a:solidFill>
              <a:latin typeface="Hepta Slab"/>
              <a:ea typeface="Hepta Slab"/>
              <a:cs typeface="Hepta Slab"/>
              <a:sym typeface="Hepta Slab"/>
            </a:endParaRPr>
          </a:p>
        </p:txBody>
      </p:sp>
      <p:grpSp>
        <p:nvGrpSpPr>
          <p:cNvPr id="170" name="Google Shape;170;p32"/>
          <p:cNvGrpSpPr/>
          <p:nvPr/>
        </p:nvGrpSpPr>
        <p:grpSpPr>
          <a:xfrm>
            <a:off x="8000373" y="283909"/>
            <a:ext cx="780563" cy="669288"/>
            <a:chOff x="570875" y="4322250"/>
            <a:chExt cx="443300" cy="443325"/>
          </a:xfrm>
        </p:grpSpPr>
        <p:sp>
          <p:nvSpPr>
            <p:cNvPr id="171" name="Google Shape;171;p32"/>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2"/>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2"/>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2"/>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5" name="Google Shape;175;p32">
            <a:hlinkClick action="ppaction://hlinksldjump" r:id="rId33"/>
          </p:cNvPr>
          <p:cNvSpPr txBox="1"/>
          <p:nvPr/>
        </p:nvSpPr>
        <p:spPr>
          <a:xfrm>
            <a:off x="1413250" y="22867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34">
                  <a:extLst>
                    <a:ext uri="{A12FA001-AC4F-418D-AE19-62706E023703}">
                      <ahyp:hlinkClr val="tx"/>
                    </a:ext>
                  </a:extLst>
                </a:hlinkClick>
              </a:rPr>
              <a:t>L1</a:t>
            </a:r>
            <a:r>
              <a:rPr b="1" lang="en" sz="1800" u="sng">
                <a:solidFill>
                  <a:srgbClr val="E69138"/>
                </a:solidFill>
                <a:latin typeface="Hepta Slab"/>
                <a:ea typeface="Hepta Slab"/>
                <a:cs typeface="Hepta Slab"/>
                <a:sym typeface="Hepta Slab"/>
                <a:hlinkClick action="ppaction://hlinksldjump" r:id="rId35">
                  <a:extLst>
                    <a:ext uri="{A12FA001-AC4F-418D-AE19-62706E023703}">
                      <ahyp:hlinkClr val="tx"/>
                    </a:ext>
                  </a:extLst>
                </a:hlinkClick>
              </a:rPr>
              <a:t>1</a:t>
            </a:r>
            <a:endParaRPr b="1" sz="1800">
              <a:solidFill>
                <a:srgbClr val="E69138"/>
              </a:solidFill>
              <a:latin typeface="Hepta Slab"/>
              <a:ea typeface="Hepta Slab"/>
              <a:cs typeface="Hepta Slab"/>
              <a:sym typeface="Hepta Slab"/>
            </a:endParaRPr>
          </a:p>
        </p:txBody>
      </p:sp>
      <p:sp>
        <p:nvSpPr>
          <p:cNvPr id="176" name="Google Shape;176;p32">
            <a:hlinkClick action="ppaction://hlinksldjump" r:id="rId36"/>
          </p:cNvPr>
          <p:cNvSpPr txBox="1"/>
          <p:nvPr/>
        </p:nvSpPr>
        <p:spPr>
          <a:xfrm>
            <a:off x="2205550" y="22867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37">
                  <a:extLst>
                    <a:ext uri="{A12FA001-AC4F-418D-AE19-62706E023703}">
                      <ahyp:hlinkClr val="tx"/>
                    </a:ext>
                  </a:extLst>
                </a:hlinkClick>
              </a:rPr>
              <a:t>L12</a:t>
            </a:r>
            <a:endParaRPr b="1" sz="1800">
              <a:solidFill>
                <a:srgbClr val="E69138"/>
              </a:solidFill>
              <a:latin typeface="Hepta Slab"/>
              <a:ea typeface="Hepta Slab"/>
              <a:cs typeface="Hepta Slab"/>
              <a:sym typeface="Hepta Slab"/>
            </a:endParaRPr>
          </a:p>
        </p:txBody>
      </p:sp>
      <p:sp>
        <p:nvSpPr>
          <p:cNvPr id="177" name="Google Shape;177;p32">
            <a:hlinkClick action="ppaction://hlinksldjump" r:id="rId38"/>
          </p:cNvPr>
          <p:cNvSpPr txBox="1"/>
          <p:nvPr/>
        </p:nvSpPr>
        <p:spPr>
          <a:xfrm>
            <a:off x="2997850" y="22848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39">
                  <a:extLst>
                    <a:ext uri="{A12FA001-AC4F-418D-AE19-62706E023703}">
                      <ahyp:hlinkClr val="tx"/>
                    </a:ext>
                  </a:extLst>
                </a:hlinkClick>
              </a:rPr>
              <a:t>L13</a:t>
            </a:r>
            <a:endParaRPr b="1" sz="1800">
              <a:solidFill>
                <a:srgbClr val="E69138"/>
              </a:solidFill>
              <a:latin typeface="Hepta Slab"/>
              <a:ea typeface="Hepta Slab"/>
              <a:cs typeface="Hepta Slab"/>
              <a:sym typeface="Hepta Slab"/>
            </a:endParaRPr>
          </a:p>
        </p:txBody>
      </p:sp>
      <p:sp>
        <p:nvSpPr>
          <p:cNvPr id="178" name="Google Shape;178;p32">
            <a:hlinkClick action="ppaction://hlinksldjump" r:id="rId40"/>
          </p:cNvPr>
          <p:cNvSpPr txBox="1"/>
          <p:nvPr/>
        </p:nvSpPr>
        <p:spPr>
          <a:xfrm>
            <a:off x="3790138" y="228861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41">
                  <a:extLst>
                    <a:ext uri="{A12FA001-AC4F-418D-AE19-62706E023703}">
                      <ahyp:hlinkClr val="tx"/>
                    </a:ext>
                  </a:extLst>
                </a:hlinkClick>
              </a:rPr>
              <a:t>L14</a:t>
            </a:r>
            <a:endParaRPr b="1" sz="1800">
              <a:solidFill>
                <a:srgbClr val="E69138"/>
              </a:solidFill>
              <a:latin typeface="Hepta Slab"/>
              <a:ea typeface="Hepta Slab"/>
              <a:cs typeface="Hepta Slab"/>
              <a:sym typeface="Hepta Slab"/>
            </a:endParaRPr>
          </a:p>
        </p:txBody>
      </p:sp>
      <p:sp>
        <p:nvSpPr>
          <p:cNvPr id="179" name="Google Shape;179;p32">
            <a:hlinkClick action="ppaction://hlinksldjump" r:id="rId42"/>
          </p:cNvPr>
          <p:cNvSpPr txBox="1"/>
          <p:nvPr/>
        </p:nvSpPr>
        <p:spPr>
          <a:xfrm>
            <a:off x="4582450" y="2284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E69138"/>
                </a:solidFill>
                <a:latin typeface="Hepta Slab"/>
                <a:ea typeface="Hepta Slab"/>
                <a:cs typeface="Hepta Slab"/>
                <a:sym typeface="Hepta Slab"/>
                <a:hlinkClick action="ppaction://hlinksldjump" r:id="rId43">
                  <a:extLst>
                    <a:ext uri="{A12FA001-AC4F-418D-AE19-62706E023703}">
                      <ahyp:hlinkClr val="tx"/>
                    </a:ext>
                  </a:extLst>
                </a:hlinkClick>
              </a:rPr>
              <a:t>L15</a:t>
            </a:r>
            <a:endParaRPr b="1" sz="1800">
              <a:solidFill>
                <a:srgbClr val="E69138"/>
              </a:solidFill>
              <a:latin typeface="Hepta Slab"/>
              <a:ea typeface="Hepta Slab"/>
              <a:cs typeface="Hepta Slab"/>
              <a:sym typeface="Hepta Slab"/>
            </a:endParaRPr>
          </a:p>
        </p:txBody>
      </p:sp>
      <p:sp>
        <p:nvSpPr>
          <p:cNvPr id="180" name="Google Shape;180;p32">
            <a:hlinkClick action="ppaction://hlinksldjump" r:id="rId44"/>
          </p:cNvPr>
          <p:cNvSpPr txBox="1"/>
          <p:nvPr/>
        </p:nvSpPr>
        <p:spPr>
          <a:xfrm>
            <a:off x="6708675" y="424975"/>
            <a:ext cx="645300" cy="65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b="1" lang="en" sz="1000" u="sng">
                <a:solidFill>
                  <a:schemeClr val="hlink"/>
                </a:solidFill>
                <a:latin typeface="Hepta Slab"/>
                <a:ea typeface="Hepta Slab"/>
                <a:cs typeface="Hepta Slab"/>
                <a:sym typeface="Hepta Slab"/>
                <a:hlinkClick action="ppaction://hlinksldjump" r:id="rId45"/>
              </a:rPr>
              <a:t>Adapt 4</a:t>
            </a:r>
            <a:endParaRPr b="1" sz="1800">
              <a:solidFill>
                <a:srgbClr val="E06666"/>
              </a:solidFill>
              <a:latin typeface="Hepta Slab"/>
              <a:ea typeface="Hepta Slab"/>
              <a:cs typeface="Hepta Slab"/>
              <a:sym typeface="Hepta Slab"/>
            </a:endParaRPr>
          </a:p>
        </p:txBody>
      </p:sp>
      <p:sp>
        <p:nvSpPr>
          <p:cNvPr id="181" name="Google Shape;181;p32">
            <a:hlinkClick action="ppaction://hlinksldjump" r:id="rId46"/>
          </p:cNvPr>
          <p:cNvSpPr txBox="1"/>
          <p:nvPr/>
        </p:nvSpPr>
        <p:spPr>
          <a:xfrm>
            <a:off x="5962025" y="424975"/>
            <a:ext cx="645300" cy="65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b="1" lang="en" sz="1000" u="sng">
                <a:solidFill>
                  <a:schemeClr val="hlink"/>
                </a:solidFill>
                <a:latin typeface="Hepta Slab"/>
                <a:ea typeface="Hepta Slab"/>
                <a:cs typeface="Hepta Slab"/>
                <a:sym typeface="Hepta Slab"/>
                <a:hlinkClick action="ppaction://hlinksldjump" r:id="rId47"/>
              </a:rPr>
              <a:t>Adapt 3</a:t>
            </a:r>
            <a:endParaRPr b="1" sz="1800">
              <a:solidFill>
                <a:srgbClr val="E06666"/>
              </a:solidFill>
              <a:latin typeface="Hepta Slab"/>
              <a:ea typeface="Hepta Slab"/>
              <a:cs typeface="Hepta Slab"/>
              <a:sym typeface="Hepta Slab"/>
            </a:endParaRPr>
          </a:p>
        </p:txBody>
      </p:sp>
      <p:sp>
        <p:nvSpPr>
          <p:cNvPr id="182" name="Google Shape;182;p32">
            <a:hlinkClick action="ppaction://hlinksldjump" r:id="rId48"/>
          </p:cNvPr>
          <p:cNvSpPr txBox="1"/>
          <p:nvPr/>
        </p:nvSpPr>
        <p:spPr>
          <a:xfrm>
            <a:off x="1380700" y="424975"/>
            <a:ext cx="645300" cy="65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hlink"/>
                </a:solidFill>
                <a:latin typeface="Hepta Slab"/>
                <a:ea typeface="Hepta Slab"/>
                <a:cs typeface="Hepta Slab"/>
                <a:sym typeface="Hepta Slab"/>
                <a:hlinkClick action="ppaction://hlinksldjump" r:id="rId49"/>
              </a:rPr>
              <a:t>Adapt 2</a:t>
            </a:r>
            <a:endParaRPr b="1" sz="1000">
              <a:solidFill>
                <a:srgbClr val="9900FF"/>
              </a:solidFill>
              <a:latin typeface="Hepta Slab"/>
              <a:ea typeface="Hepta Slab"/>
              <a:cs typeface="Hepta Slab"/>
              <a:sym typeface="Hepta Slab"/>
            </a:endParaRPr>
          </a:p>
        </p:txBody>
      </p:sp>
      <p:sp>
        <p:nvSpPr>
          <p:cNvPr id="183" name="Google Shape;183;p32">
            <a:hlinkClick action="ppaction://hlinksldjump" r:id="rId50"/>
          </p:cNvPr>
          <p:cNvSpPr txBox="1"/>
          <p:nvPr/>
        </p:nvSpPr>
        <p:spPr>
          <a:xfrm>
            <a:off x="693350" y="417475"/>
            <a:ext cx="645300" cy="669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hlink"/>
                </a:solidFill>
                <a:latin typeface="Hepta Slab"/>
                <a:ea typeface="Hepta Slab"/>
                <a:cs typeface="Hepta Slab"/>
                <a:sym typeface="Hepta Slab"/>
                <a:hlinkClick action="ppaction://hlinksldjump" r:id="rId51"/>
              </a:rPr>
              <a:t>Adapt 1</a:t>
            </a:r>
            <a:endParaRPr b="1" sz="1000">
              <a:solidFill>
                <a:srgbClr val="9900FF"/>
              </a:solidFill>
              <a:latin typeface="Hepta Slab"/>
              <a:ea typeface="Hepta Slab"/>
              <a:cs typeface="Hepta Slab"/>
              <a:sym typeface="Hepta Slab"/>
            </a:endParaRPr>
          </a:p>
        </p:txBody>
      </p:sp>
      <p:pic>
        <p:nvPicPr>
          <p:cNvPr id="184" name="Google Shape;184;p32">
            <a:hlinkClick r:id="rId52"/>
          </p:cNvPr>
          <p:cNvPicPr preferRelativeResize="0"/>
          <p:nvPr/>
        </p:nvPicPr>
        <p:blipFill>
          <a:blip r:embed="rId53">
            <a:alphaModFix/>
          </a:blip>
          <a:stretch>
            <a:fillRect/>
          </a:stretch>
        </p:blipFill>
        <p:spPr>
          <a:xfrm>
            <a:off x="8000212" y="2920763"/>
            <a:ext cx="580025" cy="564587"/>
          </a:xfrm>
          <a:prstGeom prst="rect">
            <a:avLst/>
          </a:prstGeom>
          <a:noFill/>
          <a:ln cap="flat" cmpd="sng" w="28575">
            <a:solidFill>
              <a:srgbClr val="595959"/>
            </a:solidFill>
            <a:prstDash val="solid"/>
            <a:round/>
            <a:headEnd len="sm" w="sm" type="none"/>
            <a:tailEnd len="sm" w="sm" type="none"/>
          </a:ln>
        </p:spPr>
      </p:pic>
      <p:sp>
        <p:nvSpPr>
          <p:cNvPr id="185" name="Google Shape;185;p32">
            <a:hlinkClick action="ppaction://hlinksldjump" r:id="rId54"/>
          </p:cNvPr>
          <p:cNvSpPr txBox="1"/>
          <p:nvPr/>
        </p:nvSpPr>
        <p:spPr>
          <a:xfrm>
            <a:off x="7455350" y="384150"/>
            <a:ext cx="645300" cy="654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b="1" lang="en" sz="1000" u="sng">
                <a:solidFill>
                  <a:schemeClr val="hlink"/>
                </a:solidFill>
                <a:latin typeface="Hepta Slab"/>
                <a:ea typeface="Hepta Slab"/>
                <a:cs typeface="Hepta Slab"/>
                <a:sym typeface="Hepta Slab"/>
                <a:hlinkClick action="ppaction://hlinksldjump" r:id="rId55"/>
              </a:rPr>
              <a:t>Adapt</a:t>
            </a:r>
            <a:endParaRPr/>
          </a:p>
          <a:p>
            <a:pPr indent="0" lvl="0" marL="0" rtl="0" algn="ctr">
              <a:spcBef>
                <a:spcPts val="0"/>
              </a:spcBef>
              <a:spcAft>
                <a:spcPts val="0"/>
              </a:spcAft>
              <a:buClr>
                <a:schemeClr val="dk1"/>
              </a:buClr>
              <a:buSzPts val="1100"/>
              <a:buFont typeface="Arial"/>
              <a:buNone/>
            </a:pPr>
            <a:r>
              <a:rPr b="1" lang="en" sz="1000" u="sng">
                <a:solidFill>
                  <a:schemeClr val="hlink"/>
                </a:solidFill>
                <a:latin typeface="Hepta Slab"/>
                <a:ea typeface="Hepta Slab"/>
                <a:cs typeface="Hepta Slab"/>
                <a:sym typeface="Hepta Slab"/>
                <a:hlinkClick action="ppaction://hlinksldjump" r:id="rId56"/>
              </a:rPr>
              <a:t>5</a:t>
            </a:r>
            <a:r>
              <a:rPr b="1" lang="en" sz="1000" u="sng">
                <a:solidFill>
                  <a:schemeClr val="hlink"/>
                </a:solidFill>
                <a:latin typeface="Hepta Slab"/>
                <a:ea typeface="Hepta Slab"/>
                <a:cs typeface="Hepta Slab"/>
                <a:sym typeface="Hepta Slab"/>
                <a:hlinkClick action="ppaction://hlinksldjump" r:id="rId57"/>
              </a:rPr>
              <a:t> </a:t>
            </a:r>
            <a:endParaRPr b="1" sz="1800">
              <a:solidFill>
                <a:srgbClr val="E06666"/>
              </a:solidFill>
              <a:latin typeface="Hepta Slab"/>
              <a:ea typeface="Hepta Slab"/>
              <a:cs typeface="Hepta Slab"/>
              <a:sym typeface="Hepta Slab"/>
            </a:endParaRPr>
          </a:p>
        </p:txBody>
      </p:sp>
      <p:sp>
        <p:nvSpPr>
          <p:cNvPr id="186" name="Google Shape;186;p32">
            <a:hlinkClick action="ppaction://hlinksldjump" r:id="rId58"/>
          </p:cNvPr>
          <p:cNvSpPr txBox="1"/>
          <p:nvPr/>
        </p:nvSpPr>
        <p:spPr>
          <a:xfrm>
            <a:off x="5374750" y="22848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1"/>
                </a:solidFill>
                <a:latin typeface="Hepta Slab"/>
                <a:ea typeface="Hepta Slab"/>
                <a:cs typeface="Hepta Slab"/>
                <a:sym typeface="Hepta Slab"/>
                <a:hlinkClick action="ppaction://hlinksldjump" r:id="rId59">
                  <a:extLst>
                    <a:ext uri="{A12FA001-AC4F-418D-AE19-62706E023703}">
                      <ahyp:hlinkClr val="tx"/>
                    </a:ext>
                  </a:extLst>
                </a:hlinkClick>
              </a:rPr>
              <a:t>L1</a:t>
            </a:r>
            <a:r>
              <a:rPr b="1" lang="en" sz="1800" u="sng">
                <a:solidFill>
                  <a:schemeClr val="accent1"/>
                </a:solidFill>
                <a:latin typeface="Hepta Slab"/>
                <a:ea typeface="Hepta Slab"/>
                <a:cs typeface="Hepta Slab"/>
                <a:sym typeface="Hepta Slab"/>
                <a:hlinkClick action="ppaction://hlinksldjump" r:id="rId60">
                  <a:extLst>
                    <a:ext uri="{A12FA001-AC4F-418D-AE19-62706E023703}">
                      <ahyp:hlinkClr val="tx"/>
                    </a:ext>
                  </a:extLst>
                </a:hlinkClick>
              </a:rPr>
              <a:t>6</a:t>
            </a:r>
            <a:endParaRPr b="1" sz="1800">
              <a:solidFill>
                <a:schemeClr val="accent1"/>
              </a:solidFill>
              <a:latin typeface="Hepta Slab"/>
              <a:ea typeface="Hepta Slab"/>
              <a:cs typeface="Hepta Slab"/>
              <a:sym typeface="Hepta Slab"/>
            </a:endParaRPr>
          </a:p>
        </p:txBody>
      </p:sp>
      <p:sp>
        <p:nvSpPr>
          <p:cNvPr id="187" name="Google Shape;187;p32">
            <a:hlinkClick/>
          </p:cNvPr>
          <p:cNvSpPr txBox="1"/>
          <p:nvPr/>
        </p:nvSpPr>
        <p:spPr>
          <a:xfrm>
            <a:off x="6167038" y="2292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1"/>
                </a:solidFill>
                <a:latin typeface="Hepta Slab"/>
                <a:ea typeface="Hepta Slab"/>
                <a:cs typeface="Hepta Slab"/>
                <a:sym typeface="Hepta Slab"/>
                <a:hlinkClick action="ppaction://hlinksldjump" r:id="rId61">
                  <a:extLst>
                    <a:ext uri="{A12FA001-AC4F-418D-AE19-62706E023703}">
                      <ahyp:hlinkClr val="tx"/>
                    </a:ext>
                  </a:extLst>
                </a:hlinkClick>
              </a:rPr>
              <a:t>L1</a:t>
            </a:r>
            <a:r>
              <a:rPr b="1" lang="en" sz="1800" u="sng">
                <a:solidFill>
                  <a:schemeClr val="accent1"/>
                </a:solidFill>
                <a:latin typeface="Hepta Slab"/>
                <a:ea typeface="Hepta Slab"/>
                <a:cs typeface="Hepta Slab"/>
                <a:sym typeface="Hepta Slab"/>
                <a:hlinkClick action="ppaction://hlinksldjump" r:id="rId62">
                  <a:extLst>
                    <a:ext uri="{A12FA001-AC4F-418D-AE19-62706E023703}">
                      <ahyp:hlinkClr val="tx"/>
                    </a:ext>
                  </a:extLst>
                </a:hlinkClick>
              </a:rPr>
              <a:t>7</a:t>
            </a:r>
            <a:endParaRPr b="1" sz="1800">
              <a:solidFill>
                <a:schemeClr val="accent1"/>
              </a:solidFill>
              <a:latin typeface="Hepta Slab"/>
              <a:ea typeface="Hepta Slab"/>
              <a:cs typeface="Hepta Slab"/>
              <a:sym typeface="Hepta Slab"/>
            </a:endParaRPr>
          </a:p>
        </p:txBody>
      </p:sp>
      <p:sp>
        <p:nvSpPr>
          <p:cNvPr id="188" name="Google Shape;188;p32">
            <a:hlinkClick action="ppaction://hlinksldjump" r:id="rId63"/>
          </p:cNvPr>
          <p:cNvSpPr txBox="1"/>
          <p:nvPr/>
        </p:nvSpPr>
        <p:spPr>
          <a:xfrm>
            <a:off x="6959350" y="2292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1"/>
                </a:solidFill>
                <a:latin typeface="Hepta Slab"/>
                <a:ea typeface="Hepta Slab"/>
                <a:cs typeface="Hepta Slab"/>
                <a:sym typeface="Hepta Slab"/>
                <a:hlinkClick action="ppaction://hlinksldjump" r:id="rId64">
                  <a:extLst>
                    <a:ext uri="{A12FA001-AC4F-418D-AE19-62706E023703}">
                      <ahyp:hlinkClr val="tx"/>
                    </a:ext>
                  </a:extLst>
                </a:hlinkClick>
              </a:rPr>
              <a:t>L18</a:t>
            </a:r>
            <a:endParaRPr b="1" sz="1800">
              <a:solidFill>
                <a:schemeClr val="accent1"/>
              </a:solidFill>
              <a:latin typeface="Hepta Slab"/>
              <a:ea typeface="Hepta Slab"/>
              <a:cs typeface="Hepta Slab"/>
              <a:sym typeface="Hepta Slab"/>
            </a:endParaRPr>
          </a:p>
        </p:txBody>
      </p:sp>
      <p:sp>
        <p:nvSpPr>
          <p:cNvPr id="189" name="Google Shape;189;p32">
            <a:hlinkClick action="ppaction://hlinksldjump" r:id="rId65"/>
          </p:cNvPr>
          <p:cNvSpPr txBox="1"/>
          <p:nvPr/>
        </p:nvSpPr>
        <p:spPr>
          <a:xfrm>
            <a:off x="620950" y="3485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chemeClr val="accent1"/>
                </a:solidFill>
                <a:latin typeface="Hepta Slab"/>
                <a:ea typeface="Hepta Slab"/>
                <a:cs typeface="Hepta Slab"/>
                <a:sym typeface="Hepta Slab"/>
                <a:hlinkClick action="ppaction://hlinksldjump" r:id="rId66">
                  <a:extLst>
                    <a:ext uri="{A12FA001-AC4F-418D-AE19-62706E023703}">
                      <ahyp:hlinkClr val="tx"/>
                    </a:ext>
                  </a:extLst>
                </a:hlinkClick>
              </a:rPr>
              <a:t>L19</a:t>
            </a:r>
            <a:endParaRPr b="1" sz="1800">
              <a:solidFill>
                <a:schemeClr val="accent1"/>
              </a:solidFill>
              <a:latin typeface="Hepta Slab"/>
              <a:ea typeface="Hepta Slab"/>
              <a:cs typeface="Hepta Slab"/>
              <a:sym typeface="Hepta Slab"/>
            </a:endParaRPr>
          </a:p>
        </p:txBody>
      </p:sp>
      <p:sp>
        <p:nvSpPr>
          <p:cNvPr id="190" name="Google Shape;190;p32">
            <a:hlinkClick action="ppaction://hlinksldjump" r:id="rId67"/>
          </p:cNvPr>
          <p:cNvSpPr txBox="1"/>
          <p:nvPr/>
        </p:nvSpPr>
        <p:spPr>
          <a:xfrm>
            <a:off x="1467250" y="3474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chemeClr val="accent1"/>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accent1"/>
                </a:solidFill>
                <a:latin typeface="Hepta Slab"/>
                <a:ea typeface="Hepta Slab"/>
                <a:cs typeface="Hepta Slab"/>
                <a:sym typeface="Hepta Slab"/>
                <a:hlinkClick action="ppaction://hlinksldjump" r:id="rId68">
                  <a:extLst>
                    <a:ext uri="{A12FA001-AC4F-418D-AE19-62706E023703}">
                      <ahyp:hlinkClr val="tx"/>
                    </a:ext>
                  </a:extLst>
                </a:hlinkClick>
              </a:rPr>
              <a:t>L20</a:t>
            </a:r>
            <a:endParaRPr b="1" sz="1700">
              <a:solidFill>
                <a:schemeClr val="accent1"/>
              </a:solidFill>
              <a:latin typeface="Hepta Slab"/>
              <a:ea typeface="Hepta Slab"/>
              <a:cs typeface="Hepta Slab"/>
              <a:sym typeface="Hepta Slab"/>
            </a:endParaRPr>
          </a:p>
        </p:txBody>
      </p:sp>
      <p:sp>
        <p:nvSpPr>
          <p:cNvPr id="191" name="Google Shape;191;p32">
            <a:hlinkClick action="ppaction://hlinksldjump" r:id="rId69"/>
          </p:cNvPr>
          <p:cNvSpPr txBox="1"/>
          <p:nvPr/>
        </p:nvSpPr>
        <p:spPr>
          <a:xfrm>
            <a:off x="2313550" y="3474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chemeClr val="accent1"/>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accent1"/>
                </a:solidFill>
                <a:latin typeface="Hepta Slab"/>
                <a:ea typeface="Hepta Slab"/>
                <a:cs typeface="Hepta Slab"/>
                <a:sym typeface="Hepta Slab"/>
                <a:hlinkClick action="ppaction://hlinksldjump" r:id="rId70">
                  <a:extLst>
                    <a:ext uri="{A12FA001-AC4F-418D-AE19-62706E023703}">
                      <ahyp:hlinkClr val="tx"/>
                    </a:ext>
                  </a:extLst>
                </a:hlinkClick>
              </a:rPr>
              <a:t>L21</a:t>
            </a:r>
            <a:endParaRPr b="1" sz="1700">
              <a:solidFill>
                <a:schemeClr val="accent1"/>
              </a:solidFill>
              <a:latin typeface="Hepta Slab"/>
              <a:ea typeface="Hepta Slab"/>
              <a:cs typeface="Hepta Slab"/>
              <a:sym typeface="Hepta Slab"/>
            </a:endParaRPr>
          </a:p>
        </p:txBody>
      </p:sp>
      <p:sp>
        <p:nvSpPr>
          <p:cNvPr id="192" name="Google Shape;192;p32">
            <a:hlinkClick action="ppaction://hlinksldjump" r:id="rId71"/>
          </p:cNvPr>
          <p:cNvSpPr txBox="1"/>
          <p:nvPr/>
        </p:nvSpPr>
        <p:spPr>
          <a:xfrm>
            <a:off x="3072725" y="34853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chemeClr val="accent1"/>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accent1"/>
                </a:solidFill>
                <a:latin typeface="Hepta Slab"/>
                <a:ea typeface="Hepta Slab"/>
                <a:cs typeface="Hepta Slab"/>
                <a:sym typeface="Hepta Slab"/>
                <a:hlinkClick action="ppaction://hlinksldjump" r:id="rId72">
                  <a:extLst>
                    <a:ext uri="{A12FA001-AC4F-418D-AE19-62706E023703}">
                      <ahyp:hlinkClr val="tx"/>
                    </a:ext>
                  </a:extLst>
                </a:hlinkClick>
              </a:rPr>
              <a:t>L2</a:t>
            </a:r>
            <a:r>
              <a:rPr b="1" lang="en" sz="1700" u="sng">
                <a:solidFill>
                  <a:schemeClr val="accent1"/>
                </a:solidFill>
                <a:latin typeface="Hepta Slab"/>
                <a:ea typeface="Hepta Slab"/>
                <a:cs typeface="Hepta Slab"/>
                <a:sym typeface="Hepta Slab"/>
                <a:hlinkClick action="ppaction://hlinksldjump" r:id="rId73">
                  <a:extLst>
                    <a:ext uri="{A12FA001-AC4F-418D-AE19-62706E023703}">
                      <ahyp:hlinkClr val="tx"/>
                    </a:ext>
                  </a:extLst>
                </a:hlinkClick>
              </a:rPr>
              <a:t>2</a:t>
            </a:r>
            <a:endParaRPr b="1" sz="1700">
              <a:solidFill>
                <a:schemeClr val="accent1"/>
              </a:solidFill>
              <a:latin typeface="Hepta Slab"/>
              <a:ea typeface="Hepta Slab"/>
              <a:cs typeface="Hepta Slab"/>
              <a:sym typeface="Hepta Slab"/>
            </a:endParaRPr>
          </a:p>
        </p:txBody>
      </p:sp>
      <p:sp>
        <p:nvSpPr>
          <p:cNvPr id="193" name="Google Shape;193;p32">
            <a:hlinkClick action="ppaction://hlinksldjump" r:id="rId74"/>
          </p:cNvPr>
          <p:cNvSpPr txBox="1"/>
          <p:nvPr/>
        </p:nvSpPr>
        <p:spPr>
          <a:xfrm>
            <a:off x="3831900" y="3423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chemeClr val="accent1"/>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accent1"/>
                </a:solidFill>
                <a:latin typeface="Hepta Slab"/>
                <a:ea typeface="Hepta Slab"/>
                <a:cs typeface="Hepta Slab"/>
                <a:sym typeface="Hepta Slab"/>
                <a:hlinkClick action="ppaction://hlinksldjump" r:id="rId75">
                  <a:extLst>
                    <a:ext uri="{A12FA001-AC4F-418D-AE19-62706E023703}">
                      <ahyp:hlinkClr val="tx"/>
                    </a:ext>
                  </a:extLst>
                </a:hlinkClick>
              </a:rPr>
              <a:t>L2</a:t>
            </a:r>
            <a:r>
              <a:rPr b="1" lang="en" sz="1700" u="sng">
                <a:solidFill>
                  <a:schemeClr val="accent1"/>
                </a:solidFill>
                <a:latin typeface="Hepta Slab"/>
                <a:ea typeface="Hepta Slab"/>
                <a:cs typeface="Hepta Slab"/>
                <a:sym typeface="Hepta Slab"/>
                <a:hlinkClick action="ppaction://hlinksldjump" r:id="rId76">
                  <a:extLst>
                    <a:ext uri="{A12FA001-AC4F-418D-AE19-62706E023703}">
                      <ahyp:hlinkClr val="tx"/>
                    </a:ext>
                  </a:extLst>
                </a:hlinkClick>
              </a:rPr>
              <a:t>3</a:t>
            </a:r>
            <a:endParaRPr b="1" sz="1700">
              <a:solidFill>
                <a:schemeClr val="accent1"/>
              </a:solidFill>
              <a:latin typeface="Hepta Slab"/>
              <a:ea typeface="Hepta Slab"/>
              <a:cs typeface="Hepta Slab"/>
              <a:sym typeface="Hepta Slab"/>
            </a:endParaRPr>
          </a:p>
        </p:txBody>
      </p:sp>
      <p:sp>
        <p:nvSpPr>
          <p:cNvPr id="194" name="Google Shape;194;p32">
            <a:hlinkClick action="ppaction://hlinksldjump" r:id="rId77"/>
          </p:cNvPr>
          <p:cNvSpPr txBox="1"/>
          <p:nvPr/>
        </p:nvSpPr>
        <p:spPr>
          <a:xfrm>
            <a:off x="4591075" y="3423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chemeClr val="accent1"/>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accent1"/>
                </a:solidFill>
                <a:latin typeface="Hepta Slab"/>
                <a:ea typeface="Hepta Slab"/>
                <a:cs typeface="Hepta Slab"/>
                <a:sym typeface="Hepta Slab"/>
                <a:hlinkClick action="ppaction://hlinksldjump" r:id="rId78">
                  <a:extLst>
                    <a:ext uri="{A12FA001-AC4F-418D-AE19-62706E023703}">
                      <ahyp:hlinkClr val="tx"/>
                    </a:ext>
                  </a:extLst>
                </a:hlinkClick>
              </a:rPr>
              <a:t>L2</a:t>
            </a:r>
            <a:r>
              <a:rPr b="1" lang="en" sz="1700" u="sng">
                <a:solidFill>
                  <a:schemeClr val="accent1"/>
                </a:solidFill>
                <a:latin typeface="Hepta Slab"/>
                <a:ea typeface="Hepta Slab"/>
                <a:cs typeface="Hepta Slab"/>
                <a:sym typeface="Hepta Slab"/>
                <a:hlinkClick action="ppaction://hlinksldjump" r:id="rId79">
                  <a:extLst>
                    <a:ext uri="{A12FA001-AC4F-418D-AE19-62706E023703}">
                      <ahyp:hlinkClr val="tx"/>
                    </a:ext>
                  </a:extLst>
                </a:hlinkClick>
              </a:rPr>
              <a:t>4</a:t>
            </a:r>
            <a:endParaRPr b="1" sz="1700">
              <a:solidFill>
                <a:schemeClr val="accent1"/>
              </a:solidFill>
              <a:latin typeface="Hepta Slab"/>
              <a:ea typeface="Hepta Slab"/>
              <a:cs typeface="Hepta Slab"/>
              <a:sym typeface="Hepta Slab"/>
            </a:endParaRPr>
          </a:p>
        </p:txBody>
      </p:sp>
      <p:sp>
        <p:nvSpPr>
          <p:cNvPr id="195" name="Google Shape;195;p32">
            <a:hlinkClick action="ppaction://hlinksldjump" r:id="rId80"/>
          </p:cNvPr>
          <p:cNvSpPr txBox="1"/>
          <p:nvPr/>
        </p:nvSpPr>
        <p:spPr>
          <a:xfrm>
            <a:off x="5374750" y="3423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chemeClr val="accent1"/>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accent1"/>
                </a:solidFill>
                <a:latin typeface="Hepta Slab"/>
                <a:ea typeface="Hepta Slab"/>
                <a:cs typeface="Hepta Slab"/>
                <a:sym typeface="Hepta Slab"/>
                <a:hlinkClick action="ppaction://hlinksldjump" r:id="rId81">
                  <a:extLst>
                    <a:ext uri="{A12FA001-AC4F-418D-AE19-62706E023703}">
                      <ahyp:hlinkClr val="tx"/>
                    </a:ext>
                  </a:extLst>
                </a:hlinkClick>
              </a:rPr>
              <a:t>L2</a:t>
            </a:r>
            <a:r>
              <a:rPr b="1" lang="en" sz="1700" u="sng">
                <a:solidFill>
                  <a:schemeClr val="accent1"/>
                </a:solidFill>
                <a:latin typeface="Hepta Slab"/>
                <a:ea typeface="Hepta Slab"/>
                <a:cs typeface="Hepta Slab"/>
                <a:sym typeface="Hepta Slab"/>
                <a:hlinkClick action="ppaction://hlinksldjump" r:id="rId82">
                  <a:extLst>
                    <a:ext uri="{A12FA001-AC4F-418D-AE19-62706E023703}">
                      <ahyp:hlinkClr val="tx"/>
                    </a:ext>
                  </a:extLst>
                </a:hlinkClick>
              </a:rPr>
              <a:t>5</a:t>
            </a:r>
            <a:endParaRPr b="1" sz="1700">
              <a:solidFill>
                <a:schemeClr val="accent1"/>
              </a:solidFill>
              <a:latin typeface="Hepta Slab"/>
              <a:ea typeface="Hepta Slab"/>
              <a:cs typeface="Hepta Slab"/>
              <a:sym typeface="Hepta Slab"/>
            </a:endParaRPr>
          </a:p>
        </p:txBody>
      </p:sp>
      <p:sp>
        <p:nvSpPr>
          <p:cNvPr id="196" name="Google Shape;196;p32">
            <a:hlinkClick action="ppaction://hlinksldjump" r:id="rId83"/>
          </p:cNvPr>
          <p:cNvSpPr txBox="1"/>
          <p:nvPr/>
        </p:nvSpPr>
        <p:spPr>
          <a:xfrm>
            <a:off x="6158425" y="3423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chemeClr val="accent1"/>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accent1"/>
                </a:solidFill>
                <a:latin typeface="Hepta Slab"/>
                <a:ea typeface="Hepta Slab"/>
                <a:cs typeface="Hepta Slab"/>
                <a:sym typeface="Hepta Slab"/>
                <a:hlinkClick action="ppaction://hlinksldjump" r:id="rId84">
                  <a:extLst>
                    <a:ext uri="{A12FA001-AC4F-418D-AE19-62706E023703}">
                      <ahyp:hlinkClr val="tx"/>
                    </a:ext>
                  </a:extLst>
                </a:hlinkClick>
              </a:rPr>
              <a:t>L2</a:t>
            </a:r>
            <a:r>
              <a:rPr b="1" lang="en" sz="1700" u="sng">
                <a:solidFill>
                  <a:schemeClr val="accent1"/>
                </a:solidFill>
                <a:latin typeface="Hepta Slab"/>
                <a:ea typeface="Hepta Slab"/>
                <a:cs typeface="Hepta Slab"/>
                <a:sym typeface="Hepta Slab"/>
                <a:hlinkClick action="ppaction://hlinksldjump" r:id="rId85">
                  <a:extLst>
                    <a:ext uri="{A12FA001-AC4F-418D-AE19-62706E023703}">
                      <ahyp:hlinkClr val="tx"/>
                    </a:ext>
                  </a:extLst>
                </a:hlinkClick>
              </a:rPr>
              <a:t>6</a:t>
            </a:r>
            <a:endParaRPr b="1" sz="1700">
              <a:solidFill>
                <a:schemeClr val="accent1"/>
              </a:solidFill>
              <a:latin typeface="Hepta Slab"/>
              <a:ea typeface="Hepta Slab"/>
              <a:cs typeface="Hepta Slab"/>
              <a:sym typeface="Hepta Slab"/>
            </a:endParaRPr>
          </a:p>
        </p:txBody>
      </p:sp>
      <p:sp>
        <p:nvSpPr>
          <p:cNvPr id="197" name="Google Shape;197;p32">
            <a:hlinkClick action="ppaction://hlinksldjump" r:id="rId86"/>
          </p:cNvPr>
          <p:cNvSpPr txBox="1"/>
          <p:nvPr/>
        </p:nvSpPr>
        <p:spPr>
          <a:xfrm>
            <a:off x="6942100" y="33619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chemeClr val="accent1"/>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accent1"/>
                </a:solidFill>
                <a:latin typeface="Hepta Slab"/>
                <a:ea typeface="Hepta Slab"/>
                <a:cs typeface="Hepta Slab"/>
                <a:sym typeface="Hepta Slab"/>
                <a:hlinkClick action="ppaction://hlinksldjump" r:id="rId87">
                  <a:extLst>
                    <a:ext uri="{A12FA001-AC4F-418D-AE19-62706E023703}">
                      <ahyp:hlinkClr val="tx"/>
                    </a:ext>
                  </a:extLst>
                </a:hlinkClick>
              </a:rPr>
              <a:t>L2</a:t>
            </a:r>
            <a:r>
              <a:rPr b="1" lang="en" sz="1700" u="sng">
                <a:solidFill>
                  <a:schemeClr val="accent1"/>
                </a:solidFill>
                <a:latin typeface="Hepta Slab"/>
                <a:ea typeface="Hepta Slab"/>
                <a:cs typeface="Hepta Slab"/>
                <a:sym typeface="Hepta Slab"/>
                <a:hlinkClick action="ppaction://hlinksldjump" r:id="rId88">
                  <a:extLst>
                    <a:ext uri="{A12FA001-AC4F-418D-AE19-62706E023703}">
                      <ahyp:hlinkClr val="tx"/>
                    </a:ext>
                  </a:extLst>
                </a:hlinkClick>
              </a:rPr>
              <a:t>7</a:t>
            </a:r>
            <a:endParaRPr b="1" sz="1700">
              <a:solidFill>
                <a:schemeClr val="accent1"/>
              </a:solidFill>
              <a:latin typeface="Hepta Slab"/>
              <a:ea typeface="Hepta Slab"/>
              <a:cs typeface="Hepta Slab"/>
              <a:sym typeface="Hepta Slab"/>
            </a:endParaRPr>
          </a:p>
        </p:txBody>
      </p:sp>
      <p:sp>
        <p:nvSpPr>
          <p:cNvPr id="198" name="Google Shape;198;p32">
            <a:hlinkClick action="ppaction://hlinksldjump" r:id="rId89"/>
          </p:cNvPr>
          <p:cNvSpPr txBox="1"/>
          <p:nvPr/>
        </p:nvSpPr>
        <p:spPr>
          <a:xfrm>
            <a:off x="7725775" y="3726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chemeClr val="accent1"/>
              </a:solidFill>
              <a:latin typeface="Quicksand"/>
              <a:ea typeface="Quicksand"/>
              <a:cs typeface="Quicksand"/>
              <a:sym typeface="Quicksand"/>
            </a:endParaRPr>
          </a:p>
          <a:p>
            <a:pPr indent="0" lvl="0" marL="0" rtl="0" algn="ctr">
              <a:spcBef>
                <a:spcPts val="0"/>
              </a:spcBef>
              <a:spcAft>
                <a:spcPts val="0"/>
              </a:spcAft>
              <a:buNone/>
            </a:pPr>
            <a:r>
              <a:rPr b="1" lang="en" sz="1700" u="sng">
                <a:solidFill>
                  <a:schemeClr val="accent1"/>
                </a:solidFill>
                <a:latin typeface="Hepta Slab"/>
                <a:ea typeface="Hepta Slab"/>
                <a:cs typeface="Hepta Slab"/>
                <a:sym typeface="Hepta Slab"/>
                <a:hlinkClick action="ppaction://hlinksldjump" r:id="rId90">
                  <a:extLst>
                    <a:ext uri="{A12FA001-AC4F-418D-AE19-62706E023703}">
                      <ahyp:hlinkClr val="tx"/>
                    </a:ext>
                  </a:extLst>
                </a:hlinkClick>
              </a:rPr>
              <a:t>L2</a:t>
            </a:r>
            <a:r>
              <a:rPr b="1" lang="en" sz="1700" u="sng">
                <a:solidFill>
                  <a:schemeClr val="accent1"/>
                </a:solidFill>
                <a:latin typeface="Hepta Slab"/>
                <a:ea typeface="Hepta Slab"/>
                <a:cs typeface="Hepta Slab"/>
                <a:sym typeface="Hepta Slab"/>
                <a:hlinkClick action="ppaction://hlinksldjump" r:id="rId91">
                  <a:extLst>
                    <a:ext uri="{A12FA001-AC4F-418D-AE19-62706E023703}">
                      <ahyp:hlinkClr val="tx"/>
                    </a:ext>
                  </a:extLst>
                </a:hlinkClick>
              </a:rPr>
              <a:t>8</a:t>
            </a:r>
            <a:endParaRPr b="1" sz="1700">
              <a:solidFill>
                <a:schemeClr val="accent1"/>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02" name="Shape 202"/>
        <p:cNvGrpSpPr/>
        <p:nvPr/>
      </p:nvGrpSpPr>
      <p:grpSpPr>
        <a:xfrm>
          <a:off x="0" y="0"/>
          <a:ext cx="0" cy="0"/>
          <a:chOff x="0" y="0"/>
          <a:chExt cx="0" cy="0"/>
        </a:xfrm>
      </p:grpSpPr>
      <p:sp>
        <p:nvSpPr>
          <p:cNvPr id="203" name="Google Shape;203;p33"/>
          <p:cNvSpPr txBox="1"/>
          <p:nvPr>
            <p:ph type="ctrTitle"/>
          </p:nvPr>
        </p:nvSpPr>
        <p:spPr>
          <a:xfrm>
            <a:off x="480300" y="1537975"/>
            <a:ext cx="8183400" cy="16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Composing and Decomposing with Fingers</a:t>
            </a:r>
            <a:endParaRPr sz="4000">
              <a:solidFill>
                <a:srgbClr val="434343"/>
              </a:solidFill>
              <a:latin typeface="Hepta Slab"/>
              <a:ea typeface="Hepta Slab"/>
              <a:cs typeface="Hepta Slab"/>
              <a:sym typeface="Hepta Slab"/>
            </a:endParaRPr>
          </a:p>
        </p:txBody>
      </p:sp>
      <p:sp>
        <p:nvSpPr>
          <p:cNvPr id="204" name="Google Shape;204;p33"/>
          <p:cNvSpPr txBox="1"/>
          <p:nvPr/>
        </p:nvSpPr>
        <p:spPr>
          <a:xfrm>
            <a:off x="3092450" y="308876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 Let’s make 10 with our fingers</a:t>
            </a:r>
            <a:endParaRPr>
              <a:latin typeface="Quicksand"/>
              <a:ea typeface="Quicksand"/>
              <a:cs typeface="Quicksand"/>
              <a:sym typeface="Quicksand"/>
            </a:endParaRPr>
          </a:p>
        </p:txBody>
      </p:sp>
      <p:sp>
        <p:nvSpPr>
          <p:cNvPr id="205" name="Google Shape;205;p33"/>
          <p:cNvSpPr/>
          <p:nvPr/>
        </p:nvSpPr>
        <p:spPr>
          <a:xfrm>
            <a:off x="2629552" y="3166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 K.CC.A.3</a:t>
            </a:r>
            <a:endParaRPr sz="1100">
              <a:latin typeface="Quicksand"/>
              <a:ea typeface="Quicksand"/>
              <a:cs typeface="Quicksand"/>
              <a:sym typeface="Quicksand"/>
            </a:endParaRPr>
          </a:p>
        </p:txBody>
      </p:sp>
      <p:sp>
        <p:nvSpPr>
          <p:cNvPr id="207" name="Google Shape;207;p33"/>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1" name="Shape 211"/>
        <p:cNvGrpSpPr/>
        <p:nvPr/>
      </p:nvGrpSpPr>
      <p:grpSpPr>
        <a:xfrm>
          <a:off x="0" y="0"/>
          <a:ext cx="0" cy="0"/>
          <a:chOff x="0" y="0"/>
          <a:chExt cx="0" cy="0"/>
        </a:xfrm>
      </p:grpSpPr>
      <p:sp>
        <p:nvSpPr>
          <p:cNvPr id="212" name="Google Shape;212;p34"/>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What Do You Know About:</a:t>
            </a:r>
            <a:endParaRPr b="0" sz="3000">
              <a:solidFill>
                <a:schemeClr val="accent5"/>
              </a:solidFill>
              <a:latin typeface="Hepta Slab"/>
              <a:ea typeface="Hepta Slab"/>
              <a:cs typeface="Hepta Slab"/>
              <a:sym typeface="Hepta Slab"/>
            </a:endParaRPr>
          </a:p>
        </p:txBody>
      </p:sp>
      <p:sp>
        <p:nvSpPr>
          <p:cNvPr id="213" name="Google Shape;213;p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14" name="Google Shape;214;p34"/>
          <p:cNvPicPr preferRelativeResize="0"/>
          <p:nvPr/>
        </p:nvPicPr>
        <p:blipFill>
          <a:blip r:embed="rId3">
            <a:alphaModFix/>
          </a:blip>
          <a:stretch>
            <a:fillRect/>
          </a:stretch>
        </p:blipFill>
        <p:spPr>
          <a:xfrm>
            <a:off x="3131350" y="1778800"/>
            <a:ext cx="2788027" cy="216217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8" name="Shape 218"/>
        <p:cNvGrpSpPr/>
        <p:nvPr/>
      </p:nvGrpSpPr>
      <p:grpSpPr>
        <a:xfrm>
          <a:off x="0" y="0"/>
          <a:ext cx="0" cy="0"/>
          <a:chOff x="0" y="0"/>
          <a:chExt cx="0" cy="0"/>
        </a:xfrm>
      </p:grpSpPr>
      <p:sp>
        <p:nvSpPr>
          <p:cNvPr id="219" name="Google Shape;219;p35"/>
          <p:cNvSpPr txBox="1"/>
          <p:nvPr>
            <p:ph type="ctrTitle"/>
          </p:nvPr>
        </p:nvSpPr>
        <p:spPr>
          <a:xfrm>
            <a:off x="681950" y="536775"/>
            <a:ext cx="6706800" cy="80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Fingers and Expressions</a:t>
            </a:r>
            <a:endParaRPr b="0" sz="3000">
              <a:solidFill>
                <a:schemeClr val="accent5"/>
              </a:solidFill>
              <a:latin typeface="Hepta Slab"/>
              <a:ea typeface="Hepta Slab"/>
              <a:cs typeface="Hepta Slab"/>
              <a:sym typeface="Hepta Slab"/>
            </a:endParaRPr>
          </a:p>
        </p:txBody>
      </p:sp>
      <p:sp>
        <p:nvSpPr>
          <p:cNvPr id="220" name="Google Shape;220;p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21" name="Google Shape;221;p35"/>
          <p:cNvPicPr preferRelativeResize="0"/>
          <p:nvPr/>
        </p:nvPicPr>
        <p:blipFill>
          <a:blip r:embed="rId3">
            <a:alphaModFix/>
          </a:blip>
          <a:stretch>
            <a:fillRect/>
          </a:stretch>
        </p:blipFill>
        <p:spPr>
          <a:xfrm>
            <a:off x="1138225" y="1782475"/>
            <a:ext cx="6696075" cy="1743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5" name="Shape 225"/>
        <p:cNvGrpSpPr/>
        <p:nvPr/>
      </p:nvGrpSpPr>
      <p:grpSpPr>
        <a:xfrm>
          <a:off x="0" y="0"/>
          <a:ext cx="0" cy="0"/>
          <a:chOff x="0" y="0"/>
          <a:chExt cx="0" cy="0"/>
        </a:xfrm>
      </p:grpSpPr>
      <p:sp>
        <p:nvSpPr>
          <p:cNvPr id="226" name="Google Shape;226;p36"/>
          <p:cNvSpPr txBox="1"/>
          <p:nvPr>
            <p:ph type="ctrTitle"/>
          </p:nvPr>
        </p:nvSpPr>
        <p:spPr>
          <a:xfrm>
            <a:off x="681950" y="536775"/>
            <a:ext cx="6706800" cy="80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Fingers and Expressions</a:t>
            </a:r>
            <a:endParaRPr b="0" sz="3000">
              <a:solidFill>
                <a:schemeClr val="accent5"/>
              </a:solidFill>
              <a:latin typeface="Hepta Slab"/>
              <a:ea typeface="Hepta Slab"/>
              <a:cs typeface="Hepta Slab"/>
              <a:sym typeface="Hepta Slab"/>
            </a:endParaRPr>
          </a:p>
        </p:txBody>
      </p:sp>
      <p:sp>
        <p:nvSpPr>
          <p:cNvPr id="227" name="Google Shape;227;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28" name="Google Shape;228;p36"/>
          <p:cNvPicPr preferRelativeResize="0"/>
          <p:nvPr/>
        </p:nvPicPr>
        <p:blipFill>
          <a:blip r:embed="rId3">
            <a:alphaModFix/>
          </a:blip>
          <a:stretch>
            <a:fillRect/>
          </a:stretch>
        </p:blipFill>
        <p:spPr>
          <a:xfrm>
            <a:off x="1019175" y="1719263"/>
            <a:ext cx="7105650" cy="1704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2" name="Shape 232"/>
        <p:cNvGrpSpPr/>
        <p:nvPr/>
      </p:nvGrpSpPr>
      <p:grpSpPr>
        <a:xfrm>
          <a:off x="0" y="0"/>
          <a:ext cx="0" cy="0"/>
          <a:chOff x="0" y="0"/>
          <a:chExt cx="0" cy="0"/>
        </a:xfrm>
      </p:grpSpPr>
      <p:sp>
        <p:nvSpPr>
          <p:cNvPr id="233" name="Google Shape;233;p37"/>
          <p:cNvSpPr txBox="1"/>
          <p:nvPr>
            <p:ph type="ctrTitle"/>
          </p:nvPr>
        </p:nvSpPr>
        <p:spPr>
          <a:xfrm>
            <a:off x="681950" y="536775"/>
            <a:ext cx="6706800" cy="80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Fingers and Expressions</a:t>
            </a:r>
            <a:endParaRPr b="0" sz="3000">
              <a:solidFill>
                <a:schemeClr val="accent5"/>
              </a:solidFill>
              <a:latin typeface="Hepta Slab"/>
              <a:ea typeface="Hepta Slab"/>
              <a:cs typeface="Hepta Slab"/>
              <a:sym typeface="Hepta Slab"/>
            </a:endParaRPr>
          </a:p>
        </p:txBody>
      </p:sp>
      <p:sp>
        <p:nvSpPr>
          <p:cNvPr id="234" name="Google Shape;234;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35" name="Google Shape;235;p37"/>
          <p:cNvPicPr preferRelativeResize="0"/>
          <p:nvPr/>
        </p:nvPicPr>
        <p:blipFill>
          <a:blip r:embed="rId3">
            <a:alphaModFix/>
          </a:blip>
          <a:stretch>
            <a:fillRect/>
          </a:stretch>
        </p:blipFill>
        <p:spPr>
          <a:xfrm>
            <a:off x="1138238" y="1868225"/>
            <a:ext cx="6867525" cy="1647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9" name="Shape 239"/>
        <p:cNvGrpSpPr/>
        <p:nvPr/>
      </p:nvGrpSpPr>
      <p:grpSpPr>
        <a:xfrm>
          <a:off x="0" y="0"/>
          <a:ext cx="0" cy="0"/>
          <a:chOff x="0" y="0"/>
          <a:chExt cx="0" cy="0"/>
        </a:xfrm>
      </p:grpSpPr>
      <p:sp>
        <p:nvSpPr>
          <p:cNvPr id="240" name="Google Shape;240;p38"/>
          <p:cNvSpPr txBox="1"/>
          <p:nvPr>
            <p:ph type="ctrTitle"/>
          </p:nvPr>
        </p:nvSpPr>
        <p:spPr>
          <a:xfrm>
            <a:off x="681950" y="536775"/>
            <a:ext cx="6706800" cy="80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Fingers and Expressions</a:t>
            </a:r>
            <a:endParaRPr b="0" sz="3000">
              <a:solidFill>
                <a:schemeClr val="accent5"/>
              </a:solidFill>
              <a:latin typeface="Hepta Slab"/>
              <a:ea typeface="Hepta Slab"/>
              <a:cs typeface="Hepta Slab"/>
              <a:sym typeface="Hepta Slab"/>
            </a:endParaRPr>
          </a:p>
        </p:txBody>
      </p:sp>
      <p:sp>
        <p:nvSpPr>
          <p:cNvPr id="241" name="Google Shape;241;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42" name="Google Shape;242;p38"/>
          <p:cNvPicPr preferRelativeResize="0"/>
          <p:nvPr/>
        </p:nvPicPr>
        <p:blipFill>
          <a:blip r:embed="rId3">
            <a:alphaModFix/>
          </a:blip>
          <a:stretch>
            <a:fillRect/>
          </a:stretch>
        </p:blipFill>
        <p:spPr>
          <a:xfrm>
            <a:off x="1138238" y="1728925"/>
            <a:ext cx="6867525" cy="1476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6" name="Shape 246"/>
        <p:cNvGrpSpPr/>
        <p:nvPr/>
      </p:nvGrpSpPr>
      <p:grpSpPr>
        <a:xfrm>
          <a:off x="0" y="0"/>
          <a:ext cx="0" cy="0"/>
          <a:chOff x="0" y="0"/>
          <a:chExt cx="0" cy="0"/>
        </a:xfrm>
      </p:grpSpPr>
      <p:sp>
        <p:nvSpPr>
          <p:cNvPr id="247" name="Google Shape;247;p39"/>
          <p:cNvSpPr txBox="1"/>
          <p:nvPr>
            <p:ph type="ctrTitle"/>
          </p:nvPr>
        </p:nvSpPr>
        <p:spPr>
          <a:xfrm>
            <a:off x="681950" y="536775"/>
            <a:ext cx="6706800" cy="80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Fingers and Expressions</a:t>
            </a:r>
            <a:endParaRPr b="0" sz="3000">
              <a:solidFill>
                <a:schemeClr val="accent5"/>
              </a:solidFill>
              <a:latin typeface="Hepta Slab"/>
              <a:ea typeface="Hepta Slab"/>
              <a:cs typeface="Hepta Slab"/>
              <a:sym typeface="Hepta Slab"/>
            </a:endParaRPr>
          </a:p>
        </p:txBody>
      </p:sp>
      <p:sp>
        <p:nvSpPr>
          <p:cNvPr id="248" name="Google Shape;248;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49" name="Google Shape;249;p39"/>
          <p:cNvPicPr preferRelativeResize="0"/>
          <p:nvPr/>
        </p:nvPicPr>
        <p:blipFill>
          <a:blip r:embed="rId3">
            <a:alphaModFix/>
          </a:blip>
          <a:stretch>
            <a:fillRect/>
          </a:stretch>
        </p:blipFill>
        <p:spPr>
          <a:xfrm>
            <a:off x="538150" y="1575200"/>
            <a:ext cx="3476450" cy="1202925"/>
          </a:xfrm>
          <a:prstGeom prst="rect">
            <a:avLst/>
          </a:prstGeom>
          <a:noFill/>
          <a:ln cap="flat" cmpd="sng" w="19050">
            <a:solidFill>
              <a:schemeClr val="dk2"/>
            </a:solidFill>
            <a:prstDash val="solid"/>
            <a:round/>
            <a:headEnd len="sm" w="sm" type="none"/>
            <a:tailEnd len="sm" w="sm" type="none"/>
          </a:ln>
        </p:spPr>
      </p:pic>
      <p:pic>
        <p:nvPicPr>
          <p:cNvPr id="250" name="Google Shape;250;p39"/>
          <p:cNvPicPr preferRelativeResize="0"/>
          <p:nvPr/>
        </p:nvPicPr>
        <p:blipFill>
          <a:blip r:embed="rId4">
            <a:alphaModFix/>
          </a:blip>
          <a:stretch>
            <a:fillRect/>
          </a:stretch>
        </p:blipFill>
        <p:spPr>
          <a:xfrm>
            <a:off x="500975" y="3012550"/>
            <a:ext cx="3550800" cy="1077925"/>
          </a:xfrm>
          <a:prstGeom prst="rect">
            <a:avLst/>
          </a:prstGeom>
          <a:noFill/>
          <a:ln cap="flat" cmpd="sng" w="19050">
            <a:solidFill>
              <a:schemeClr val="dk2"/>
            </a:solidFill>
            <a:prstDash val="solid"/>
            <a:round/>
            <a:headEnd len="sm" w="sm" type="none"/>
            <a:tailEnd len="sm" w="sm" type="none"/>
          </a:ln>
        </p:spPr>
      </p:pic>
      <p:pic>
        <p:nvPicPr>
          <p:cNvPr id="251" name="Google Shape;251;p39"/>
          <p:cNvPicPr preferRelativeResize="0"/>
          <p:nvPr/>
        </p:nvPicPr>
        <p:blipFill>
          <a:blip r:embed="rId5">
            <a:alphaModFix/>
          </a:blip>
          <a:stretch>
            <a:fillRect/>
          </a:stretch>
        </p:blipFill>
        <p:spPr>
          <a:xfrm>
            <a:off x="4631245" y="1638438"/>
            <a:ext cx="3363501" cy="1032200"/>
          </a:xfrm>
          <a:prstGeom prst="rect">
            <a:avLst/>
          </a:prstGeom>
          <a:noFill/>
          <a:ln cap="flat" cmpd="sng" w="19050">
            <a:solidFill>
              <a:schemeClr val="dk2"/>
            </a:solidFill>
            <a:prstDash val="solid"/>
            <a:round/>
            <a:headEnd len="sm" w="sm" type="none"/>
            <a:tailEnd len="sm" w="sm" type="none"/>
          </a:ln>
        </p:spPr>
      </p:pic>
      <p:pic>
        <p:nvPicPr>
          <p:cNvPr id="252" name="Google Shape;252;p39"/>
          <p:cNvPicPr preferRelativeResize="0"/>
          <p:nvPr/>
        </p:nvPicPr>
        <p:blipFill>
          <a:blip r:embed="rId6">
            <a:alphaModFix/>
          </a:blip>
          <a:stretch>
            <a:fillRect/>
          </a:stretch>
        </p:blipFill>
        <p:spPr>
          <a:xfrm>
            <a:off x="4677224" y="2968300"/>
            <a:ext cx="3271540" cy="1032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6" name="Shape 256"/>
        <p:cNvGrpSpPr/>
        <p:nvPr/>
      </p:nvGrpSpPr>
      <p:grpSpPr>
        <a:xfrm>
          <a:off x="0" y="0"/>
          <a:ext cx="0" cy="0"/>
          <a:chOff x="0" y="0"/>
          <a:chExt cx="0" cy="0"/>
        </a:xfrm>
      </p:grpSpPr>
      <p:sp>
        <p:nvSpPr>
          <p:cNvPr id="257" name="Google Shape;257;p40"/>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10 Fingers</a:t>
            </a:r>
            <a:endParaRPr b="0" sz="3000">
              <a:solidFill>
                <a:schemeClr val="accent5"/>
              </a:solidFill>
              <a:latin typeface="Hepta Slab"/>
              <a:ea typeface="Hepta Slab"/>
              <a:cs typeface="Hepta Slab"/>
              <a:sym typeface="Hepta Slab"/>
            </a:endParaRPr>
          </a:p>
        </p:txBody>
      </p:sp>
      <p:sp>
        <p:nvSpPr>
          <p:cNvPr id="258" name="Google Shape;258;p40"/>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259" name="Google Shape;259;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60" name="Google Shape;260;p40"/>
          <p:cNvPicPr preferRelativeResize="0"/>
          <p:nvPr/>
        </p:nvPicPr>
        <p:blipFill>
          <a:blip r:embed="rId3">
            <a:alphaModFix/>
          </a:blip>
          <a:stretch>
            <a:fillRect/>
          </a:stretch>
        </p:blipFill>
        <p:spPr>
          <a:xfrm>
            <a:off x="1628775" y="1581150"/>
            <a:ext cx="5886450" cy="1981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4" name="Shape 264"/>
        <p:cNvGrpSpPr/>
        <p:nvPr/>
      </p:nvGrpSpPr>
      <p:grpSpPr>
        <a:xfrm>
          <a:off x="0" y="0"/>
          <a:ext cx="0" cy="0"/>
          <a:chOff x="0" y="0"/>
          <a:chExt cx="0" cy="0"/>
        </a:xfrm>
      </p:grpSpPr>
      <p:sp>
        <p:nvSpPr>
          <p:cNvPr id="265" name="Google Shape;265;p41"/>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10 Fingers</a:t>
            </a:r>
            <a:endParaRPr b="0" sz="3000">
              <a:solidFill>
                <a:schemeClr val="accent5"/>
              </a:solidFill>
              <a:latin typeface="Hepta Slab"/>
              <a:ea typeface="Hepta Slab"/>
              <a:cs typeface="Hepta Slab"/>
              <a:sym typeface="Hepta Slab"/>
            </a:endParaRPr>
          </a:p>
        </p:txBody>
      </p:sp>
      <p:sp>
        <p:nvSpPr>
          <p:cNvPr id="266" name="Google Shape;266;p41"/>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267" name="Google Shape;267;p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68" name="Google Shape;268;p41"/>
          <p:cNvPicPr preferRelativeResize="0"/>
          <p:nvPr/>
        </p:nvPicPr>
        <p:blipFill>
          <a:blip r:embed="rId3">
            <a:alphaModFix/>
          </a:blip>
          <a:stretch>
            <a:fillRect/>
          </a:stretch>
        </p:blipFill>
        <p:spPr>
          <a:xfrm>
            <a:off x="1557338" y="1466850"/>
            <a:ext cx="6029325" cy="2209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72" name="Shape 272"/>
        <p:cNvGrpSpPr/>
        <p:nvPr/>
      </p:nvGrpSpPr>
      <p:grpSpPr>
        <a:xfrm>
          <a:off x="0" y="0"/>
          <a:ext cx="0" cy="0"/>
          <a:chOff x="0" y="0"/>
          <a:chExt cx="0" cy="0"/>
        </a:xfrm>
      </p:grpSpPr>
      <p:sp>
        <p:nvSpPr>
          <p:cNvPr id="273" name="Google Shape;273;p42"/>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10 Fingers</a:t>
            </a:r>
            <a:endParaRPr b="0" sz="3000">
              <a:solidFill>
                <a:schemeClr val="accent5"/>
              </a:solidFill>
              <a:latin typeface="Hepta Slab"/>
              <a:ea typeface="Hepta Slab"/>
              <a:cs typeface="Hepta Slab"/>
              <a:sym typeface="Hepta Slab"/>
            </a:endParaRPr>
          </a:p>
        </p:txBody>
      </p:sp>
      <p:sp>
        <p:nvSpPr>
          <p:cNvPr id="274" name="Google Shape;274;p42"/>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275" name="Google Shape;275;p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76" name="Google Shape;276;p42"/>
          <p:cNvPicPr preferRelativeResize="0"/>
          <p:nvPr/>
        </p:nvPicPr>
        <p:blipFill>
          <a:blip r:embed="rId3">
            <a:alphaModFix/>
          </a:blip>
          <a:stretch>
            <a:fillRect/>
          </a:stretch>
        </p:blipFill>
        <p:spPr>
          <a:xfrm>
            <a:off x="1488025" y="1566850"/>
            <a:ext cx="5724525" cy="2009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80" name="Shape 280"/>
        <p:cNvGrpSpPr/>
        <p:nvPr/>
      </p:nvGrpSpPr>
      <p:grpSpPr>
        <a:xfrm>
          <a:off x="0" y="0"/>
          <a:ext cx="0" cy="0"/>
          <a:chOff x="0" y="0"/>
          <a:chExt cx="0" cy="0"/>
        </a:xfrm>
      </p:grpSpPr>
      <p:sp>
        <p:nvSpPr>
          <p:cNvPr id="281" name="Google Shape;281;p43"/>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10 Fingers</a:t>
            </a:r>
            <a:endParaRPr b="0" sz="3000">
              <a:solidFill>
                <a:schemeClr val="accent5"/>
              </a:solidFill>
              <a:latin typeface="Hepta Slab"/>
              <a:ea typeface="Hepta Slab"/>
              <a:cs typeface="Hepta Slab"/>
              <a:sym typeface="Hepta Slab"/>
            </a:endParaRPr>
          </a:p>
        </p:txBody>
      </p:sp>
      <p:sp>
        <p:nvSpPr>
          <p:cNvPr id="282" name="Google Shape;282;p43"/>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283" name="Google Shape;283;p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84" name="Google Shape;284;p43"/>
          <p:cNvPicPr preferRelativeResize="0"/>
          <p:nvPr/>
        </p:nvPicPr>
        <p:blipFill>
          <a:blip r:embed="rId3">
            <a:alphaModFix/>
          </a:blip>
          <a:stretch>
            <a:fillRect/>
          </a:stretch>
        </p:blipFill>
        <p:spPr>
          <a:xfrm>
            <a:off x="1519238" y="1490663"/>
            <a:ext cx="6105525" cy="2162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88" name="Shape 288"/>
        <p:cNvGrpSpPr/>
        <p:nvPr/>
      </p:nvGrpSpPr>
      <p:grpSpPr>
        <a:xfrm>
          <a:off x="0" y="0"/>
          <a:ext cx="0" cy="0"/>
          <a:chOff x="0" y="0"/>
          <a:chExt cx="0" cy="0"/>
        </a:xfrm>
      </p:grpSpPr>
      <p:sp>
        <p:nvSpPr>
          <p:cNvPr id="289" name="Google Shape;289;p44"/>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10 Fingers</a:t>
            </a:r>
            <a:endParaRPr b="0" sz="3000">
              <a:solidFill>
                <a:schemeClr val="accent5"/>
              </a:solidFill>
              <a:latin typeface="Hepta Slab"/>
              <a:ea typeface="Hepta Slab"/>
              <a:cs typeface="Hepta Slab"/>
              <a:sym typeface="Hepta Slab"/>
            </a:endParaRPr>
          </a:p>
        </p:txBody>
      </p:sp>
      <p:sp>
        <p:nvSpPr>
          <p:cNvPr id="290" name="Google Shape;290;p44"/>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291" name="Google Shape;291;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92" name="Google Shape;292;p44"/>
          <p:cNvPicPr preferRelativeResize="0"/>
          <p:nvPr/>
        </p:nvPicPr>
        <p:blipFill>
          <a:blip r:embed="rId3">
            <a:alphaModFix/>
          </a:blip>
          <a:stretch>
            <a:fillRect/>
          </a:stretch>
        </p:blipFill>
        <p:spPr>
          <a:xfrm>
            <a:off x="1395413" y="1314450"/>
            <a:ext cx="6353175" cy="2514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96" name="Shape 296"/>
        <p:cNvGrpSpPr/>
        <p:nvPr/>
      </p:nvGrpSpPr>
      <p:grpSpPr>
        <a:xfrm>
          <a:off x="0" y="0"/>
          <a:ext cx="0" cy="0"/>
          <a:chOff x="0" y="0"/>
          <a:chExt cx="0" cy="0"/>
        </a:xfrm>
      </p:grpSpPr>
      <p:sp>
        <p:nvSpPr>
          <p:cNvPr id="297" name="Google Shape;297;p4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98" name="Google Shape;298;p45"/>
          <p:cNvSpPr txBox="1"/>
          <p:nvPr/>
        </p:nvSpPr>
        <p:spPr>
          <a:xfrm>
            <a:off x="1456375" y="2421450"/>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299" name="Google Shape;299;p45"/>
          <p:cNvPicPr preferRelativeResize="0"/>
          <p:nvPr/>
        </p:nvPicPr>
        <p:blipFill>
          <a:blip r:embed="rId3">
            <a:alphaModFix/>
          </a:blip>
          <a:stretch>
            <a:fillRect/>
          </a:stretch>
        </p:blipFill>
        <p:spPr>
          <a:xfrm>
            <a:off x="7739125" y="3833800"/>
            <a:ext cx="1375375" cy="1216925"/>
          </a:xfrm>
          <a:prstGeom prst="rect">
            <a:avLst/>
          </a:prstGeom>
          <a:noFill/>
          <a:ln>
            <a:noFill/>
          </a:ln>
        </p:spPr>
      </p:pic>
      <p:sp>
        <p:nvSpPr>
          <p:cNvPr id="300" name="Google Shape;300;p45"/>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301" name="Google Shape;301;p45"/>
          <p:cNvSpPr txBox="1"/>
          <p:nvPr/>
        </p:nvSpPr>
        <p:spPr>
          <a:xfrm>
            <a:off x="1110900" y="1729950"/>
            <a:ext cx="69222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Bitter"/>
                <a:ea typeface="Bitter"/>
                <a:cs typeface="Bitter"/>
                <a:sym typeface="Bitter"/>
              </a:rPr>
              <a:t>How can you use fingers to show this equation</a:t>
            </a:r>
            <a:endParaRPr sz="2300">
              <a:latin typeface="Bitter"/>
              <a:ea typeface="Bitter"/>
              <a:cs typeface="Bitter"/>
              <a:sym typeface="Bitter"/>
            </a:endParaRPr>
          </a:p>
          <a:p>
            <a:pPr indent="0" lvl="0" marL="0" rtl="0" algn="ctr">
              <a:spcBef>
                <a:spcPts val="0"/>
              </a:spcBef>
              <a:spcAft>
                <a:spcPts val="0"/>
              </a:spcAft>
              <a:buNone/>
            </a:pPr>
            <a:r>
              <a:t/>
            </a:r>
            <a:endParaRPr sz="2300">
              <a:latin typeface="Bitter"/>
              <a:ea typeface="Bitter"/>
              <a:cs typeface="Bitter"/>
              <a:sym typeface="Bitter"/>
            </a:endParaRPr>
          </a:p>
          <a:p>
            <a:pPr indent="0" lvl="0" marL="0" rtl="0" algn="ctr">
              <a:spcBef>
                <a:spcPts val="0"/>
              </a:spcBef>
              <a:spcAft>
                <a:spcPts val="0"/>
              </a:spcAft>
              <a:buNone/>
            </a:pPr>
            <a:r>
              <a:t/>
            </a:r>
            <a:endParaRPr sz="2300">
              <a:latin typeface="Bitter"/>
              <a:ea typeface="Bitter"/>
              <a:cs typeface="Bitter"/>
              <a:sym typeface="Bitter"/>
            </a:endParaRPr>
          </a:p>
          <a:p>
            <a:pPr indent="0" lvl="0" marL="0" rtl="0" algn="ctr">
              <a:spcBef>
                <a:spcPts val="0"/>
              </a:spcBef>
              <a:spcAft>
                <a:spcPts val="0"/>
              </a:spcAft>
              <a:buNone/>
            </a:pPr>
            <a:r>
              <a:t/>
            </a:r>
            <a:endParaRPr sz="2300">
              <a:latin typeface="Bitter"/>
              <a:ea typeface="Bitter"/>
              <a:cs typeface="Bitter"/>
              <a:sym typeface="Bitter"/>
            </a:endParaRPr>
          </a:p>
          <a:p>
            <a:pPr indent="0" lvl="0" marL="0" rtl="0" algn="l">
              <a:spcBef>
                <a:spcPts val="0"/>
              </a:spcBef>
              <a:spcAft>
                <a:spcPts val="0"/>
              </a:spcAft>
              <a:buNone/>
            </a:pPr>
            <a:r>
              <a:t/>
            </a:r>
            <a:endParaRPr sz="2300">
              <a:latin typeface="Bitter"/>
              <a:ea typeface="Bitter"/>
              <a:cs typeface="Bitter"/>
              <a:sym typeface="Bitter"/>
            </a:endParaRPr>
          </a:p>
          <a:p>
            <a:pPr indent="0" lvl="0" marL="0" rtl="0" algn="ctr">
              <a:spcBef>
                <a:spcPts val="0"/>
              </a:spcBef>
              <a:spcAft>
                <a:spcPts val="0"/>
              </a:spcAft>
              <a:buNone/>
            </a:pPr>
            <a:r>
              <a:rPr lang="en" sz="2300">
                <a:latin typeface="Bitter"/>
                <a:ea typeface="Bitter"/>
                <a:cs typeface="Bitter"/>
                <a:sym typeface="Bitter"/>
              </a:rPr>
              <a:t>Where do you see the 8 on the hands?</a:t>
            </a:r>
            <a:endParaRPr sz="2300">
              <a:latin typeface="Bitter"/>
              <a:ea typeface="Bitter"/>
              <a:cs typeface="Bitter"/>
              <a:sym typeface="Bitter"/>
            </a:endParaRPr>
          </a:p>
          <a:p>
            <a:pPr indent="0" lvl="0" marL="0" rtl="0" algn="ctr">
              <a:spcBef>
                <a:spcPts val="0"/>
              </a:spcBef>
              <a:spcAft>
                <a:spcPts val="0"/>
              </a:spcAft>
              <a:buNone/>
            </a:pPr>
            <a:r>
              <a:t/>
            </a:r>
            <a:endParaRPr sz="2300">
              <a:latin typeface="Bitter"/>
              <a:ea typeface="Bitter"/>
              <a:cs typeface="Bitter"/>
              <a:sym typeface="Bitter"/>
            </a:endParaRPr>
          </a:p>
          <a:p>
            <a:pPr indent="0" lvl="0" marL="0" rtl="0" algn="ctr">
              <a:spcBef>
                <a:spcPts val="0"/>
              </a:spcBef>
              <a:spcAft>
                <a:spcPts val="0"/>
              </a:spcAft>
              <a:buNone/>
            </a:pPr>
            <a:r>
              <a:rPr lang="en" sz="2300">
                <a:latin typeface="Bitter"/>
                <a:ea typeface="Bitter"/>
                <a:cs typeface="Bitter"/>
                <a:sym typeface="Bitter"/>
              </a:rPr>
              <a:t>Where do you see the 10 on the hands?</a:t>
            </a:r>
            <a:endParaRPr sz="2300">
              <a:latin typeface="Bitter"/>
              <a:ea typeface="Bitter"/>
              <a:cs typeface="Bitter"/>
              <a:sym typeface="Bitter"/>
            </a:endParaRPr>
          </a:p>
          <a:p>
            <a:pPr indent="0" lvl="0" marL="0" rtl="0" algn="ctr">
              <a:spcBef>
                <a:spcPts val="0"/>
              </a:spcBef>
              <a:spcAft>
                <a:spcPts val="0"/>
              </a:spcAft>
              <a:buNone/>
            </a:pPr>
            <a:r>
              <a:t/>
            </a:r>
            <a:endParaRPr sz="2300">
              <a:latin typeface="Bitter"/>
              <a:ea typeface="Bitter"/>
              <a:cs typeface="Bitter"/>
              <a:sym typeface="Bitter"/>
            </a:endParaRPr>
          </a:p>
        </p:txBody>
      </p:sp>
      <p:pic>
        <p:nvPicPr>
          <p:cNvPr id="302" name="Google Shape;302;p45"/>
          <p:cNvPicPr preferRelativeResize="0"/>
          <p:nvPr/>
        </p:nvPicPr>
        <p:blipFill>
          <a:blip r:embed="rId4">
            <a:alphaModFix/>
          </a:blip>
          <a:stretch>
            <a:fillRect/>
          </a:stretch>
        </p:blipFill>
        <p:spPr>
          <a:xfrm>
            <a:off x="2863450" y="784625"/>
            <a:ext cx="2998950" cy="640550"/>
          </a:xfrm>
          <a:prstGeom prst="rect">
            <a:avLst/>
          </a:prstGeom>
          <a:noFill/>
          <a:ln>
            <a:noFill/>
          </a:ln>
        </p:spPr>
      </p:pic>
      <p:pic>
        <p:nvPicPr>
          <p:cNvPr id="303" name="Google Shape;303;p45"/>
          <p:cNvPicPr preferRelativeResize="0"/>
          <p:nvPr/>
        </p:nvPicPr>
        <p:blipFill>
          <a:blip r:embed="rId5">
            <a:alphaModFix/>
          </a:blip>
          <a:stretch>
            <a:fillRect/>
          </a:stretch>
        </p:blipFill>
        <p:spPr>
          <a:xfrm>
            <a:off x="3570700" y="2354775"/>
            <a:ext cx="1456200" cy="115901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307" name="Shape 307"/>
        <p:cNvGrpSpPr/>
        <p:nvPr/>
      </p:nvGrpSpPr>
      <p:grpSpPr>
        <a:xfrm>
          <a:off x="0" y="0"/>
          <a:ext cx="0" cy="0"/>
          <a:chOff x="0" y="0"/>
          <a:chExt cx="0" cy="0"/>
        </a:xfrm>
      </p:grpSpPr>
      <p:sp>
        <p:nvSpPr>
          <p:cNvPr id="308" name="Google Shape;308;p46"/>
          <p:cNvSpPr txBox="1"/>
          <p:nvPr>
            <p:ph type="ctrTitle"/>
          </p:nvPr>
        </p:nvSpPr>
        <p:spPr>
          <a:xfrm>
            <a:off x="544575" y="970025"/>
            <a:ext cx="8183400" cy="16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How Many Are Missing?</a:t>
            </a:r>
            <a:endParaRPr sz="4000">
              <a:solidFill>
                <a:srgbClr val="434343"/>
              </a:solidFill>
              <a:latin typeface="Hepta Slab"/>
              <a:ea typeface="Hepta Slab"/>
              <a:cs typeface="Hepta Slab"/>
              <a:sym typeface="Hepta Slab"/>
            </a:endParaRPr>
          </a:p>
        </p:txBody>
      </p:sp>
      <p:sp>
        <p:nvSpPr>
          <p:cNvPr id="309" name="Google Shape;309;p46"/>
          <p:cNvSpPr txBox="1"/>
          <p:nvPr/>
        </p:nvSpPr>
        <p:spPr>
          <a:xfrm>
            <a:off x="3092450" y="258821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 I can find the partner for a number to make 10</a:t>
            </a:r>
            <a:endParaRPr>
              <a:latin typeface="Quicksand"/>
              <a:ea typeface="Quicksand"/>
              <a:cs typeface="Quicksand"/>
              <a:sym typeface="Quicksand"/>
            </a:endParaRPr>
          </a:p>
        </p:txBody>
      </p:sp>
      <p:sp>
        <p:nvSpPr>
          <p:cNvPr id="310" name="Google Shape;310;p46"/>
          <p:cNvSpPr/>
          <p:nvPr/>
        </p:nvSpPr>
        <p:spPr>
          <a:xfrm>
            <a:off x="2425952" y="2641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4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 K.OA.A.3, K.OA.A.4</a:t>
            </a:r>
            <a:endParaRPr sz="1100">
              <a:latin typeface="Quicksand"/>
              <a:ea typeface="Quicksand"/>
              <a:cs typeface="Quicksand"/>
              <a:sym typeface="Quicksand"/>
            </a:endParaRPr>
          </a:p>
        </p:txBody>
      </p:sp>
      <p:sp>
        <p:nvSpPr>
          <p:cNvPr id="312" name="Google Shape;312;p46"/>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a:t>
            </a:r>
            <a:r>
              <a:rPr lang="en" sz="1500">
                <a:solidFill>
                  <a:srgbClr val="595959"/>
                </a:solidFill>
                <a:latin typeface="Raleway"/>
                <a:ea typeface="Raleway"/>
                <a:cs typeface="Raleway"/>
                <a:sym typeface="Raleway"/>
              </a:rPr>
              <a:t>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6" name="Shape 316"/>
        <p:cNvGrpSpPr/>
        <p:nvPr/>
      </p:nvGrpSpPr>
      <p:grpSpPr>
        <a:xfrm>
          <a:off x="0" y="0"/>
          <a:ext cx="0" cy="0"/>
          <a:chOff x="0" y="0"/>
          <a:chExt cx="0" cy="0"/>
        </a:xfrm>
      </p:grpSpPr>
      <p:sp>
        <p:nvSpPr>
          <p:cNvPr id="317" name="Google Shape;317;p47"/>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10-frames</a:t>
            </a:r>
            <a:endParaRPr b="0" sz="3000">
              <a:solidFill>
                <a:schemeClr val="accent5"/>
              </a:solidFill>
              <a:latin typeface="Hepta Slab"/>
              <a:ea typeface="Hepta Slab"/>
              <a:cs typeface="Hepta Slab"/>
              <a:sym typeface="Hepta Slab"/>
            </a:endParaRPr>
          </a:p>
        </p:txBody>
      </p:sp>
      <p:sp>
        <p:nvSpPr>
          <p:cNvPr id="318" name="Google Shape;318;p4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19" name="Google Shape;319;p47"/>
          <p:cNvPicPr preferRelativeResize="0"/>
          <p:nvPr/>
        </p:nvPicPr>
        <p:blipFill>
          <a:blip r:embed="rId3">
            <a:alphaModFix/>
          </a:blip>
          <a:stretch>
            <a:fillRect/>
          </a:stretch>
        </p:blipFill>
        <p:spPr>
          <a:xfrm>
            <a:off x="3296475" y="1661000"/>
            <a:ext cx="2771775" cy="11715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23" name="Shape 323"/>
        <p:cNvGrpSpPr/>
        <p:nvPr/>
      </p:nvGrpSpPr>
      <p:grpSpPr>
        <a:xfrm>
          <a:off x="0" y="0"/>
          <a:ext cx="0" cy="0"/>
          <a:chOff x="0" y="0"/>
          <a:chExt cx="0" cy="0"/>
        </a:xfrm>
      </p:grpSpPr>
      <p:sp>
        <p:nvSpPr>
          <p:cNvPr id="324" name="Google Shape;324;p48"/>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10-frames</a:t>
            </a:r>
            <a:endParaRPr b="0" sz="3000">
              <a:solidFill>
                <a:schemeClr val="accent5"/>
              </a:solidFill>
              <a:latin typeface="Hepta Slab"/>
              <a:ea typeface="Hepta Slab"/>
              <a:cs typeface="Hepta Slab"/>
              <a:sym typeface="Hepta Slab"/>
            </a:endParaRPr>
          </a:p>
        </p:txBody>
      </p:sp>
      <p:sp>
        <p:nvSpPr>
          <p:cNvPr id="325" name="Google Shape;325;p4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26" name="Google Shape;326;p48"/>
          <p:cNvPicPr preferRelativeResize="0"/>
          <p:nvPr/>
        </p:nvPicPr>
        <p:blipFill>
          <a:blip r:embed="rId3">
            <a:alphaModFix/>
          </a:blip>
          <a:stretch>
            <a:fillRect/>
          </a:stretch>
        </p:blipFill>
        <p:spPr>
          <a:xfrm>
            <a:off x="2799175" y="1763425"/>
            <a:ext cx="3259725" cy="12798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30" name="Shape 330"/>
        <p:cNvGrpSpPr/>
        <p:nvPr/>
      </p:nvGrpSpPr>
      <p:grpSpPr>
        <a:xfrm>
          <a:off x="0" y="0"/>
          <a:ext cx="0" cy="0"/>
          <a:chOff x="0" y="0"/>
          <a:chExt cx="0" cy="0"/>
        </a:xfrm>
      </p:grpSpPr>
      <p:sp>
        <p:nvSpPr>
          <p:cNvPr id="331" name="Google Shape;331;p49"/>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10-frames</a:t>
            </a:r>
            <a:endParaRPr b="0" sz="3000">
              <a:solidFill>
                <a:schemeClr val="accent5"/>
              </a:solidFill>
              <a:latin typeface="Hepta Slab"/>
              <a:ea typeface="Hepta Slab"/>
              <a:cs typeface="Hepta Slab"/>
              <a:sym typeface="Hepta Slab"/>
            </a:endParaRPr>
          </a:p>
        </p:txBody>
      </p:sp>
      <p:sp>
        <p:nvSpPr>
          <p:cNvPr id="332" name="Google Shape;332;p4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33" name="Google Shape;333;p49"/>
          <p:cNvPicPr preferRelativeResize="0"/>
          <p:nvPr/>
        </p:nvPicPr>
        <p:blipFill>
          <a:blip r:embed="rId3">
            <a:alphaModFix/>
          </a:blip>
          <a:stretch>
            <a:fillRect/>
          </a:stretch>
        </p:blipFill>
        <p:spPr>
          <a:xfrm>
            <a:off x="3067050" y="1853900"/>
            <a:ext cx="2895600" cy="133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37" name="Shape 337"/>
        <p:cNvGrpSpPr/>
        <p:nvPr/>
      </p:nvGrpSpPr>
      <p:grpSpPr>
        <a:xfrm>
          <a:off x="0" y="0"/>
          <a:ext cx="0" cy="0"/>
          <a:chOff x="0" y="0"/>
          <a:chExt cx="0" cy="0"/>
        </a:xfrm>
      </p:grpSpPr>
      <p:sp>
        <p:nvSpPr>
          <p:cNvPr id="338" name="Google Shape;338;p50"/>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10-frames</a:t>
            </a:r>
            <a:endParaRPr b="0" sz="3000">
              <a:solidFill>
                <a:schemeClr val="accent5"/>
              </a:solidFill>
              <a:latin typeface="Hepta Slab"/>
              <a:ea typeface="Hepta Slab"/>
              <a:cs typeface="Hepta Slab"/>
              <a:sym typeface="Hepta Slab"/>
            </a:endParaRPr>
          </a:p>
        </p:txBody>
      </p:sp>
      <p:sp>
        <p:nvSpPr>
          <p:cNvPr id="339" name="Google Shape;339;p5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40" name="Google Shape;340;p50"/>
          <p:cNvPicPr preferRelativeResize="0"/>
          <p:nvPr/>
        </p:nvPicPr>
        <p:blipFill>
          <a:blip r:embed="rId3">
            <a:alphaModFix/>
          </a:blip>
          <a:stretch>
            <a:fillRect/>
          </a:stretch>
        </p:blipFill>
        <p:spPr>
          <a:xfrm>
            <a:off x="3157538" y="1938338"/>
            <a:ext cx="2828925" cy="12668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4" name="Shape 344"/>
        <p:cNvGrpSpPr/>
        <p:nvPr/>
      </p:nvGrpSpPr>
      <p:grpSpPr>
        <a:xfrm>
          <a:off x="0" y="0"/>
          <a:ext cx="0" cy="0"/>
          <a:chOff x="0" y="0"/>
          <a:chExt cx="0" cy="0"/>
        </a:xfrm>
      </p:grpSpPr>
      <p:sp>
        <p:nvSpPr>
          <p:cNvPr id="345" name="Google Shape;345;p51"/>
          <p:cNvSpPr txBox="1"/>
          <p:nvPr>
            <p:ph type="ctrTitle"/>
          </p:nvPr>
        </p:nvSpPr>
        <p:spPr>
          <a:xfrm>
            <a:off x="558975" y="440325"/>
            <a:ext cx="7049100" cy="80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Shake, Spill, and Arrange with 10</a:t>
            </a:r>
            <a:endParaRPr b="0" sz="3000">
              <a:solidFill>
                <a:schemeClr val="accent5"/>
              </a:solidFill>
              <a:latin typeface="Hepta Slab"/>
              <a:ea typeface="Hepta Slab"/>
              <a:cs typeface="Hepta Slab"/>
              <a:sym typeface="Hepta Slab"/>
            </a:endParaRPr>
          </a:p>
        </p:txBody>
      </p:sp>
      <p:sp>
        <p:nvSpPr>
          <p:cNvPr id="346" name="Google Shape;346;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347" name="Google Shape;347;p51"/>
          <p:cNvPicPr preferRelativeResize="0"/>
          <p:nvPr/>
        </p:nvPicPr>
        <p:blipFill>
          <a:blip r:embed="rId3">
            <a:alphaModFix/>
          </a:blip>
          <a:stretch>
            <a:fillRect/>
          </a:stretch>
        </p:blipFill>
        <p:spPr>
          <a:xfrm>
            <a:off x="1135100" y="2821925"/>
            <a:ext cx="6905625" cy="1762125"/>
          </a:xfrm>
          <a:prstGeom prst="rect">
            <a:avLst/>
          </a:prstGeom>
          <a:noFill/>
          <a:ln>
            <a:noFill/>
          </a:ln>
        </p:spPr>
      </p:pic>
      <p:sp>
        <p:nvSpPr>
          <p:cNvPr id="348" name="Google Shape;348;p51"/>
          <p:cNvSpPr txBox="1"/>
          <p:nvPr/>
        </p:nvSpPr>
        <p:spPr>
          <a:xfrm>
            <a:off x="1135850" y="1285875"/>
            <a:ext cx="6729300" cy="12429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AutoNum type="arabicPeriod"/>
            </a:pPr>
            <a:r>
              <a:rPr lang="en"/>
              <a:t>Shake and spill all 10 counters. Arrange your counters in the 10-frame.</a:t>
            </a:r>
            <a:endParaRPr/>
          </a:p>
          <a:p>
            <a:pPr indent="-317500" lvl="0" marL="457200" rtl="0" algn="l">
              <a:spcBef>
                <a:spcPts val="0"/>
              </a:spcBef>
              <a:spcAft>
                <a:spcPts val="0"/>
              </a:spcAft>
              <a:buSzPts val="1400"/>
              <a:buAutoNum type="arabicPeriod"/>
            </a:pPr>
            <a:r>
              <a:rPr lang="en"/>
              <a:t>Use your red and yellow crayons to show what the counters look like in the 10-frame.</a:t>
            </a:r>
            <a:endParaRPr/>
          </a:p>
          <a:p>
            <a:pPr indent="-317500" lvl="0" marL="457200" rtl="0" algn="l">
              <a:spcBef>
                <a:spcPts val="0"/>
              </a:spcBef>
              <a:spcAft>
                <a:spcPts val="0"/>
              </a:spcAft>
              <a:buSzPts val="1400"/>
              <a:buAutoNum type="arabicPeriod"/>
            </a:pPr>
            <a:r>
              <a:rPr lang="en"/>
              <a:t>Fill in an expression to represent the red and yellow counters.</a:t>
            </a:r>
            <a:endParaRPr/>
          </a:p>
          <a:p>
            <a:pPr indent="-317500" lvl="0" marL="457200" rtl="0" algn="l">
              <a:spcBef>
                <a:spcPts val="0"/>
              </a:spcBef>
              <a:spcAft>
                <a:spcPts val="0"/>
              </a:spcAft>
              <a:buSzPts val="1400"/>
              <a:buAutoNum type="arabicPeriod"/>
            </a:pPr>
            <a:r>
              <a:rPr lang="en"/>
              <a:t>Take turns playing until you fill in all the expressions.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52" name="Shape 352"/>
        <p:cNvGrpSpPr/>
        <p:nvPr/>
      </p:nvGrpSpPr>
      <p:grpSpPr>
        <a:xfrm>
          <a:off x="0" y="0"/>
          <a:ext cx="0" cy="0"/>
          <a:chOff x="0" y="0"/>
          <a:chExt cx="0" cy="0"/>
        </a:xfrm>
      </p:grpSpPr>
      <p:sp>
        <p:nvSpPr>
          <p:cNvPr id="353" name="Google Shape;353;p52"/>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to Get 10?</a:t>
            </a:r>
            <a:endParaRPr b="0" sz="3000">
              <a:solidFill>
                <a:schemeClr val="accent5"/>
              </a:solidFill>
              <a:latin typeface="Hepta Slab"/>
              <a:ea typeface="Hepta Slab"/>
              <a:cs typeface="Hepta Slab"/>
              <a:sym typeface="Hepta Slab"/>
            </a:endParaRPr>
          </a:p>
        </p:txBody>
      </p:sp>
      <p:sp>
        <p:nvSpPr>
          <p:cNvPr id="354" name="Google Shape;354;p52"/>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355" name="Google Shape;355;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56" name="Google Shape;356;p52"/>
          <p:cNvPicPr preferRelativeResize="0"/>
          <p:nvPr/>
        </p:nvPicPr>
        <p:blipFill>
          <a:blip r:embed="rId3">
            <a:alphaModFix/>
          </a:blip>
          <a:stretch>
            <a:fillRect/>
          </a:stretch>
        </p:blipFill>
        <p:spPr>
          <a:xfrm>
            <a:off x="1469250" y="1391838"/>
            <a:ext cx="6076950" cy="2981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0" name="Shape 360"/>
        <p:cNvGrpSpPr/>
        <p:nvPr/>
      </p:nvGrpSpPr>
      <p:grpSpPr>
        <a:xfrm>
          <a:off x="0" y="0"/>
          <a:ext cx="0" cy="0"/>
          <a:chOff x="0" y="0"/>
          <a:chExt cx="0" cy="0"/>
        </a:xfrm>
      </p:grpSpPr>
      <p:sp>
        <p:nvSpPr>
          <p:cNvPr id="361" name="Google Shape;361;p53"/>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to Get 10?</a:t>
            </a:r>
            <a:endParaRPr b="0" sz="3000">
              <a:solidFill>
                <a:schemeClr val="accent5"/>
              </a:solidFill>
              <a:latin typeface="Hepta Slab"/>
              <a:ea typeface="Hepta Slab"/>
              <a:cs typeface="Hepta Slab"/>
              <a:sym typeface="Hepta Slab"/>
            </a:endParaRPr>
          </a:p>
        </p:txBody>
      </p:sp>
      <p:sp>
        <p:nvSpPr>
          <p:cNvPr id="362" name="Google Shape;362;p53"/>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363" name="Google Shape;363;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64" name="Google Shape;364;p53"/>
          <p:cNvPicPr preferRelativeResize="0"/>
          <p:nvPr/>
        </p:nvPicPr>
        <p:blipFill>
          <a:blip r:embed="rId3">
            <a:alphaModFix/>
          </a:blip>
          <a:stretch>
            <a:fillRect/>
          </a:stretch>
        </p:blipFill>
        <p:spPr>
          <a:xfrm>
            <a:off x="1418038" y="1212138"/>
            <a:ext cx="6200775" cy="3438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8" name="Shape 368"/>
        <p:cNvGrpSpPr/>
        <p:nvPr/>
      </p:nvGrpSpPr>
      <p:grpSpPr>
        <a:xfrm>
          <a:off x="0" y="0"/>
          <a:ext cx="0" cy="0"/>
          <a:chOff x="0" y="0"/>
          <a:chExt cx="0" cy="0"/>
        </a:xfrm>
      </p:grpSpPr>
      <p:sp>
        <p:nvSpPr>
          <p:cNvPr id="369" name="Google Shape;369;p5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370" name="Google Shape;370;p54"/>
          <p:cNvSpPr txBox="1"/>
          <p:nvPr/>
        </p:nvSpPr>
        <p:spPr>
          <a:xfrm>
            <a:off x="6256975" y="2746775"/>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371" name="Google Shape;371;p54"/>
          <p:cNvPicPr preferRelativeResize="0"/>
          <p:nvPr/>
        </p:nvPicPr>
        <p:blipFill>
          <a:blip r:embed="rId3">
            <a:alphaModFix/>
          </a:blip>
          <a:stretch>
            <a:fillRect/>
          </a:stretch>
        </p:blipFill>
        <p:spPr>
          <a:xfrm>
            <a:off x="4352911" y="3473475"/>
            <a:ext cx="1271400" cy="1124950"/>
          </a:xfrm>
          <a:prstGeom prst="rect">
            <a:avLst/>
          </a:prstGeom>
          <a:noFill/>
          <a:ln>
            <a:noFill/>
          </a:ln>
        </p:spPr>
      </p:pic>
      <p:sp>
        <p:nvSpPr>
          <p:cNvPr id="372" name="Google Shape;372;p54"/>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373" name="Google Shape;373;p54"/>
          <p:cNvSpPr txBox="1"/>
          <p:nvPr/>
        </p:nvSpPr>
        <p:spPr>
          <a:xfrm>
            <a:off x="1566850" y="2918475"/>
            <a:ext cx="20763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yellow counters did Jada get? How do you know?</a:t>
            </a:r>
            <a:endParaRPr/>
          </a:p>
        </p:txBody>
      </p:sp>
      <p:pic>
        <p:nvPicPr>
          <p:cNvPr id="374" name="Google Shape;374;p54"/>
          <p:cNvPicPr preferRelativeResize="0"/>
          <p:nvPr/>
        </p:nvPicPr>
        <p:blipFill>
          <a:blip r:embed="rId4">
            <a:alphaModFix/>
          </a:blip>
          <a:stretch>
            <a:fillRect/>
          </a:stretch>
        </p:blipFill>
        <p:spPr>
          <a:xfrm>
            <a:off x="2582775" y="1508500"/>
            <a:ext cx="2076450" cy="838200"/>
          </a:xfrm>
          <a:prstGeom prst="rect">
            <a:avLst/>
          </a:prstGeom>
          <a:noFill/>
          <a:ln>
            <a:noFill/>
          </a:ln>
        </p:spPr>
      </p:pic>
      <p:sp>
        <p:nvSpPr>
          <p:cNvPr id="375" name="Google Shape;375;p54"/>
          <p:cNvSpPr txBox="1"/>
          <p:nvPr/>
        </p:nvSpPr>
        <p:spPr>
          <a:xfrm>
            <a:off x="2089550" y="675075"/>
            <a:ext cx="2904000" cy="6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Jada spilled 10 counters. Here are the red counters Jada got when she was playing Shake and Spill.</a:t>
            </a:r>
            <a:endParaRPr/>
          </a:p>
        </p:txBody>
      </p:sp>
      <p:sp>
        <p:nvSpPr>
          <p:cNvPr id="376" name="Google Shape;376;p54"/>
          <p:cNvSpPr/>
          <p:nvPr/>
        </p:nvSpPr>
        <p:spPr>
          <a:xfrm>
            <a:off x="1318050" y="2537225"/>
            <a:ext cx="2473200" cy="1374000"/>
          </a:xfrm>
          <a:prstGeom prst="flowChartMagneticTap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7" name="Google Shape;377;p54"/>
          <p:cNvPicPr preferRelativeResize="0"/>
          <p:nvPr/>
        </p:nvPicPr>
        <p:blipFill>
          <a:blip r:embed="rId5">
            <a:alphaModFix/>
          </a:blip>
          <a:stretch>
            <a:fillRect/>
          </a:stretch>
        </p:blipFill>
        <p:spPr>
          <a:xfrm>
            <a:off x="5692450" y="1223925"/>
            <a:ext cx="2314575" cy="981075"/>
          </a:xfrm>
          <a:prstGeom prst="rect">
            <a:avLst/>
          </a:prstGeom>
          <a:noFill/>
          <a:ln>
            <a:noFill/>
          </a:ln>
        </p:spPr>
      </p:pic>
      <p:sp>
        <p:nvSpPr>
          <p:cNvPr id="378" name="Google Shape;378;p54"/>
          <p:cNvSpPr/>
          <p:nvPr/>
        </p:nvSpPr>
        <p:spPr>
          <a:xfrm flipH="1">
            <a:off x="6014525" y="2632475"/>
            <a:ext cx="2473200" cy="1374000"/>
          </a:xfrm>
          <a:prstGeom prst="flowChartMagneticTap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54"/>
          <p:cNvSpPr txBox="1"/>
          <p:nvPr/>
        </p:nvSpPr>
        <p:spPr>
          <a:xfrm>
            <a:off x="6367025" y="2742025"/>
            <a:ext cx="1768200" cy="98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There are 4 red counters and 6 yellow counters and 10 counters total. I can also write 4 + 6 = 10</a:t>
            </a:r>
            <a:endParaRPr sz="12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383" name="Shape 383"/>
        <p:cNvGrpSpPr/>
        <p:nvPr/>
      </p:nvGrpSpPr>
      <p:grpSpPr>
        <a:xfrm>
          <a:off x="0" y="0"/>
          <a:ext cx="0" cy="0"/>
          <a:chOff x="0" y="0"/>
          <a:chExt cx="0" cy="0"/>
        </a:xfrm>
      </p:grpSpPr>
      <p:sp>
        <p:nvSpPr>
          <p:cNvPr id="384" name="Google Shape;384;p55"/>
          <p:cNvSpPr txBox="1"/>
          <p:nvPr>
            <p:ph type="ctrTitle"/>
          </p:nvPr>
        </p:nvSpPr>
        <p:spPr>
          <a:xfrm>
            <a:off x="480300" y="1537975"/>
            <a:ext cx="8183400" cy="16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10 Ones and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Some More Ones</a:t>
            </a:r>
            <a:endParaRPr sz="4000">
              <a:solidFill>
                <a:srgbClr val="434343"/>
              </a:solidFill>
              <a:latin typeface="Hepta Slab"/>
              <a:ea typeface="Hepta Slab"/>
              <a:cs typeface="Hepta Slab"/>
              <a:sym typeface="Hepta Slab"/>
            </a:endParaRPr>
          </a:p>
        </p:txBody>
      </p:sp>
      <p:sp>
        <p:nvSpPr>
          <p:cNvPr id="385" name="Google Shape;385;p55"/>
          <p:cNvSpPr txBox="1"/>
          <p:nvPr/>
        </p:nvSpPr>
        <p:spPr>
          <a:xfrm>
            <a:off x="3092450" y="308876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10 to make larger numbers. </a:t>
            </a:r>
            <a:endParaRPr>
              <a:latin typeface="Quicksand"/>
              <a:ea typeface="Quicksand"/>
              <a:cs typeface="Quicksand"/>
              <a:sym typeface="Quicksand"/>
            </a:endParaRPr>
          </a:p>
        </p:txBody>
      </p:sp>
      <p:sp>
        <p:nvSpPr>
          <p:cNvPr id="386" name="Google Shape;386;p55"/>
          <p:cNvSpPr/>
          <p:nvPr/>
        </p:nvSpPr>
        <p:spPr>
          <a:xfrm>
            <a:off x="2629552" y="3166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5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K.NBT.A.1, K.CC.B.5, K.CC.A.3</a:t>
            </a:r>
            <a:endParaRPr sz="1100">
              <a:latin typeface="Quicksand"/>
              <a:ea typeface="Quicksand"/>
              <a:cs typeface="Quicksand"/>
              <a:sym typeface="Quicksand"/>
            </a:endParaRPr>
          </a:p>
        </p:txBody>
      </p:sp>
      <p:sp>
        <p:nvSpPr>
          <p:cNvPr id="388" name="Google Shape;388;p55"/>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92" name="Shape 392"/>
        <p:cNvGrpSpPr/>
        <p:nvPr/>
      </p:nvGrpSpPr>
      <p:grpSpPr>
        <a:xfrm>
          <a:off x="0" y="0"/>
          <a:ext cx="0" cy="0"/>
          <a:chOff x="0" y="0"/>
          <a:chExt cx="0" cy="0"/>
        </a:xfrm>
      </p:grpSpPr>
      <p:sp>
        <p:nvSpPr>
          <p:cNvPr id="393" name="Google Shape;393;p56"/>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Choral Count: Half at a Time</a:t>
            </a:r>
            <a:endParaRPr b="0" sz="3000">
              <a:solidFill>
                <a:schemeClr val="accent5"/>
              </a:solidFill>
              <a:latin typeface="Hepta Slab"/>
              <a:ea typeface="Hepta Slab"/>
              <a:cs typeface="Hepta Slab"/>
              <a:sym typeface="Hepta Slab"/>
            </a:endParaRPr>
          </a:p>
        </p:txBody>
      </p:sp>
      <p:sp>
        <p:nvSpPr>
          <p:cNvPr id="394" name="Google Shape;394;p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95" name="Google Shape;395;p56"/>
          <p:cNvSpPr txBox="1"/>
          <p:nvPr/>
        </p:nvSpPr>
        <p:spPr>
          <a:xfrm>
            <a:off x="750100" y="1350175"/>
            <a:ext cx="3300300" cy="301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Group 1:</a:t>
            </a:r>
            <a:endParaRPr sz="2000">
              <a:latin typeface="Quicksand"/>
              <a:ea typeface="Quicksand"/>
              <a:cs typeface="Quicksand"/>
              <a:sym typeface="Quicksand"/>
            </a:endParaRPr>
          </a:p>
          <a:p>
            <a:pPr indent="0" lvl="0" marL="0" rtl="0" algn="ctr">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rPr lang="en" sz="2000">
                <a:latin typeface="Quicksand"/>
                <a:ea typeface="Quicksand"/>
                <a:cs typeface="Quicksand"/>
                <a:sym typeface="Quicksand"/>
              </a:rPr>
              <a:t>C</a:t>
            </a:r>
            <a:r>
              <a:rPr lang="en" sz="2000">
                <a:latin typeface="Quicksand"/>
                <a:ea typeface="Quicksand"/>
                <a:cs typeface="Quicksand"/>
                <a:sym typeface="Quicksand"/>
              </a:rPr>
              <a:t>ount as a group from 1 until you tell them to stop. </a:t>
            </a:r>
            <a:endParaRPr sz="2000">
              <a:latin typeface="Quicksand"/>
              <a:ea typeface="Quicksand"/>
              <a:cs typeface="Quicksand"/>
              <a:sym typeface="Quicksand"/>
            </a:endParaRPr>
          </a:p>
        </p:txBody>
      </p:sp>
      <p:sp>
        <p:nvSpPr>
          <p:cNvPr id="396" name="Google Shape;396;p56"/>
          <p:cNvSpPr txBox="1"/>
          <p:nvPr/>
        </p:nvSpPr>
        <p:spPr>
          <a:xfrm>
            <a:off x="5006575" y="1350175"/>
            <a:ext cx="3300300" cy="301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Group 2:</a:t>
            </a:r>
            <a:endParaRPr sz="2000">
              <a:latin typeface="Quicksand"/>
              <a:ea typeface="Quicksand"/>
              <a:cs typeface="Quicksand"/>
              <a:sym typeface="Quicksand"/>
            </a:endParaRPr>
          </a:p>
          <a:p>
            <a:pPr indent="0" lvl="0" marL="0" rtl="0" algn="ctr">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rPr lang="en" sz="2000">
                <a:latin typeface="Quicksand"/>
                <a:ea typeface="Quicksand"/>
                <a:cs typeface="Quicksand"/>
                <a:sym typeface="Quicksand"/>
              </a:rPr>
              <a:t>C</a:t>
            </a:r>
            <a:r>
              <a:rPr lang="en" sz="2000">
                <a:latin typeface="Quicksand"/>
                <a:ea typeface="Quicksand"/>
                <a:cs typeface="Quicksand"/>
                <a:sym typeface="Quicksand"/>
              </a:rPr>
              <a:t>ount on where the first group leaves off.</a:t>
            </a:r>
            <a:endParaRPr sz="2000">
              <a:latin typeface="Quicksand"/>
              <a:ea typeface="Quicksand"/>
              <a:cs typeface="Quicksand"/>
              <a:sym typeface="Quicksand"/>
            </a:endParaRPr>
          </a:p>
        </p:txBody>
      </p:sp>
      <p:sp>
        <p:nvSpPr>
          <p:cNvPr id="397" name="Google Shape;397;p56"/>
          <p:cNvSpPr txBox="1"/>
          <p:nvPr/>
        </p:nvSpPr>
        <p:spPr>
          <a:xfrm>
            <a:off x="1660925" y="3493300"/>
            <a:ext cx="6000900" cy="78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300">
                <a:latin typeface="Caveat Brush"/>
                <a:ea typeface="Caveat Brush"/>
                <a:cs typeface="Caveat Brush"/>
                <a:sym typeface="Caveat Brush"/>
              </a:rPr>
              <a:t>What number always comes after 10?</a:t>
            </a:r>
            <a:endParaRPr sz="3300">
              <a:latin typeface="Caveat Brush"/>
              <a:ea typeface="Caveat Brush"/>
              <a:cs typeface="Caveat Brush"/>
              <a:sym typeface="Caveat Brush"/>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01" name="Shape 401"/>
        <p:cNvGrpSpPr/>
        <p:nvPr/>
      </p:nvGrpSpPr>
      <p:grpSpPr>
        <a:xfrm>
          <a:off x="0" y="0"/>
          <a:ext cx="0" cy="0"/>
          <a:chOff x="0" y="0"/>
          <a:chExt cx="0" cy="0"/>
        </a:xfrm>
      </p:grpSpPr>
      <p:sp>
        <p:nvSpPr>
          <p:cNvPr id="402" name="Google Shape;402;p57"/>
          <p:cNvSpPr txBox="1"/>
          <p:nvPr>
            <p:ph type="ctrTitle"/>
          </p:nvPr>
        </p:nvSpPr>
        <p:spPr>
          <a:xfrm>
            <a:off x="681950" y="536775"/>
            <a:ext cx="6706800" cy="80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Putting Together Numbers 11-19 </a:t>
            </a:r>
            <a:endParaRPr b="0" sz="3000">
              <a:solidFill>
                <a:schemeClr val="accent5"/>
              </a:solidFill>
              <a:latin typeface="Hepta Slab"/>
              <a:ea typeface="Hepta Slab"/>
              <a:cs typeface="Hepta Slab"/>
              <a:sym typeface="Hepta Slab"/>
            </a:endParaRPr>
          </a:p>
        </p:txBody>
      </p:sp>
      <p:sp>
        <p:nvSpPr>
          <p:cNvPr id="403" name="Google Shape;403;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04" name="Google Shape;404;p57"/>
          <p:cNvSpPr txBox="1"/>
          <p:nvPr/>
        </p:nvSpPr>
        <p:spPr>
          <a:xfrm>
            <a:off x="283950" y="1425175"/>
            <a:ext cx="8576100" cy="24432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Font typeface="Quicksand"/>
              <a:buChar char="●"/>
            </a:pPr>
            <a:r>
              <a:rPr lang="en" sz="1900">
                <a:latin typeface="Quicksand"/>
                <a:ea typeface="Quicksand"/>
                <a:cs typeface="Quicksand"/>
                <a:sym typeface="Quicksand"/>
              </a:rPr>
              <a:t>Walk around and find a partner. </a:t>
            </a:r>
            <a:endParaRPr sz="1900">
              <a:latin typeface="Quicksand"/>
              <a:ea typeface="Quicksand"/>
              <a:cs typeface="Quicksand"/>
              <a:sym typeface="Quicksand"/>
            </a:endParaRPr>
          </a:p>
          <a:p>
            <a:pPr indent="-349250" lvl="1" marL="914400" rtl="0" algn="l">
              <a:spcBef>
                <a:spcPts val="1000"/>
              </a:spcBef>
              <a:spcAft>
                <a:spcPts val="0"/>
              </a:spcAft>
              <a:buSzPts val="1900"/>
              <a:buFont typeface="Quicksand"/>
              <a:buChar char="○"/>
            </a:pPr>
            <a:r>
              <a:rPr lang="en" sz="1900">
                <a:latin typeface="Quicksand"/>
                <a:ea typeface="Quicksand"/>
                <a:cs typeface="Quicksand"/>
                <a:sym typeface="Quicksand"/>
              </a:rPr>
              <a:t>If you have a 10-frame on your card, find a partner who does not have a 10-frame on their card. </a:t>
            </a:r>
            <a:endParaRPr sz="1900">
              <a:latin typeface="Quicksand"/>
              <a:ea typeface="Quicksand"/>
              <a:cs typeface="Quicksand"/>
              <a:sym typeface="Quicksand"/>
            </a:endParaRPr>
          </a:p>
          <a:p>
            <a:pPr indent="-349250" lvl="1" marL="914400" rtl="0" algn="l">
              <a:spcBef>
                <a:spcPts val="1000"/>
              </a:spcBef>
              <a:spcAft>
                <a:spcPts val="0"/>
              </a:spcAft>
              <a:buSzPts val="1900"/>
              <a:buFont typeface="Quicksand"/>
              <a:buChar char="○"/>
            </a:pPr>
            <a:r>
              <a:rPr lang="en" sz="1900">
                <a:latin typeface="Quicksand"/>
                <a:ea typeface="Quicksand"/>
                <a:cs typeface="Quicksand"/>
                <a:sym typeface="Quicksand"/>
              </a:rPr>
              <a:t>If you do not have a 10-frame on your card, find a partner who does have a 10-frame</a:t>
            </a:r>
            <a:endParaRPr sz="1900">
              <a:latin typeface="Quicksand"/>
              <a:ea typeface="Quicksand"/>
              <a:cs typeface="Quicksand"/>
              <a:sym typeface="Quicksand"/>
            </a:endParaRPr>
          </a:p>
          <a:p>
            <a:pPr indent="-349250" lvl="0" marL="457200" rtl="0" algn="l">
              <a:spcBef>
                <a:spcPts val="1000"/>
              </a:spcBef>
              <a:spcAft>
                <a:spcPts val="0"/>
              </a:spcAft>
              <a:buSzPts val="1900"/>
              <a:buFont typeface="Quicksand"/>
              <a:buChar char="●"/>
            </a:pPr>
            <a:r>
              <a:rPr lang="en" sz="1900">
                <a:latin typeface="Quicksand"/>
                <a:ea typeface="Quicksand"/>
                <a:cs typeface="Quicksand"/>
                <a:sym typeface="Quicksand"/>
              </a:rPr>
              <a:t>Tell your partner how many dots you have on your card. Then work together to figure out how many dots you both have altogether.</a:t>
            </a:r>
            <a:endParaRPr sz="1900">
              <a:latin typeface="Quicksand"/>
              <a:ea typeface="Quicksand"/>
              <a:cs typeface="Quicksand"/>
              <a:sym typeface="Quicksand"/>
            </a:endParaRPr>
          </a:p>
          <a:p>
            <a:pPr indent="-349250" lvl="0" marL="457200" rtl="0" algn="l">
              <a:spcBef>
                <a:spcPts val="1000"/>
              </a:spcBef>
              <a:spcAft>
                <a:spcPts val="1000"/>
              </a:spcAft>
              <a:buSzPts val="1900"/>
              <a:buFont typeface="Quicksand"/>
              <a:buChar char="●"/>
            </a:pPr>
            <a:r>
              <a:rPr lang="en" sz="1900">
                <a:latin typeface="Quicksand"/>
                <a:ea typeface="Quicksand"/>
                <a:cs typeface="Quicksand"/>
                <a:sym typeface="Quicksand"/>
              </a:rPr>
              <a:t>Switch cards and find a new partner. </a:t>
            </a:r>
            <a:endParaRPr sz="1900">
              <a:latin typeface="Quicksand"/>
              <a:ea typeface="Quicksand"/>
              <a:cs typeface="Quicksand"/>
              <a:sym typeface="Quicksa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08" name="Shape 408"/>
        <p:cNvGrpSpPr/>
        <p:nvPr/>
      </p:nvGrpSpPr>
      <p:grpSpPr>
        <a:xfrm>
          <a:off x="0" y="0"/>
          <a:ext cx="0" cy="0"/>
          <a:chOff x="0" y="0"/>
          <a:chExt cx="0" cy="0"/>
        </a:xfrm>
      </p:grpSpPr>
      <p:sp>
        <p:nvSpPr>
          <p:cNvPr id="409" name="Google Shape;409;p58"/>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Making Number Cards </a:t>
            </a:r>
            <a:endParaRPr b="0" sz="3000">
              <a:solidFill>
                <a:schemeClr val="accent5"/>
              </a:solidFill>
              <a:latin typeface="Hepta Slab"/>
              <a:ea typeface="Hepta Slab"/>
              <a:cs typeface="Hepta Slab"/>
              <a:sym typeface="Hepta Slab"/>
            </a:endParaRPr>
          </a:p>
        </p:txBody>
      </p:sp>
      <p:sp>
        <p:nvSpPr>
          <p:cNvPr id="410" name="Google Shape;410;p58"/>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411" name="Google Shape;411;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12" name="Google Shape;412;p58"/>
          <p:cNvSpPr txBox="1"/>
          <p:nvPr/>
        </p:nvSpPr>
        <p:spPr>
          <a:xfrm>
            <a:off x="187525" y="1446600"/>
            <a:ext cx="8576100" cy="24432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Font typeface="Quicksand"/>
              <a:buChar char="●"/>
            </a:pPr>
            <a:r>
              <a:rPr lang="en" sz="1900">
                <a:latin typeface="Quicksand"/>
                <a:ea typeface="Quicksand"/>
                <a:cs typeface="Quicksand"/>
                <a:sym typeface="Quicksand"/>
              </a:rPr>
              <a:t>Make each number. You can cut out the 10-frames and the dots to help you make each number. </a:t>
            </a:r>
            <a:endParaRPr sz="1900">
              <a:latin typeface="Quicksand"/>
              <a:ea typeface="Quicksand"/>
              <a:cs typeface="Quicksand"/>
              <a:sym typeface="Quicksand"/>
            </a:endParaRPr>
          </a:p>
          <a:p>
            <a:pPr indent="-349250" lvl="0" marL="457200" rtl="0" algn="l">
              <a:spcBef>
                <a:spcPts val="1000"/>
              </a:spcBef>
              <a:spcAft>
                <a:spcPts val="1000"/>
              </a:spcAft>
              <a:buSzPts val="1900"/>
              <a:buFont typeface="Quicksand"/>
              <a:buChar char="●"/>
            </a:pPr>
            <a:r>
              <a:rPr lang="en" sz="1900">
                <a:latin typeface="Quicksand"/>
                <a:ea typeface="Quicksand"/>
                <a:cs typeface="Quicksand"/>
                <a:sym typeface="Quicksand"/>
              </a:rPr>
              <a:t>When you’re finished, trace each number.</a:t>
            </a:r>
            <a:endParaRPr sz="1900">
              <a:latin typeface="Quicksand"/>
              <a:ea typeface="Quicksand"/>
              <a:cs typeface="Quicksand"/>
              <a:sym typeface="Quicksand"/>
            </a:endParaRPr>
          </a:p>
        </p:txBody>
      </p:sp>
      <p:grpSp>
        <p:nvGrpSpPr>
          <p:cNvPr id="413" name="Google Shape;413;p58"/>
          <p:cNvGrpSpPr/>
          <p:nvPr/>
        </p:nvGrpSpPr>
        <p:grpSpPr>
          <a:xfrm>
            <a:off x="2158575" y="2688200"/>
            <a:ext cx="4383450" cy="2223125"/>
            <a:chOff x="2158575" y="2688200"/>
            <a:chExt cx="4383450" cy="2223125"/>
          </a:xfrm>
        </p:grpSpPr>
        <p:pic>
          <p:nvPicPr>
            <p:cNvPr id="414" name="Google Shape;414;p58"/>
            <p:cNvPicPr preferRelativeResize="0"/>
            <p:nvPr/>
          </p:nvPicPr>
          <p:blipFill>
            <a:blip r:embed="rId3">
              <a:alphaModFix/>
            </a:blip>
            <a:stretch>
              <a:fillRect/>
            </a:stretch>
          </p:blipFill>
          <p:spPr>
            <a:xfrm>
              <a:off x="2158575" y="2688200"/>
              <a:ext cx="4383450" cy="2223125"/>
            </a:xfrm>
            <a:prstGeom prst="rect">
              <a:avLst/>
            </a:prstGeom>
            <a:noFill/>
            <a:ln>
              <a:noFill/>
            </a:ln>
          </p:spPr>
        </p:pic>
        <p:pic>
          <p:nvPicPr>
            <p:cNvPr id="415" name="Google Shape;415;p58"/>
            <p:cNvPicPr preferRelativeResize="0"/>
            <p:nvPr/>
          </p:nvPicPr>
          <p:blipFill>
            <a:blip r:embed="rId4">
              <a:alphaModFix/>
            </a:blip>
            <a:stretch>
              <a:fillRect/>
            </a:stretch>
          </p:blipFill>
          <p:spPr>
            <a:xfrm>
              <a:off x="2279800" y="3512350"/>
              <a:ext cx="2019300" cy="1123950"/>
            </a:xfrm>
            <a:prstGeom prst="rect">
              <a:avLst/>
            </a:prstGeom>
            <a:noFill/>
            <a:ln>
              <a:noFill/>
            </a:ln>
          </p:spPr>
        </p:pic>
        <p:pic>
          <p:nvPicPr>
            <p:cNvPr id="416" name="Google Shape;416;p58"/>
            <p:cNvPicPr preferRelativeResize="0"/>
            <p:nvPr/>
          </p:nvPicPr>
          <p:blipFill>
            <a:blip r:embed="rId4">
              <a:alphaModFix/>
            </a:blip>
            <a:stretch>
              <a:fillRect/>
            </a:stretch>
          </p:blipFill>
          <p:spPr>
            <a:xfrm>
              <a:off x="4350300" y="3512350"/>
              <a:ext cx="2019300" cy="1123950"/>
            </a:xfrm>
            <a:prstGeom prst="rect">
              <a:avLst/>
            </a:prstGeom>
            <a:noFill/>
            <a:ln>
              <a:noFill/>
            </a:ln>
          </p:spPr>
        </p:pic>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20" name="Shape 420"/>
        <p:cNvGrpSpPr/>
        <p:nvPr/>
      </p:nvGrpSpPr>
      <p:grpSpPr>
        <a:xfrm>
          <a:off x="0" y="0"/>
          <a:ext cx="0" cy="0"/>
          <a:chOff x="0" y="0"/>
          <a:chExt cx="0" cy="0"/>
        </a:xfrm>
      </p:grpSpPr>
      <p:sp>
        <p:nvSpPr>
          <p:cNvPr id="421" name="Google Shape;421;p59"/>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Writing Number 20</a:t>
            </a:r>
            <a:endParaRPr b="0" sz="3000">
              <a:solidFill>
                <a:schemeClr val="accent5"/>
              </a:solidFill>
              <a:latin typeface="Hepta Slab"/>
              <a:ea typeface="Hepta Slab"/>
              <a:cs typeface="Hepta Slab"/>
              <a:sym typeface="Hepta Slab"/>
            </a:endParaRPr>
          </a:p>
        </p:txBody>
      </p:sp>
      <p:sp>
        <p:nvSpPr>
          <p:cNvPr id="422" name="Google Shape;422;p59"/>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423" name="Google Shape;423;p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424" name="Google Shape;424;p59"/>
          <p:cNvSpPr txBox="1"/>
          <p:nvPr/>
        </p:nvSpPr>
        <p:spPr>
          <a:xfrm>
            <a:off x="187525" y="1446600"/>
            <a:ext cx="8576100" cy="2443200"/>
          </a:xfrm>
          <a:prstGeom prst="rect">
            <a:avLst/>
          </a:prstGeom>
          <a:noFill/>
          <a:ln>
            <a:noFill/>
          </a:ln>
        </p:spPr>
        <p:txBody>
          <a:bodyPr anchorCtr="0" anchor="t" bIns="91425" lIns="91425" spcFirstLastPara="1" rIns="91425" wrap="square" tIns="91425">
            <a:noAutofit/>
          </a:bodyPr>
          <a:lstStyle/>
          <a:p>
            <a:pPr indent="-349250" lvl="0" marL="1371600" rtl="0" algn="l">
              <a:spcBef>
                <a:spcPts val="0"/>
              </a:spcBef>
              <a:spcAft>
                <a:spcPts val="1000"/>
              </a:spcAft>
              <a:buSzPts val="1900"/>
              <a:buFont typeface="Quicksand"/>
              <a:buChar char="●"/>
            </a:pPr>
            <a:r>
              <a:rPr lang="en" sz="1900">
                <a:latin typeface="Quicksand"/>
                <a:ea typeface="Quicksand"/>
                <a:cs typeface="Quicksand"/>
                <a:sym typeface="Quicksand"/>
              </a:rPr>
              <a:t>Practice writing the number 20.</a:t>
            </a:r>
            <a:endParaRPr sz="1900">
              <a:latin typeface="Quicksand"/>
              <a:ea typeface="Quicksand"/>
              <a:cs typeface="Quicksand"/>
              <a:sym typeface="Quicksand"/>
            </a:endParaRPr>
          </a:p>
        </p:txBody>
      </p:sp>
      <p:pic>
        <p:nvPicPr>
          <p:cNvPr id="425" name="Google Shape;425;p59"/>
          <p:cNvPicPr preferRelativeResize="0"/>
          <p:nvPr/>
        </p:nvPicPr>
        <p:blipFill>
          <a:blip r:embed="rId3">
            <a:alphaModFix/>
          </a:blip>
          <a:stretch>
            <a:fillRect/>
          </a:stretch>
        </p:blipFill>
        <p:spPr>
          <a:xfrm>
            <a:off x="1239875" y="2968238"/>
            <a:ext cx="6800850" cy="16287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29" name="Shape 429"/>
        <p:cNvGrpSpPr/>
        <p:nvPr/>
      </p:nvGrpSpPr>
      <p:grpSpPr>
        <a:xfrm>
          <a:off x="0" y="0"/>
          <a:ext cx="0" cy="0"/>
          <a:chOff x="0" y="0"/>
          <a:chExt cx="0" cy="0"/>
        </a:xfrm>
      </p:grpSpPr>
      <p:sp>
        <p:nvSpPr>
          <p:cNvPr id="430" name="Google Shape;430;p6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31" name="Google Shape;431;p60"/>
          <p:cNvSpPr txBox="1"/>
          <p:nvPr/>
        </p:nvSpPr>
        <p:spPr>
          <a:xfrm>
            <a:off x="1456375" y="2421450"/>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432" name="Google Shape;432;p60"/>
          <p:cNvPicPr preferRelativeResize="0"/>
          <p:nvPr/>
        </p:nvPicPr>
        <p:blipFill>
          <a:blip r:embed="rId3">
            <a:alphaModFix/>
          </a:blip>
          <a:stretch>
            <a:fillRect/>
          </a:stretch>
        </p:blipFill>
        <p:spPr>
          <a:xfrm>
            <a:off x="8135728" y="4302000"/>
            <a:ext cx="951050" cy="841500"/>
          </a:xfrm>
          <a:prstGeom prst="rect">
            <a:avLst/>
          </a:prstGeom>
          <a:noFill/>
          <a:ln>
            <a:noFill/>
          </a:ln>
        </p:spPr>
      </p:pic>
      <p:sp>
        <p:nvSpPr>
          <p:cNvPr id="433" name="Google Shape;433;p60"/>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434" name="Google Shape;434;p60"/>
          <p:cNvSpPr txBox="1"/>
          <p:nvPr/>
        </p:nvSpPr>
        <p:spPr>
          <a:xfrm>
            <a:off x="843925" y="919175"/>
            <a:ext cx="35505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Caveat Brush"/>
                <a:ea typeface="Caveat Brush"/>
                <a:cs typeface="Caveat Brush"/>
                <a:sym typeface="Caveat Brush"/>
              </a:rPr>
              <a:t>Elena says there are 11 dots. Clare says there are 10 dots and 1 dot. What do you think?</a:t>
            </a:r>
            <a:endParaRPr sz="1900">
              <a:latin typeface="Caveat Brush"/>
              <a:ea typeface="Caveat Brush"/>
              <a:cs typeface="Caveat Brush"/>
              <a:sym typeface="Caveat Brush"/>
            </a:endParaRPr>
          </a:p>
        </p:txBody>
      </p:sp>
      <p:pic>
        <p:nvPicPr>
          <p:cNvPr id="435" name="Google Shape;435;p60"/>
          <p:cNvPicPr preferRelativeResize="0"/>
          <p:nvPr/>
        </p:nvPicPr>
        <p:blipFill>
          <a:blip r:embed="rId4">
            <a:alphaModFix/>
          </a:blip>
          <a:stretch>
            <a:fillRect/>
          </a:stretch>
        </p:blipFill>
        <p:spPr>
          <a:xfrm>
            <a:off x="752475" y="1973375"/>
            <a:ext cx="3335523" cy="1063500"/>
          </a:xfrm>
          <a:prstGeom prst="rect">
            <a:avLst/>
          </a:prstGeom>
          <a:noFill/>
          <a:ln>
            <a:noFill/>
          </a:ln>
        </p:spPr>
      </p:pic>
      <p:pic>
        <p:nvPicPr>
          <p:cNvPr id="436" name="Google Shape;436;p60"/>
          <p:cNvPicPr preferRelativeResize="0"/>
          <p:nvPr/>
        </p:nvPicPr>
        <p:blipFill>
          <a:blip r:embed="rId5">
            <a:alphaModFix/>
          </a:blip>
          <a:stretch>
            <a:fillRect/>
          </a:stretch>
        </p:blipFill>
        <p:spPr>
          <a:xfrm>
            <a:off x="4650600" y="2171750"/>
            <a:ext cx="4257675" cy="666750"/>
          </a:xfrm>
          <a:prstGeom prst="rect">
            <a:avLst/>
          </a:prstGeom>
          <a:noFill/>
          <a:ln>
            <a:noFill/>
          </a:ln>
        </p:spPr>
      </p:pic>
      <p:sp>
        <p:nvSpPr>
          <p:cNvPr id="437" name="Google Shape;437;p60"/>
          <p:cNvSpPr txBox="1"/>
          <p:nvPr/>
        </p:nvSpPr>
        <p:spPr>
          <a:xfrm>
            <a:off x="4650600" y="2957225"/>
            <a:ext cx="3996900" cy="147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Caveat Brush"/>
                <a:ea typeface="Caveat Brush"/>
                <a:cs typeface="Caveat Brush"/>
                <a:sym typeface="Caveat Brush"/>
              </a:rPr>
              <a:t>Which two images can we put together to make 12? How do you know?</a:t>
            </a:r>
            <a:endParaRPr sz="1900">
              <a:latin typeface="Caveat Brush"/>
              <a:ea typeface="Caveat Brush"/>
              <a:cs typeface="Caveat Brush"/>
              <a:sym typeface="Caveat Brush"/>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441" name="Shape 441"/>
        <p:cNvGrpSpPr/>
        <p:nvPr/>
      </p:nvGrpSpPr>
      <p:grpSpPr>
        <a:xfrm>
          <a:off x="0" y="0"/>
          <a:ext cx="0" cy="0"/>
          <a:chOff x="0" y="0"/>
          <a:chExt cx="0" cy="0"/>
        </a:xfrm>
      </p:grpSpPr>
      <p:sp>
        <p:nvSpPr>
          <p:cNvPr id="442" name="Google Shape;442;p61"/>
          <p:cNvSpPr txBox="1"/>
          <p:nvPr>
            <p:ph type="ctrTitle"/>
          </p:nvPr>
        </p:nvSpPr>
        <p:spPr>
          <a:xfrm>
            <a:off x="255275" y="1591575"/>
            <a:ext cx="8456400" cy="16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Composing with a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Full 10-frame</a:t>
            </a:r>
            <a:endParaRPr sz="4000">
              <a:solidFill>
                <a:srgbClr val="434343"/>
              </a:solidFill>
              <a:latin typeface="Hepta Slab"/>
              <a:ea typeface="Hepta Slab"/>
              <a:cs typeface="Hepta Slab"/>
              <a:sym typeface="Hepta Slab"/>
            </a:endParaRPr>
          </a:p>
        </p:txBody>
      </p:sp>
      <p:sp>
        <p:nvSpPr>
          <p:cNvPr id="443" name="Google Shape;443;p61"/>
          <p:cNvSpPr txBox="1"/>
          <p:nvPr/>
        </p:nvSpPr>
        <p:spPr>
          <a:xfrm>
            <a:off x="3092450" y="308876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numbers using a full 10-frame</a:t>
            </a:r>
            <a:endParaRPr>
              <a:latin typeface="Quicksand"/>
              <a:ea typeface="Quicksand"/>
              <a:cs typeface="Quicksand"/>
              <a:sym typeface="Quicksand"/>
            </a:endParaRPr>
          </a:p>
        </p:txBody>
      </p:sp>
      <p:sp>
        <p:nvSpPr>
          <p:cNvPr id="444" name="Google Shape;444;p61"/>
          <p:cNvSpPr/>
          <p:nvPr/>
        </p:nvSpPr>
        <p:spPr>
          <a:xfrm>
            <a:off x="2629552" y="3166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6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K.NBT.A.1, K.CC.A.2</a:t>
            </a:r>
            <a:endParaRPr sz="1100">
              <a:latin typeface="Quicksand"/>
              <a:ea typeface="Quicksand"/>
              <a:cs typeface="Quicksand"/>
              <a:sym typeface="Quicksand"/>
            </a:endParaRPr>
          </a:p>
        </p:txBody>
      </p:sp>
      <p:sp>
        <p:nvSpPr>
          <p:cNvPr id="446" name="Google Shape;446;p61"/>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4</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0" name="Shape 450"/>
        <p:cNvGrpSpPr/>
        <p:nvPr/>
      </p:nvGrpSpPr>
      <p:grpSpPr>
        <a:xfrm>
          <a:off x="0" y="0"/>
          <a:ext cx="0" cy="0"/>
          <a:chOff x="0" y="0"/>
          <a:chExt cx="0" cy="0"/>
        </a:xfrm>
      </p:grpSpPr>
      <p:sp>
        <p:nvSpPr>
          <p:cNvPr id="451" name="Google Shape;451;p62"/>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62"/>
          <p:cNvSpPr txBox="1"/>
          <p:nvPr>
            <p:ph type="ctrTitle"/>
          </p:nvPr>
        </p:nvSpPr>
        <p:spPr>
          <a:xfrm>
            <a:off x="722275" y="768675"/>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Teen Numbers on a 10-Frame</a:t>
            </a:r>
            <a:endParaRPr b="0" sz="3000">
              <a:solidFill>
                <a:schemeClr val="accent5"/>
              </a:solidFill>
              <a:latin typeface="Hepta Slab"/>
              <a:ea typeface="Hepta Slab"/>
              <a:cs typeface="Hepta Slab"/>
              <a:sym typeface="Hepta Slab"/>
            </a:endParaRPr>
          </a:p>
        </p:txBody>
      </p:sp>
      <p:sp>
        <p:nvSpPr>
          <p:cNvPr id="453" name="Google Shape;453;p6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54" name="Google Shape;454;p62"/>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sp>
        <p:nvSpPr>
          <p:cNvPr id="455" name="Google Shape;455;p62"/>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62"/>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457" name="Google Shape;457;p62"/>
          <p:cNvPicPr preferRelativeResize="0"/>
          <p:nvPr/>
        </p:nvPicPr>
        <p:blipFill>
          <a:blip r:embed="rId3">
            <a:alphaModFix/>
          </a:blip>
          <a:stretch>
            <a:fillRect/>
          </a:stretch>
        </p:blipFill>
        <p:spPr>
          <a:xfrm>
            <a:off x="3495675" y="2081218"/>
            <a:ext cx="2247900" cy="9810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1" name="Shape 461"/>
        <p:cNvGrpSpPr/>
        <p:nvPr/>
      </p:nvGrpSpPr>
      <p:grpSpPr>
        <a:xfrm>
          <a:off x="0" y="0"/>
          <a:ext cx="0" cy="0"/>
          <a:chOff x="0" y="0"/>
          <a:chExt cx="0" cy="0"/>
        </a:xfrm>
      </p:grpSpPr>
      <p:sp>
        <p:nvSpPr>
          <p:cNvPr id="462" name="Google Shape;462;p63"/>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63"/>
          <p:cNvSpPr txBox="1"/>
          <p:nvPr>
            <p:ph type="ctrTitle"/>
          </p:nvPr>
        </p:nvSpPr>
        <p:spPr>
          <a:xfrm>
            <a:off x="722275" y="768675"/>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Teen Numbers on a 10-Frame</a:t>
            </a:r>
            <a:endParaRPr b="0" sz="3000">
              <a:solidFill>
                <a:schemeClr val="accent5"/>
              </a:solidFill>
              <a:latin typeface="Hepta Slab"/>
              <a:ea typeface="Hepta Slab"/>
              <a:cs typeface="Hepta Slab"/>
              <a:sym typeface="Hepta Slab"/>
            </a:endParaRPr>
          </a:p>
        </p:txBody>
      </p:sp>
      <p:sp>
        <p:nvSpPr>
          <p:cNvPr id="464" name="Google Shape;464;p6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65" name="Google Shape;465;p63"/>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sp>
        <p:nvSpPr>
          <p:cNvPr id="466" name="Google Shape;466;p63"/>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63"/>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468" name="Google Shape;468;p63"/>
          <p:cNvPicPr preferRelativeResize="0"/>
          <p:nvPr/>
        </p:nvPicPr>
        <p:blipFill>
          <a:blip r:embed="rId3">
            <a:alphaModFix/>
          </a:blip>
          <a:stretch>
            <a:fillRect/>
          </a:stretch>
        </p:blipFill>
        <p:spPr>
          <a:xfrm>
            <a:off x="3280988" y="2025105"/>
            <a:ext cx="2562225" cy="14382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72" name="Shape 472"/>
        <p:cNvGrpSpPr/>
        <p:nvPr/>
      </p:nvGrpSpPr>
      <p:grpSpPr>
        <a:xfrm>
          <a:off x="0" y="0"/>
          <a:ext cx="0" cy="0"/>
          <a:chOff x="0" y="0"/>
          <a:chExt cx="0" cy="0"/>
        </a:xfrm>
      </p:grpSpPr>
      <p:sp>
        <p:nvSpPr>
          <p:cNvPr id="473" name="Google Shape;473;p64"/>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64"/>
          <p:cNvSpPr txBox="1"/>
          <p:nvPr>
            <p:ph type="ctrTitle"/>
          </p:nvPr>
        </p:nvSpPr>
        <p:spPr>
          <a:xfrm>
            <a:off x="722275" y="768675"/>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Teen Numbers on a 10-Frame</a:t>
            </a:r>
            <a:endParaRPr b="0" sz="3000">
              <a:solidFill>
                <a:schemeClr val="accent5"/>
              </a:solidFill>
              <a:latin typeface="Hepta Slab"/>
              <a:ea typeface="Hepta Slab"/>
              <a:cs typeface="Hepta Slab"/>
              <a:sym typeface="Hepta Slab"/>
            </a:endParaRPr>
          </a:p>
        </p:txBody>
      </p:sp>
      <p:sp>
        <p:nvSpPr>
          <p:cNvPr id="475" name="Google Shape;475;p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76" name="Google Shape;476;p64"/>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sp>
        <p:nvSpPr>
          <p:cNvPr id="477" name="Google Shape;477;p64"/>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64"/>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479" name="Google Shape;479;p64"/>
          <p:cNvPicPr preferRelativeResize="0"/>
          <p:nvPr/>
        </p:nvPicPr>
        <p:blipFill>
          <a:blip r:embed="rId3">
            <a:alphaModFix/>
          </a:blip>
          <a:stretch>
            <a:fillRect/>
          </a:stretch>
        </p:blipFill>
        <p:spPr>
          <a:xfrm>
            <a:off x="3376238" y="2231493"/>
            <a:ext cx="2371725" cy="15525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83" name="Shape 483"/>
        <p:cNvGrpSpPr/>
        <p:nvPr/>
      </p:nvGrpSpPr>
      <p:grpSpPr>
        <a:xfrm>
          <a:off x="0" y="0"/>
          <a:ext cx="0" cy="0"/>
          <a:chOff x="0" y="0"/>
          <a:chExt cx="0" cy="0"/>
        </a:xfrm>
      </p:grpSpPr>
      <p:sp>
        <p:nvSpPr>
          <p:cNvPr id="484" name="Google Shape;484;p65"/>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65"/>
          <p:cNvSpPr txBox="1"/>
          <p:nvPr>
            <p:ph type="ctrTitle"/>
          </p:nvPr>
        </p:nvSpPr>
        <p:spPr>
          <a:xfrm>
            <a:off x="722275" y="768675"/>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Teen Numbers on a 10-Frame</a:t>
            </a:r>
            <a:endParaRPr b="0" sz="3000">
              <a:solidFill>
                <a:schemeClr val="accent5"/>
              </a:solidFill>
              <a:latin typeface="Hepta Slab"/>
              <a:ea typeface="Hepta Slab"/>
              <a:cs typeface="Hepta Slab"/>
              <a:sym typeface="Hepta Slab"/>
            </a:endParaRPr>
          </a:p>
        </p:txBody>
      </p:sp>
      <p:sp>
        <p:nvSpPr>
          <p:cNvPr id="486" name="Google Shape;486;p6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87" name="Google Shape;487;p65"/>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sp>
        <p:nvSpPr>
          <p:cNvPr id="488" name="Google Shape;488;p65"/>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65"/>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pic>
        <p:nvPicPr>
          <p:cNvPr id="490" name="Google Shape;490;p65"/>
          <p:cNvPicPr preferRelativeResize="0"/>
          <p:nvPr/>
        </p:nvPicPr>
        <p:blipFill>
          <a:blip r:embed="rId3">
            <a:alphaModFix/>
          </a:blip>
          <a:stretch>
            <a:fillRect/>
          </a:stretch>
        </p:blipFill>
        <p:spPr>
          <a:xfrm>
            <a:off x="3390525" y="1819280"/>
            <a:ext cx="2343150" cy="15049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4" name="Shape 494"/>
        <p:cNvGrpSpPr/>
        <p:nvPr/>
      </p:nvGrpSpPr>
      <p:grpSpPr>
        <a:xfrm>
          <a:off x="0" y="0"/>
          <a:ext cx="0" cy="0"/>
          <a:chOff x="0" y="0"/>
          <a:chExt cx="0" cy="0"/>
        </a:xfrm>
      </p:grpSpPr>
      <p:sp>
        <p:nvSpPr>
          <p:cNvPr id="495" name="Google Shape;495;p66"/>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Adding More Counters</a:t>
            </a:r>
            <a:endParaRPr b="0" sz="3000">
              <a:solidFill>
                <a:schemeClr val="accent5"/>
              </a:solidFill>
              <a:latin typeface="Hepta Slab"/>
              <a:ea typeface="Hepta Slab"/>
              <a:cs typeface="Hepta Slab"/>
              <a:sym typeface="Hepta Slab"/>
            </a:endParaRPr>
          </a:p>
        </p:txBody>
      </p:sp>
      <p:sp>
        <p:nvSpPr>
          <p:cNvPr id="496" name="Google Shape;496;p66"/>
          <p:cNvSpPr txBox="1"/>
          <p:nvPr/>
        </p:nvSpPr>
        <p:spPr>
          <a:xfrm>
            <a:off x="783150" y="1871525"/>
            <a:ext cx="7134300" cy="23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a:latin typeface="Quicksand"/>
              <a:ea typeface="Quicksand"/>
              <a:cs typeface="Quicksand"/>
              <a:sym typeface="Quicksand"/>
            </a:endParaRPr>
          </a:p>
        </p:txBody>
      </p:sp>
      <p:sp>
        <p:nvSpPr>
          <p:cNvPr id="497" name="Google Shape;497;p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98" name="Google Shape;498;p66"/>
          <p:cNvSpPr txBox="1"/>
          <p:nvPr/>
        </p:nvSpPr>
        <p:spPr>
          <a:xfrm>
            <a:off x="321475" y="1382325"/>
            <a:ext cx="8094000" cy="1392900"/>
          </a:xfrm>
          <a:prstGeom prst="rect">
            <a:avLst/>
          </a:prstGeom>
          <a:noFill/>
          <a:ln>
            <a:noFill/>
          </a:ln>
        </p:spPr>
        <p:txBody>
          <a:bodyPr anchorCtr="0" anchor="t" bIns="91425" lIns="91425" spcFirstLastPara="1" rIns="91425" wrap="square" tIns="91425">
            <a:noAutofit/>
          </a:bodyPr>
          <a:lstStyle/>
          <a:p>
            <a:pPr indent="-400050" lvl="0" marL="1371600" rtl="0" algn="l">
              <a:spcBef>
                <a:spcPts val="0"/>
              </a:spcBef>
              <a:spcAft>
                <a:spcPts val="0"/>
              </a:spcAft>
              <a:buSzPts val="2700"/>
              <a:buFont typeface="Caveat Brush"/>
              <a:buAutoNum type="arabicPeriod"/>
            </a:pPr>
            <a:r>
              <a:rPr lang="en" sz="2700">
                <a:latin typeface="Caveat Brush"/>
                <a:ea typeface="Caveat Brush"/>
                <a:cs typeface="Caveat Brush"/>
                <a:sym typeface="Caveat Brush"/>
              </a:rPr>
              <a:t>Flip over 1 card.</a:t>
            </a:r>
            <a:endParaRPr sz="2700">
              <a:latin typeface="Caveat Brush"/>
              <a:ea typeface="Caveat Brush"/>
              <a:cs typeface="Caveat Brush"/>
              <a:sym typeface="Caveat Brush"/>
            </a:endParaRPr>
          </a:p>
          <a:p>
            <a:pPr indent="-400050" lvl="0" marL="1371600" rtl="0" algn="l">
              <a:spcBef>
                <a:spcPts val="1000"/>
              </a:spcBef>
              <a:spcAft>
                <a:spcPts val="0"/>
              </a:spcAft>
              <a:buSzPts val="2700"/>
              <a:buFont typeface="Caveat Brush"/>
              <a:buAutoNum type="arabicPeriod"/>
            </a:pPr>
            <a:r>
              <a:rPr lang="en" sz="2700">
                <a:latin typeface="Caveat Brush"/>
                <a:ea typeface="Caveat Brush"/>
                <a:cs typeface="Caveat Brush"/>
                <a:sym typeface="Caveat Brush"/>
              </a:rPr>
              <a:t>Add that many dots to your 10-frame.</a:t>
            </a:r>
            <a:endParaRPr sz="2700">
              <a:latin typeface="Caveat Brush"/>
              <a:ea typeface="Caveat Brush"/>
              <a:cs typeface="Caveat Brush"/>
              <a:sym typeface="Caveat Brush"/>
            </a:endParaRPr>
          </a:p>
          <a:p>
            <a:pPr indent="-400050" lvl="0" marL="1371600" rtl="0" algn="l">
              <a:spcBef>
                <a:spcPts val="1000"/>
              </a:spcBef>
              <a:spcAft>
                <a:spcPts val="0"/>
              </a:spcAft>
              <a:buSzPts val="2700"/>
              <a:buFont typeface="Caveat Brush"/>
              <a:buAutoNum type="arabicPeriod"/>
            </a:pPr>
            <a:r>
              <a:rPr lang="en" sz="2700">
                <a:latin typeface="Caveat Brush"/>
                <a:ea typeface="Caveat Brush"/>
                <a:cs typeface="Caveat Brush"/>
                <a:sym typeface="Caveat Brush"/>
              </a:rPr>
              <a:t>Write a number to show how many dots there are now.</a:t>
            </a:r>
            <a:endParaRPr sz="2700">
              <a:latin typeface="Caveat Brush"/>
              <a:ea typeface="Caveat Brush"/>
              <a:cs typeface="Caveat Brush"/>
              <a:sym typeface="Caveat Brush"/>
            </a:endParaRPr>
          </a:p>
          <a:p>
            <a:pPr indent="-400050" lvl="0" marL="1371600" rtl="0" algn="l">
              <a:spcBef>
                <a:spcPts val="1000"/>
              </a:spcBef>
              <a:spcAft>
                <a:spcPts val="1000"/>
              </a:spcAft>
              <a:buSzPts val="2700"/>
              <a:buFont typeface="Caveat Brush"/>
              <a:buAutoNum type="arabicPeriod"/>
            </a:pPr>
            <a:r>
              <a:rPr lang="en" sz="2700">
                <a:latin typeface="Caveat Brush"/>
                <a:ea typeface="Caveat Brush"/>
                <a:cs typeface="Caveat Brush"/>
                <a:sym typeface="Caveat Brush"/>
              </a:rPr>
              <a:t>Work with your partner to finish the rest of the problems.</a:t>
            </a:r>
            <a:endParaRPr sz="2700">
              <a:latin typeface="Caveat Brush"/>
              <a:ea typeface="Caveat Brush"/>
              <a:cs typeface="Caveat Brush"/>
              <a:sym typeface="Caveat Brush"/>
            </a:endParaRPr>
          </a:p>
        </p:txBody>
      </p:sp>
      <p:pic>
        <p:nvPicPr>
          <p:cNvPr id="499" name="Google Shape;499;p66"/>
          <p:cNvPicPr preferRelativeResize="0"/>
          <p:nvPr/>
        </p:nvPicPr>
        <p:blipFill>
          <a:blip r:embed="rId3">
            <a:alphaModFix/>
          </a:blip>
          <a:stretch>
            <a:fillRect/>
          </a:stretch>
        </p:blipFill>
        <p:spPr>
          <a:xfrm>
            <a:off x="4306271" y="3970825"/>
            <a:ext cx="4714850" cy="9750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3" name="Shape 503"/>
        <p:cNvGrpSpPr/>
        <p:nvPr/>
      </p:nvGrpSpPr>
      <p:grpSpPr>
        <a:xfrm>
          <a:off x="0" y="0"/>
          <a:ext cx="0" cy="0"/>
          <a:chOff x="0" y="0"/>
          <a:chExt cx="0" cy="0"/>
        </a:xfrm>
      </p:grpSpPr>
      <p:sp>
        <p:nvSpPr>
          <p:cNvPr id="504" name="Google Shape;504;p67"/>
          <p:cNvSpPr txBox="1"/>
          <p:nvPr>
            <p:ph type="ctrTitle"/>
          </p:nvPr>
        </p:nvSpPr>
        <p:spPr>
          <a:xfrm>
            <a:off x="681950" y="429625"/>
            <a:ext cx="6706800" cy="80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Finish the Representation</a:t>
            </a:r>
            <a:endParaRPr b="0" sz="3000">
              <a:solidFill>
                <a:schemeClr val="accent5"/>
              </a:solidFill>
              <a:latin typeface="Hepta Slab"/>
              <a:ea typeface="Hepta Slab"/>
              <a:cs typeface="Hepta Slab"/>
              <a:sym typeface="Hepta Slab"/>
            </a:endParaRPr>
          </a:p>
        </p:txBody>
      </p:sp>
      <p:sp>
        <p:nvSpPr>
          <p:cNvPr id="505" name="Google Shape;505;p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06" name="Google Shape;506;p67"/>
          <p:cNvSpPr txBox="1"/>
          <p:nvPr/>
        </p:nvSpPr>
        <p:spPr>
          <a:xfrm>
            <a:off x="4551525" y="1462075"/>
            <a:ext cx="28500" cy="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67"/>
          <p:cNvSpPr txBox="1"/>
          <p:nvPr/>
        </p:nvSpPr>
        <p:spPr>
          <a:xfrm>
            <a:off x="321475" y="1382325"/>
            <a:ext cx="8094000" cy="80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2700">
                <a:latin typeface="Caveat Brush"/>
                <a:ea typeface="Caveat Brush"/>
                <a:cs typeface="Caveat Brush"/>
                <a:sym typeface="Caveat Brush"/>
              </a:rPr>
              <a:t>Draw more dots to finish the representation of each number.</a:t>
            </a:r>
            <a:endParaRPr sz="2700">
              <a:latin typeface="Caveat Brush"/>
              <a:ea typeface="Caveat Brush"/>
              <a:cs typeface="Caveat Brush"/>
              <a:sym typeface="Caveat Brush"/>
            </a:endParaRPr>
          </a:p>
        </p:txBody>
      </p:sp>
      <p:pic>
        <p:nvPicPr>
          <p:cNvPr id="508" name="Google Shape;508;p67"/>
          <p:cNvPicPr preferRelativeResize="0"/>
          <p:nvPr/>
        </p:nvPicPr>
        <p:blipFill>
          <a:blip r:embed="rId3">
            <a:alphaModFix/>
          </a:blip>
          <a:stretch>
            <a:fillRect/>
          </a:stretch>
        </p:blipFill>
        <p:spPr>
          <a:xfrm>
            <a:off x="2820575" y="2186325"/>
            <a:ext cx="3233750" cy="22038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12" name="Shape 512"/>
        <p:cNvGrpSpPr/>
        <p:nvPr/>
      </p:nvGrpSpPr>
      <p:grpSpPr>
        <a:xfrm>
          <a:off x="0" y="0"/>
          <a:ext cx="0" cy="0"/>
          <a:chOff x="0" y="0"/>
          <a:chExt cx="0" cy="0"/>
        </a:xfrm>
      </p:grpSpPr>
      <p:sp>
        <p:nvSpPr>
          <p:cNvPr id="513" name="Google Shape;513;p6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514" name="Google Shape;514;p68"/>
          <p:cNvPicPr preferRelativeResize="0"/>
          <p:nvPr/>
        </p:nvPicPr>
        <p:blipFill>
          <a:blip r:embed="rId3">
            <a:alphaModFix/>
          </a:blip>
          <a:stretch>
            <a:fillRect/>
          </a:stretch>
        </p:blipFill>
        <p:spPr>
          <a:xfrm>
            <a:off x="7730355" y="3943325"/>
            <a:ext cx="1356419" cy="1200175"/>
          </a:xfrm>
          <a:prstGeom prst="rect">
            <a:avLst/>
          </a:prstGeom>
          <a:noFill/>
          <a:ln>
            <a:noFill/>
          </a:ln>
        </p:spPr>
      </p:pic>
      <p:sp>
        <p:nvSpPr>
          <p:cNvPr id="515" name="Google Shape;515;p6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516" name="Google Shape;516;p68"/>
          <p:cNvSpPr txBox="1"/>
          <p:nvPr/>
        </p:nvSpPr>
        <p:spPr>
          <a:xfrm>
            <a:off x="589375" y="2236975"/>
            <a:ext cx="4714800" cy="4800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500">
                <a:latin typeface="Bitter"/>
                <a:ea typeface="Bitter"/>
                <a:cs typeface="Bitter"/>
                <a:sym typeface="Bitter"/>
              </a:rPr>
              <a:t>How many dots are there? How do you know?</a:t>
            </a:r>
            <a:endParaRPr sz="1500">
              <a:latin typeface="Bitter"/>
              <a:ea typeface="Bitter"/>
              <a:cs typeface="Bitter"/>
              <a:sym typeface="Bitter"/>
            </a:endParaRPr>
          </a:p>
          <a:p>
            <a:pPr indent="0" lvl="0" marL="457200" rtl="0" algn="l">
              <a:spcBef>
                <a:spcPts val="1000"/>
              </a:spcBef>
              <a:spcAft>
                <a:spcPts val="0"/>
              </a:spcAft>
              <a:buNone/>
            </a:pPr>
            <a:r>
              <a:rPr lang="en" sz="1500">
                <a:latin typeface="Bitter"/>
                <a:ea typeface="Bitter"/>
                <a:cs typeface="Bitter"/>
                <a:sym typeface="Bitter"/>
              </a:rPr>
              <a:t> </a:t>
            </a:r>
            <a:endParaRPr sz="1500">
              <a:latin typeface="Bitter"/>
              <a:ea typeface="Bitter"/>
              <a:cs typeface="Bitter"/>
              <a:sym typeface="Bitter"/>
            </a:endParaRPr>
          </a:p>
          <a:p>
            <a:pPr indent="0" lvl="0" marL="0" rtl="0" algn="l">
              <a:spcBef>
                <a:spcPts val="1000"/>
              </a:spcBef>
              <a:spcAft>
                <a:spcPts val="0"/>
              </a:spcAft>
              <a:buNone/>
            </a:pPr>
            <a:r>
              <a:t/>
            </a:r>
            <a:endParaRPr sz="1500">
              <a:latin typeface="Bitter"/>
              <a:ea typeface="Bitter"/>
              <a:cs typeface="Bitter"/>
              <a:sym typeface="Bitter"/>
            </a:endParaRPr>
          </a:p>
          <a:p>
            <a:pPr indent="0" lvl="0" marL="457200" rtl="0" algn="l">
              <a:spcBef>
                <a:spcPts val="1000"/>
              </a:spcBef>
              <a:spcAft>
                <a:spcPts val="0"/>
              </a:spcAft>
              <a:buNone/>
            </a:pPr>
            <a:r>
              <a:t/>
            </a:r>
            <a:endParaRPr sz="1700">
              <a:latin typeface="Bitter"/>
              <a:ea typeface="Bitter"/>
              <a:cs typeface="Bitter"/>
              <a:sym typeface="Bitter"/>
            </a:endParaRPr>
          </a:p>
          <a:p>
            <a:pPr indent="0" lvl="0" marL="0" rtl="0" algn="l">
              <a:spcBef>
                <a:spcPts val="1000"/>
              </a:spcBef>
              <a:spcAft>
                <a:spcPts val="0"/>
              </a:spcAft>
              <a:buNone/>
            </a:pPr>
            <a:r>
              <a:t/>
            </a:r>
            <a:endParaRPr sz="1500">
              <a:latin typeface="Bitter"/>
              <a:ea typeface="Bitter"/>
              <a:cs typeface="Bitter"/>
              <a:sym typeface="Bitter"/>
            </a:endParaRPr>
          </a:p>
          <a:p>
            <a:pPr indent="0" lvl="0" marL="457200" rtl="0" algn="l">
              <a:spcBef>
                <a:spcPts val="1000"/>
              </a:spcBef>
              <a:spcAft>
                <a:spcPts val="0"/>
              </a:spcAft>
              <a:buNone/>
            </a:pPr>
            <a:r>
              <a:t/>
            </a:r>
            <a:endParaRPr sz="1700">
              <a:latin typeface="Bitter"/>
              <a:ea typeface="Bitter"/>
              <a:cs typeface="Bitter"/>
              <a:sym typeface="Bitter"/>
            </a:endParaRPr>
          </a:p>
          <a:p>
            <a:pPr indent="0" lvl="0" marL="0" rtl="0" algn="l">
              <a:spcBef>
                <a:spcPts val="1000"/>
              </a:spcBef>
              <a:spcAft>
                <a:spcPts val="0"/>
              </a:spcAft>
              <a:buNone/>
            </a:pPr>
            <a:r>
              <a:t/>
            </a:r>
            <a:endParaRPr sz="1700">
              <a:latin typeface="Bitter"/>
              <a:ea typeface="Bitter"/>
              <a:cs typeface="Bitter"/>
              <a:sym typeface="Bitter"/>
            </a:endParaRPr>
          </a:p>
          <a:p>
            <a:pPr indent="0" lvl="0" marL="457200" rtl="0" algn="l">
              <a:spcBef>
                <a:spcPts val="1000"/>
              </a:spcBef>
              <a:spcAft>
                <a:spcPts val="0"/>
              </a:spcAft>
              <a:buNone/>
            </a:pPr>
            <a:r>
              <a:t/>
            </a:r>
            <a:endParaRPr/>
          </a:p>
        </p:txBody>
      </p:sp>
      <p:pic>
        <p:nvPicPr>
          <p:cNvPr id="517" name="Google Shape;517;p68"/>
          <p:cNvPicPr preferRelativeResize="0"/>
          <p:nvPr/>
        </p:nvPicPr>
        <p:blipFill>
          <a:blip r:embed="rId4">
            <a:alphaModFix/>
          </a:blip>
          <a:stretch>
            <a:fillRect/>
          </a:stretch>
        </p:blipFill>
        <p:spPr>
          <a:xfrm>
            <a:off x="1342250" y="613150"/>
            <a:ext cx="3209050" cy="1487125"/>
          </a:xfrm>
          <a:prstGeom prst="rect">
            <a:avLst/>
          </a:prstGeom>
          <a:noFill/>
          <a:ln>
            <a:noFill/>
          </a:ln>
        </p:spPr>
      </p:pic>
      <p:sp>
        <p:nvSpPr>
          <p:cNvPr id="518" name="Google Shape;518;p68"/>
          <p:cNvSpPr txBox="1"/>
          <p:nvPr/>
        </p:nvSpPr>
        <p:spPr>
          <a:xfrm>
            <a:off x="675075" y="3032525"/>
            <a:ext cx="4714800" cy="91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We don’t need to touch and count each dot. We know that when the 10-frame is full, there are 10 dots.</a:t>
            </a:r>
            <a:endParaRPr b="1" sz="1900">
              <a:latin typeface="Quicksand"/>
              <a:ea typeface="Quicksand"/>
              <a:cs typeface="Quicksand"/>
              <a:sym typeface="Quicksand"/>
            </a:endParaRPr>
          </a:p>
        </p:txBody>
      </p:sp>
      <p:pic>
        <p:nvPicPr>
          <p:cNvPr id="519" name="Google Shape;519;p68"/>
          <p:cNvPicPr preferRelativeResize="0"/>
          <p:nvPr/>
        </p:nvPicPr>
        <p:blipFill>
          <a:blip r:embed="rId5">
            <a:alphaModFix/>
          </a:blip>
          <a:stretch>
            <a:fillRect/>
          </a:stretch>
        </p:blipFill>
        <p:spPr>
          <a:xfrm>
            <a:off x="6115300" y="2040000"/>
            <a:ext cx="2542975" cy="1560450"/>
          </a:xfrm>
          <a:prstGeom prst="rect">
            <a:avLst/>
          </a:prstGeom>
          <a:noFill/>
          <a:ln>
            <a:noFill/>
          </a:ln>
        </p:spPr>
      </p:pic>
      <p:sp>
        <p:nvSpPr>
          <p:cNvPr id="520" name="Google Shape;520;p68"/>
          <p:cNvSpPr txBox="1"/>
          <p:nvPr/>
        </p:nvSpPr>
        <p:spPr>
          <a:xfrm>
            <a:off x="5529275" y="1344525"/>
            <a:ext cx="31290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Hepta Slab"/>
                <a:ea typeface="Hepta Slab"/>
                <a:cs typeface="Hepta Slab"/>
                <a:sym typeface="Hepta Slab"/>
              </a:rPr>
              <a:t>How many dots are there? How do you know?</a:t>
            </a:r>
            <a:endParaRPr sz="1600">
              <a:latin typeface="Hepta Slab"/>
              <a:ea typeface="Hepta Slab"/>
              <a:cs typeface="Hepta Slab"/>
              <a:sym typeface="Hepta Slab"/>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524" name="Shape 524"/>
        <p:cNvGrpSpPr/>
        <p:nvPr/>
      </p:nvGrpSpPr>
      <p:grpSpPr>
        <a:xfrm>
          <a:off x="0" y="0"/>
          <a:ext cx="0" cy="0"/>
          <a:chOff x="0" y="0"/>
          <a:chExt cx="0" cy="0"/>
        </a:xfrm>
      </p:grpSpPr>
      <p:sp>
        <p:nvSpPr>
          <p:cNvPr id="525" name="Google Shape;525;p69"/>
          <p:cNvSpPr txBox="1"/>
          <p:nvPr>
            <p:ph type="ctrTitle"/>
          </p:nvPr>
        </p:nvSpPr>
        <p:spPr>
          <a:xfrm>
            <a:off x="576725" y="1012925"/>
            <a:ext cx="8183400" cy="16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 Expressions and Numbers </a:t>
            </a:r>
            <a:endParaRPr sz="4000">
              <a:solidFill>
                <a:srgbClr val="434343"/>
              </a:solidFill>
              <a:latin typeface="Hepta Slab"/>
              <a:ea typeface="Hepta Slab"/>
              <a:cs typeface="Hepta Slab"/>
              <a:sym typeface="Hepta Slab"/>
            </a:endParaRPr>
          </a:p>
        </p:txBody>
      </p:sp>
      <p:sp>
        <p:nvSpPr>
          <p:cNvPr id="526" name="Google Shape;526;p69"/>
          <p:cNvSpPr txBox="1"/>
          <p:nvPr/>
        </p:nvSpPr>
        <p:spPr>
          <a:xfrm>
            <a:off x="3092450" y="3166638"/>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 Let’s look at expressions for numbers 11–19.</a:t>
            </a:r>
            <a:endParaRPr>
              <a:latin typeface="Quicksand"/>
              <a:ea typeface="Quicksand"/>
              <a:cs typeface="Quicksand"/>
              <a:sym typeface="Quicksand"/>
            </a:endParaRPr>
          </a:p>
        </p:txBody>
      </p:sp>
      <p:sp>
        <p:nvSpPr>
          <p:cNvPr id="527" name="Google Shape;527;p69"/>
          <p:cNvSpPr/>
          <p:nvPr/>
        </p:nvSpPr>
        <p:spPr>
          <a:xfrm>
            <a:off x="2629552" y="3166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6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 K.NBT.A.1, K.OA.A.1</a:t>
            </a:r>
            <a:endParaRPr sz="1100">
              <a:latin typeface="Quicksand"/>
              <a:ea typeface="Quicksand"/>
              <a:cs typeface="Quicksand"/>
              <a:sym typeface="Quicksand"/>
            </a:endParaRPr>
          </a:p>
        </p:txBody>
      </p:sp>
      <p:sp>
        <p:nvSpPr>
          <p:cNvPr id="529" name="Google Shape;529;p69"/>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5</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33" name="Shape 533"/>
        <p:cNvGrpSpPr/>
        <p:nvPr/>
      </p:nvGrpSpPr>
      <p:grpSpPr>
        <a:xfrm>
          <a:off x="0" y="0"/>
          <a:ext cx="0" cy="0"/>
          <a:chOff x="0" y="0"/>
          <a:chExt cx="0" cy="0"/>
        </a:xfrm>
      </p:grpSpPr>
      <p:sp>
        <p:nvSpPr>
          <p:cNvPr id="534" name="Google Shape;534;p70"/>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3 + ___</a:t>
            </a:r>
            <a:endParaRPr b="0" sz="3000">
              <a:solidFill>
                <a:schemeClr val="accent5"/>
              </a:solidFill>
              <a:latin typeface="Hepta Slab"/>
              <a:ea typeface="Hepta Slab"/>
              <a:cs typeface="Hepta Slab"/>
              <a:sym typeface="Hepta Slab"/>
            </a:endParaRPr>
          </a:p>
        </p:txBody>
      </p:sp>
      <p:sp>
        <p:nvSpPr>
          <p:cNvPr id="535" name="Google Shape;535;p7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36" name="Google Shape;536;p70"/>
          <p:cNvSpPr/>
          <p:nvPr/>
        </p:nvSpPr>
        <p:spPr>
          <a:xfrm>
            <a:off x="825350" y="1172250"/>
            <a:ext cx="1507194" cy="1303776"/>
          </a:xfrm>
          <a:prstGeom prst="irregularSeal1">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70"/>
          <p:cNvSpPr txBox="1"/>
          <p:nvPr/>
        </p:nvSpPr>
        <p:spPr>
          <a:xfrm>
            <a:off x="1129675" y="1406425"/>
            <a:ext cx="10116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latin typeface="Caveat Brush"/>
                <a:ea typeface="Caveat Brush"/>
                <a:cs typeface="Caveat Brush"/>
                <a:sym typeface="Caveat Brush"/>
              </a:rPr>
              <a:t>Add</a:t>
            </a:r>
            <a:endParaRPr sz="3500">
              <a:latin typeface="Caveat Brush"/>
              <a:ea typeface="Caveat Brush"/>
              <a:cs typeface="Caveat Brush"/>
              <a:sym typeface="Caveat Brush"/>
            </a:endParaRPr>
          </a:p>
        </p:txBody>
      </p:sp>
      <p:pic>
        <p:nvPicPr>
          <p:cNvPr id="538" name="Google Shape;538;p70"/>
          <p:cNvPicPr preferRelativeResize="0"/>
          <p:nvPr/>
        </p:nvPicPr>
        <p:blipFill>
          <a:blip r:embed="rId3">
            <a:alphaModFix/>
          </a:blip>
          <a:stretch>
            <a:fillRect/>
          </a:stretch>
        </p:blipFill>
        <p:spPr>
          <a:xfrm>
            <a:off x="3496571" y="1972250"/>
            <a:ext cx="2150850" cy="9463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2" name="Shape 542"/>
        <p:cNvGrpSpPr/>
        <p:nvPr/>
      </p:nvGrpSpPr>
      <p:grpSpPr>
        <a:xfrm>
          <a:off x="0" y="0"/>
          <a:ext cx="0" cy="0"/>
          <a:chOff x="0" y="0"/>
          <a:chExt cx="0" cy="0"/>
        </a:xfrm>
      </p:grpSpPr>
      <p:sp>
        <p:nvSpPr>
          <p:cNvPr id="543" name="Google Shape;543;p71"/>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3 + ___</a:t>
            </a:r>
            <a:endParaRPr b="0" sz="3000">
              <a:solidFill>
                <a:schemeClr val="accent5"/>
              </a:solidFill>
              <a:latin typeface="Hepta Slab"/>
              <a:ea typeface="Hepta Slab"/>
              <a:cs typeface="Hepta Slab"/>
              <a:sym typeface="Hepta Slab"/>
            </a:endParaRPr>
          </a:p>
        </p:txBody>
      </p:sp>
      <p:sp>
        <p:nvSpPr>
          <p:cNvPr id="544" name="Google Shape;544;p7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45" name="Google Shape;545;p71"/>
          <p:cNvSpPr/>
          <p:nvPr/>
        </p:nvSpPr>
        <p:spPr>
          <a:xfrm>
            <a:off x="825350" y="1172250"/>
            <a:ext cx="1507194" cy="1303776"/>
          </a:xfrm>
          <a:prstGeom prst="irregularSeal1">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71"/>
          <p:cNvSpPr txBox="1"/>
          <p:nvPr/>
        </p:nvSpPr>
        <p:spPr>
          <a:xfrm>
            <a:off x="1129675" y="1406425"/>
            <a:ext cx="10116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latin typeface="Caveat Brush"/>
                <a:ea typeface="Caveat Brush"/>
                <a:cs typeface="Caveat Brush"/>
                <a:sym typeface="Caveat Brush"/>
              </a:rPr>
              <a:t>Add</a:t>
            </a:r>
            <a:endParaRPr sz="3500">
              <a:latin typeface="Caveat Brush"/>
              <a:ea typeface="Caveat Brush"/>
              <a:cs typeface="Caveat Brush"/>
              <a:sym typeface="Caveat Brush"/>
            </a:endParaRPr>
          </a:p>
        </p:txBody>
      </p:sp>
      <p:pic>
        <p:nvPicPr>
          <p:cNvPr id="547" name="Google Shape;547;p71"/>
          <p:cNvPicPr preferRelativeResize="0"/>
          <p:nvPr/>
        </p:nvPicPr>
        <p:blipFill>
          <a:blip r:embed="rId3">
            <a:alphaModFix/>
          </a:blip>
          <a:stretch>
            <a:fillRect/>
          </a:stretch>
        </p:blipFill>
        <p:spPr>
          <a:xfrm>
            <a:off x="3489743" y="2008150"/>
            <a:ext cx="1912500" cy="8415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51" name="Shape 551"/>
        <p:cNvGrpSpPr/>
        <p:nvPr/>
      </p:nvGrpSpPr>
      <p:grpSpPr>
        <a:xfrm>
          <a:off x="0" y="0"/>
          <a:ext cx="0" cy="0"/>
          <a:chOff x="0" y="0"/>
          <a:chExt cx="0" cy="0"/>
        </a:xfrm>
      </p:grpSpPr>
      <p:sp>
        <p:nvSpPr>
          <p:cNvPr id="552" name="Google Shape;552;p72"/>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3 + ___</a:t>
            </a:r>
            <a:endParaRPr b="0" sz="3000">
              <a:solidFill>
                <a:schemeClr val="accent5"/>
              </a:solidFill>
              <a:latin typeface="Hepta Slab"/>
              <a:ea typeface="Hepta Slab"/>
              <a:cs typeface="Hepta Slab"/>
              <a:sym typeface="Hepta Slab"/>
            </a:endParaRPr>
          </a:p>
        </p:txBody>
      </p:sp>
      <p:sp>
        <p:nvSpPr>
          <p:cNvPr id="553" name="Google Shape;553;p7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54" name="Google Shape;554;p72"/>
          <p:cNvSpPr/>
          <p:nvPr/>
        </p:nvSpPr>
        <p:spPr>
          <a:xfrm>
            <a:off x="825350" y="1172250"/>
            <a:ext cx="1507194" cy="1303776"/>
          </a:xfrm>
          <a:prstGeom prst="irregularSeal1">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72"/>
          <p:cNvSpPr txBox="1"/>
          <p:nvPr/>
        </p:nvSpPr>
        <p:spPr>
          <a:xfrm>
            <a:off x="1129675" y="1406425"/>
            <a:ext cx="10116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latin typeface="Caveat Brush"/>
                <a:ea typeface="Caveat Brush"/>
                <a:cs typeface="Caveat Brush"/>
                <a:sym typeface="Caveat Brush"/>
              </a:rPr>
              <a:t>Add</a:t>
            </a:r>
            <a:endParaRPr sz="3500">
              <a:latin typeface="Caveat Brush"/>
              <a:ea typeface="Caveat Brush"/>
              <a:cs typeface="Caveat Brush"/>
              <a:sym typeface="Caveat Brush"/>
            </a:endParaRPr>
          </a:p>
        </p:txBody>
      </p:sp>
      <p:pic>
        <p:nvPicPr>
          <p:cNvPr id="556" name="Google Shape;556;p72"/>
          <p:cNvPicPr preferRelativeResize="0"/>
          <p:nvPr/>
        </p:nvPicPr>
        <p:blipFill>
          <a:blip r:embed="rId3">
            <a:alphaModFix/>
          </a:blip>
          <a:stretch>
            <a:fillRect/>
          </a:stretch>
        </p:blipFill>
        <p:spPr>
          <a:xfrm>
            <a:off x="3836639" y="2212500"/>
            <a:ext cx="1632954" cy="7185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60" name="Shape 560"/>
        <p:cNvGrpSpPr/>
        <p:nvPr/>
      </p:nvGrpSpPr>
      <p:grpSpPr>
        <a:xfrm>
          <a:off x="0" y="0"/>
          <a:ext cx="0" cy="0"/>
          <a:chOff x="0" y="0"/>
          <a:chExt cx="0" cy="0"/>
        </a:xfrm>
      </p:grpSpPr>
      <p:sp>
        <p:nvSpPr>
          <p:cNvPr id="561" name="Google Shape;561;p73"/>
          <p:cNvSpPr txBox="1"/>
          <p:nvPr>
            <p:ph type="ctrTitle"/>
          </p:nvPr>
        </p:nvSpPr>
        <p:spPr>
          <a:xfrm>
            <a:off x="647275" y="47935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3 + ___</a:t>
            </a:r>
            <a:endParaRPr b="0" sz="3000">
              <a:solidFill>
                <a:schemeClr val="accent5"/>
              </a:solidFill>
              <a:latin typeface="Hepta Slab"/>
              <a:ea typeface="Hepta Slab"/>
              <a:cs typeface="Hepta Slab"/>
              <a:sym typeface="Hepta Slab"/>
            </a:endParaRPr>
          </a:p>
        </p:txBody>
      </p:sp>
      <p:sp>
        <p:nvSpPr>
          <p:cNvPr id="562" name="Google Shape;562;p7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63" name="Google Shape;563;p73"/>
          <p:cNvSpPr/>
          <p:nvPr/>
        </p:nvSpPr>
        <p:spPr>
          <a:xfrm>
            <a:off x="825350" y="1172250"/>
            <a:ext cx="1507194" cy="1303776"/>
          </a:xfrm>
          <a:prstGeom prst="irregularSeal1">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73"/>
          <p:cNvSpPr txBox="1"/>
          <p:nvPr/>
        </p:nvSpPr>
        <p:spPr>
          <a:xfrm>
            <a:off x="1129675" y="1406425"/>
            <a:ext cx="10116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latin typeface="Caveat Brush"/>
                <a:ea typeface="Caveat Brush"/>
                <a:cs typeface="Caveat Brush"/>
                <a:sym typeface="Caveat Brush"/>
              </a:rPr>
              <a:t>Add</a:t>
            </a:r>
            <a:endParaRPr sz="3500">
              <a:latin typeface="Caveat Brush"/>
              <a:ea typeface="Caveat Brush"/>
              <a:cs typeface="Caveat Brush"/>
              <a:sym typeface="Caveat Brush"/>
            </a:endParaRPr>
          </a:p>
        </p:txBody>
      </p:sp>
      <p:pic>
        <p:nvPicPr>
          <p:cNvPr id="565" name="Google Shape;565;p73"/>
          <p:cNvPicPr preferRelativeResize="0"/>
          <p:nvPr/>
        </p:nvPicPr>
        <p:blipFill>
          <a:blip r:embed="rId3">
            <a:alphaModFix/>
          </a:blip>
          <a:stretch>
            <a:fillRect/>
          </a:stretch>
        </p:blipFill>
        <p:spPr>
          <a:xfrm>
            <a:off x="3764868" y="2151000"/>
            <a:ext cx="1912500" cy="8415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69" name="Shape 569"/>
        <p:cNvGrpSpPr/>
        <p:nvPr/>
      </p:nvGrpSpPr>
      <p:grpSpPr>
        <a:xfrm>
          <a:off x="0" y="0"/>
          <a:ext cx="0" cy="0"/>
          <a:chOff x="0" y="0"/>
          <a:chExt cx="0" cy="0"/>
        </a:xfrm>
      </p:grpSpPr>
      <p:sp>
        <p:nvSpPr>
          <p:cNvPr id="570" name="Google Shape;570;p74"/>
          <p:cNvSpPr txBox="1"/>
          <p:nvPr>
            <p:ph type="ctrTitle"/>
          </p:nvPr>
        </p:nvSpPr>
        <p:spPr>
          <a:xfrm>
            <a:off x="637938" y="37779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Expressions and 10-frames</a:t>
            </a:r>
            <a:endParaRPr b="0" sz="3000">
              <a:solidFill>
                <a:schemeClr val="accent5"/>
              </a:solidFill>
              <a:latin typeface="Hepta Slab"/>
              <a:ea typeface="Hepta Slab"/>
              <a:cs typeface="Hepta Slab"/>
              <a:sym typeface="Hepta Slab"/>
            </a:endParaRPr>
          </a:p>
        </p:txBody>
      </p:sp>
      <p:sp>
        <p:nvSpPr>
          <p:cNvPr id="571" name="Google Shape;571;p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72" name="Google Shape;572;p74"/>
          <p:cNvSpPr txBox="1"/>
          <p:nvPr/>
        </p:nvSpPr>
        <p:spPr>
          <a:xfrm>
            <a:off x="1079250" y="1002325"/>
            <a:ext cx="6889800" cy="80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Quicksand"/>
                <a:ea typeface="Quicksand"/>
                <a:cs typeface="Quicksand"/>
                <a:sym typeface="Quicksand"/>
              </a:rPr>
              <a:t>M</a:t>
            </a:r>
            <a:r>
              <a:rPr b="1" lang="en" sz="1800">
                <a:latin typeface="Quicksand"/>
                <a:ea typeface="Quicksand"/>
                <a:cs typeface="Quicksand"/>
                <a:sym typeface="Quicksand"/>
              </a:rPr>
              <a:t>atch each expression to the image it represents</a:t>
            </a:r>
            <a:endParaRPr b="1" sz="1800">
              <a:latin typeface="Quicksand"/>
              <a:ea typeface="Quicksand"/>
              <a:cs typeface="Quicksand"/>
              <a:sym typeface="Quicksand"/>
            </a:endParaRPr>
          </a:p>
        </p:txBody>
      </p:sp>
      <p:pic>
        <p:nvPicPr>
          <p:cNvPr id="573" name="Google Shape;573;p74"/>
          <p:cNvPicPr preferRelativeResize="0"/>
          <p:nvPr/>
        </p:nvPicPr>
        <p:blipFill>
          <a:blip r:embed="rId3">
            <a:alphaModFix/>
          </a:blip>
          <a:stretch>
            <a:fillRect/>
          </a:stretch>
        </p:blipFill>
        <p:spPr>
          <a:xfrm>
            <a:off x="835375" y="1810150"/>
            <a:ext cx="1390625" cy="737975"/>
          </a:xfrm>
          <a:prstGeom prst="rect">
            <a:avLst/>
          </a:prstGeom>
          <a:noFill/>
          <a:ln cap="flat" cmpd="sng" w="19050">
            <a:solidFill>
              <a:schemeClr val="dk2"/>
            </a:solidFill>
            <a:prstDash val="solid"/>
            <a:round/>
            <a:headEnd len="sm" w="sm" type="none"/>
            <a:tailEnd len="sm" w="sm" type="none"/>
          </a:ln>
        </p:spPr>
      </p:pic>
      <p:pic>
        <p:nvPicPr>
          <p:cNvPr id="574" name="Google Shape;574;p74"/>
          <p:cNvPicPr preferRelativeResize="0"/>
          <p:nvPr/>
        </p:nvPicPr>
        <p:blipFill>
          <a:blip r:embed="rId4">
            <a:alphaModFix/>
          </a:blip>
          <a:stretch>
            <a:fillRect/>
          </a:stretch>
        </p:blipFill>
        <p:spPr>
          <a:xfrm>
            <a:off x="867313" y="2716200"/>
            <a:ext cx="1326743" cy="803700"/>
          </a:xfrm>
          <a:prstGeom prst="rect">
            <a:avLst/>
          </a:prstGeom>
          <a:noFill/>
          <a:ln cap="flat" cmpd="sng" w="19050">
            <a:solidFill>
              <a:schemeClr val="dk2"/>
            </a:solidFill>
            <a:prstDash val="solid"/>
            <a:round/>
            <a:headEnd len="sm" w="sm" type="none"/>
            <a:tailEnd len="sm" w="sm" type="none"/>
          </a:ln>
        </p:spPr>
      </p:pic>
      <p:pic>
        <p:nvPicPr>
          <p:cNvPr id="575" name="Google Shape;575;p74"/>
          <p:cNvPicPr preferRelativeResize="0"/>
          <p:nvPr/>
        </p:nvPicPr>
        <p:blipFill>
          <a:blip r:embed="rId5">
            <a:alphaModFix/>
          </a:blip>
          <a:stretch>
            <a:fillRect/>
          </a:stretch>
        </p:blipFill>
        <p:spPr>
          <a:xfrm>
            <a:off x="984950" y="3628125"/>
            <a:ext cx="1091485" cy="841500"/>
          </a:xfrm>
          <a:prstGeom prst="rect">
            <a:avLst/>
          </a:prstGeom>
          <a:noFill/>
          <a:ln cap="flat" cmpd="sng" w="19050">
            <a:solidFill>
              <a:schemeClr val="dk2"/>
            </a:solidFill>
            <a:prstDash val="solid"/>
            <a:round/>
            <a:headEnd len="sm" w="sm" type="none"/>
            <a:tailEnd len="sm" w="sm" type="none"/>
          </a:ln>
        </p:spPr>
      </p:pic>
      <p:pic>
        <p:nvPicPr>
          <p:cNvPr id="576" name="Google Shape;576;p74"/>
          <p:cNvPicPr preferRelativeResize="0"/>
          <p:nvPr/>
        </p:nvPicPr>
        <p:blipFill>
          <a:blip r:embed="rId6">
            <a:alphaModFix/>
          </a:blip>
          <a:stretch>
            <a:fillRect/>
          </a:stretch>
        </p:blipFill>
        <p:spPr>
          <a:xfrm>
            <a:off x="2414300" y="1783978"/>
            <a:ext cx="1390625" cy="790322"/>
          </a:xfrm>
          <a:prstGeom prst="rect">
            <a:avLst/>
          </a:prstGeom>
          <a:noFill/>
          <a:ln cap="flat" cmpd="sng" w="19050">
            <a:solidFill>
              <a:schemeClr val="dk2"/>
            </a:solidFill>
            <a:prstDash val="solid"/>
            <a:round/>
            <a:headEnd len="sm" w="sm" type="none"/>
            <a:tailEnd len="sm" w="sm" type="none"/>
          </a:ln>
        </p:spPr>
      </p:pic>
      <p:pic>
        <p:nvPicPr>
          <p:cNvPr id="577" name="Google Shape;577;p74"/>
          <p:cNvPicPr preferRelativeResize="0"/>
          <p:nvPr/>
        </p:nvPicPr>
        <p:blipFill>
          <a:blip r:embed="rId7">
            <a:alphaModFix/>
          </a:blip>
          <a:stretch>
            <a:fillRect/>
          </a:stretch>
        </p:blipFill>
        <p:spPr>
          <a:xfrm>
            <a:off x="2414303" y="2716200"/>
            <a:ext cx="1242825" cy="995925"/>
          </a:xfrm>
          <a:prstGeom prst="rect">
            <a:avLst/>
          </a:prstGeom>
          <a:noFill/>
          <a:ln cap="flat" cmpd="sng" w="19050">
            <a:solidFill>
              <a:schemeClr val="dk2"/>
            </a:solidFill>
            <a:prstDash val="solid"/>
            <a:round/>
            <a:headEnd len="sm" w="sm" type="none"/>
            <a:tailEnd len="sm" w="sm" type="none"/>
          </a:ln>
        </p:spPr>
      </p:pic>
      <p:pic>
        <p:nvPicPr>
          <p:cNvPr id="578" name="Google Shape;578;p74"/>
          <p:cNvPicPr preferRelativeResize="0"/>
          <p:nvPr/>
        </p:nvPicPr>
        <p:blipFill>
          <a:blip r:embed="rId8">
            <a:alphaModFix/>
          </a:blip>
          <a:stretch>
            <a:fillRect/>
          </a:stretch>
        </p:blipFill>
        <p:spPr>
          <a:xfrm>
            <a:off x="2446250" y="3760969"/>
            <a:ext cx="1326725" cy="772806"/>
          </a:xfrm>
          <a:prstGeom prst="rect">
            <a:avLst/>
          </a:prstGeom>
          <a:noFill/>
          <a:ln cap="flat" cmpd="sng" w="19050">
            <a:solidFill>
              <a:schemeClr val="dk2"/>
            </a:solidFill>
            <a:prstDash val="solid"/>
            <a:round/>
            <a:headEnd len="sm" w="sm" type="none"/>
            <a:tailEnd len="sm" w="sm" type="none"/>
          </a:ln>
        </p:spPr>
      </p:pic>
      <p:pic>
        <p:nvPicPr>
          <p:cNvPr id="579" name="Google Shape;579;p74"/>
          <p:cNvPicPr preferRelativeResize="0"/>
          <p:nvPr/>
        </p:nvPicPr>
        <p:blipFill>
          <a:blip r:embed="rId9">
            <a:alphaModFix/>
          </a:blip>
          <a:stretch>
            <a:fillRect/>
          </a:stretch>
        </p:blipFill>
        <p:spPr>
          <a:xfrm>
            <a:off x="4376000" y="1783975"/>
            <a:ext cx="1390650" cy="457200"/>
          </a:xfrm>
          <a:prstGeom prst="rect">
            <a:avLst/>
          </a:prstGeom>
          <a:noFill/>
          <a:ln cap="flat" cmpd="sng" w="19050">
            <a:solidFill>
              <a:schemeClr val="dk2"/>
            </a:solidFill>
            <a:prstDash val="solid"/>
            <a:round/>
            <a:headEnd len="sm" w="sm" type="none"/>
            <a:tailEnd len="sm" w="sm" type="none"/>
          </a:ln>
        </p:spPr>
      </p:pic>
      <p:pic>
        <p:nvPicPr>
          <p:cNvPr id="580" name="Google Shape;580;p74"/>
          <p:cNvPicPr preferRelativeResize="0"/>
          <p:nvPr/>
        </p:nvPicPr>
        <p:blipFill>
          <a:blip r:embed="rId10">
            <a:alphaModFix/>
          </a:blip>
          <a:stretch>
            <a:fillRect/>
          </a:stretch>
        </p:blipFill>
        <p:spPr>
          <a:xfrm>
            <a:off x="4466487" y="2477300"/>
            <a:ext cx="1209675" cy="609600"/>
          </a:xfrm>
          <a:prstGeom prst="rect">
            <a:avLst/>
          </a:prstGeom>
          <a:noFill/>
          <a:ln cap="flat" cmpd="sng" w="19050">
            <a:solidFill>
              <a:schemeClr val="dk2"/>
            </a:solidFill>
            <a:prstDash val="solid"/>
            <a:round/>
            <a:headEnd len="sm" w="sm" type="none"/>
            <a:tailEnd len="sm" w="sm" type="none"/>
          </a:ln>
        </p:spPr>
      </p:pic>
      <p:pic>
        <p:nvPicPr>
          <p:cNvPr id="581" name="Google Shape;581;p74"/>
          <p:cNvPicPr preferRelativeResize="0"/>
          <p:nvPr/>
        </p:nvPicPr>
        <p:blipFill>
          <a:blip r:embed="rId11">
            <a:alphaModFix/>
          </a:blip>
          <a:stretch>
            <a:fillRect/>
          </a:stretch>
        </p:blipFill>
        <p:spPr>
          <a:xfrm>
            <a:off x="4537925" y="3442650"/>
            <a:ext cx="1228725" cy="714375"/>
          </a:xfrm>
          <a:prstGeom prst="rect">
            <a:avLst/>
          </a:prstGeom>
          <a:noFill/>
          <a:ln cap="flat" cmpd="sng" w="19050">
            <a:solidFill>
              <a:schemeClr val="dk2"/>
            </a:solidFill>
            <a:prstDash val="solid"/>
            <a:round/>
            <a:headEnd len="sm" w="sm" type="none"/>
            <a:tailEnd len="sm" w="sm" type="none"/>
          </a:ln>
        </p:spPr>
      </p:pic>
      <p:pic>
        <p:nvPicPr>
          <p:cNvPr id="582" name="Google Shape;582;p74"/>
          <p:cNvPicPr preferRelativeResize="0"/>
          <p:nvPr/>
        </p:nvPicPr>
        <p:blipFill rotWithShape="1">
          <a:blip r:embed="rId12">
            <a:alphaModFix/>
          </a:blip>
          <a:srcRect b="13606" l="6862" r="7137" t="24262"/>
          <a:stretch/>
        </p:blipFill>
        <p:spPr>
          <a:xfrm>
            <a:off x="6064875" y="1758088"/>
            <a:ext cx="1228725" cy="508975"/>
          </a:xfrm>
          <a:prstGeom prst="rect">
            <a:avLst/>
          </a:prstGeom>
          <a:noFill/>
          <a:ln cap="flat" cmpd="sng" w="19050">
            <a:solidFill>
              <a:schemeClr val="dk2"/>
            </a:solidFill>
            <a:prstDash val="solid"/>
            <a:round/>
            <a:headEnd len="sm" w="sm" type="none"/>
            <a:tailEnd len="sm" w="sm" type="none"/>
          </a:ln>
        </p:spPr>
      </p:pic>
      <p:pic>
        <p:nvPicPr>
          <p:cNvPr id="583" name="Google Shape;583;p74"/>
          <p:cNvPicPr preferRelativeResize="0"/>
          <p:nvPr/>
        </p:nvPicPr>
        <p:blipFill>
          <a:blip r:embed="rId13">
            <a:alphaModFix/>
          </a:blip>
          <a:stretch>
            <a:fillRect/>
          </a:stretch>
        </p:blipFill>
        <p:spPr>
          <a:xfrm>
            <a:off x="6079162" y="2548113"/>
            <a:ext cx="1200150" cy="600075"/>
          </a:xfrm>
          <a:prstGeom prst="rect">
            <a:avLst/>
          </a:prstGeom>
          <a:noFill/>
          <a:ln cap="flat" cmpd="sng" w="19050">
            <a:solidFill>
              <a:schemeClr val="dk2"/>
            </a:solidFill>
            <a:prstDash val="solid"/>
            <a:round/>
            <a:headEnd len="sm" w="sm" type="none"/>
            <a:tailEnd len="sm" w="sm" type="none"/>
          </a:ln>
        </p:spPr>
      </p:pic>
      <p:pic>
        <p:nvPicPr>
          <p:cNvPr id="584" name="Google Shape;584;p74"/>
          <p:cNvPicPr preferRelativeResize="0"/>
          <p:nvPr/>
        </p:nvPicPr>
        <p:blipFill>
          <a:blip r:embed="rId14">
            <a:alphaModFix/>
          </a:blip>
          <a:stretch>
            <a:fillRect/>
          </a:stretch>
        </p:blipFill>
        <p:spPr>
          <a:xfrm>
            <a:off x="6170250" y="3456925"/>
            <a:ext cx="1219200" cy="685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88" name="Shape 588"/>
        <p:cNvGrpSpPr/>
        <p:nvPr/>
      </p:nvGrpSpPr>
      <p:grpSpPr>
        <a:xfrm>
          <a:off x="0" y="0"/>
          <a:ext cx="0" cy="0"/>
          <a:chOff x="0" y="0"/>
          <a:chExt cx="0" cy="0"/>
        </a:xfrm>
      </p:grpSpPr>
      <p:sp>
        <p:nvSpPr>
          <p:cNvPr id="589" name="Google Shape;589;p75"/>
          <p:cNvSpPr txBox="1"/>
          <p:nvPr>
            <p:ph type="ctrTitle"/>
          </p:nvPr>
        </p:nvSpPr>
        <p:spPr>
          <a:xfrm>
            <a:off x="295425" y="267250"/>
            <a:ext cx="8349300" cy="804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Hepta Slab"/>
                <a:ea typeface="Hepta Slab"/>
                <a:cs typeface="Hepta Slab"/>
                <a:sym typeface="Hepta Slab"/>
              </a:rPr>
              <a:t> </a:t>
            </a:r>
            <a:r>
              <a:rPr lang="en" sz="2800">
                <a:solidFill>
                  <a:schemeClr val="accent5"/>
                </a:solidFill>
                <a:latin typeface="Hepta Slab"/>
                <a:ea typeface="Hepta Slab"/>
                <a:cs typeface="Hepta Slab"/>
                <a:sym typeface="Hepta Slab"/>
              </a:rPr>
              <a:t>Organizing Expressions  and Numbers</a:t>
            </a:r>
            <a:r>
              <a:rPr lang="en" sz="3000">
                <a:solidFill>
                  <a:schemeClr val="accent5"/>
                </a:solidFill>
                <a:latin typeface="Hepta Slab"/>
                <a:ea typeface="Hepta Slab"/>
                <a:cs typeface="Hepta Slab"/>
                <a:sym typeface="Hepta Slab"/>
              </a:rPr>
              <a:t> </a:t>
            </a:r>
            <a:endParaRPr b="0" sz="3000">
              <a:solidFill>
                <a:schemeClr val="accent5"/>
              </a:solidFill>
              <a:latin typeface="Hepta Slab"/>
              <a:ea typeface="Hepta Slab"/>
              <a:cs typeface="Hepta Slab"/>
              <a:sym typeface="Hepta Slab"/>
            </a:endParaRPr>
          </a:p>
        </p:txBody>
      </p:sp>
      <p:sp>
        <p:nvSpPr>
          <p:cNvPr id="590" name="Google Shape;590;p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91" name="Google Shape;591;p75"/>
          <p:cNvSpPr txBox="1"/>
          <p:nvPr/>
        </p:nvSpPr>
        <p:spPr>
          <a:xfrm>
            <a:off x="4551525" y="1462075"/>
            <a:ext cx="28500" cy="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92" name="Google Shape;592;p75"/>
          <p:cNvPicPr preferRelativeResize="0"/>
          <p:nvPr/>
        </p:nvPicPr>
        <p:blipFill rotWithShape="1">
          <a:blip r:embed="rId3">
            <a:alphaModFix/>
          </a:blip>
          <a:srcRect b="0" l="22365" r="21381" t="0"/>
          <a:stretch/>
        </p:blipFill>
        <p:spPr>
          <a:xfrm>
            <a:off x="6371225" y="1641050"/>
            <a:ext cx="752650" cy="910325"/>
          </a:xfrm>
          <a:prstGeom prst="rect">
            <a:avLst/>
          </a:prstGeom>
          <a:noFill/>
          <a:ln cap="flat" cmpd="sng" w="19050">
            <a:solidFill>
              <a:schemeClr val="dk2"/>
            </a:solidFill>
            <a:prstDash val="solid"/>
            <a:round/>
            <a:headEnd len="sm" w="sm" type="none"/>
            <a:tailEnd len="sm" w="sm" type="none"/>
          </a:ln>
        </p:spPr>
      </p:pic>
      <p:pic>
        <p:nvPicPr>
          <p:cNvPr id="593" name="Google Shape;593;p75"/>
          <p:cNvPicPr preferRelativeResize="0"/>
          <p:nvPr/>
        </p:nvPicPr>
        <p:blipFill rotWithShape="1">
          <a:blip r:embed="rId4">
            <a:alphaModFix/>
          </a:blip>
          <a:srcRect b="0" l="22365" r="21381" t="0"/>
          <a:stretch/>
        </p:blipFill>
        <p:spPr>
          <a:xfrm>
            <a:off x="2668750" y="1605675"/>
            <a:ext cx="752650" cy="981075"/>
          </a:xfrm>
          <a:prstGeom prst="rect">
            <a:avLst/>
          </a:prstGeom>
          <a:noFill/>
          <a:ln cap="flat" cmpd="sng" w="19050">
            <a:solidFill>
              <a:schemeClr val="dk2"/>
            </a:solidFill>
            <a:prstDash val="solid"/>
            <a:round/>
            <a:headEnd len="sm" w="sm" type="none"/>
            <a:tailEnd len="sm" w="sm" type="none"/>
          </a:ln>
        </p:spPr>
      </p:pic>
      <p:pic>
        <p:nvPicPr>
          <p:cNvPr id="594" name="Google Shape;594;p75"/>
          <p:cNvPicPr preferRelativeResize="0"/>
          <p:nvPr/>
        </p:nvPicPr>
        <p:blipFill rotWithShape="1">
          <a:blip r:embed="rId5">
            <a:alphaModFix/>
          </a:blip>
          <a:srcRect b="16361" l="12289" r="15246" t="14223"/>
          <a:stretch/>
        </p:blipFill>
        <p:spPr>
          <a:xfrm>
            <a:off x="5194952" y="1601389"/>
            <a:ext cx="885150" cy="989645"/>
          </a:xfrm>
          <a:prstGeom prst="rect">
            <a:avLst/>
          </a:prstGeom>
          <a:noFill/>
          <a:ln cap="flat" cmpd="sng" w="19050">
            <a:solidFill>
              <a:schemeClr val="dk2"/>
            </a:solidFill>
            <a:prstDash val="solid"/>
            <a:round/>
            <a:headEnd len="sm" w="sm" type="none"/>
            <a:tailEnd len="sm" w="sm" type="none"/>
          </a:ln>
        </p:spPr>
      </p:pic>
      <p:pic>
        <p:nvPicPr>
          <p:cNvPr id="595" name="Google Shape;595;p75"/>
          <p:cNvPicPr preferRelativeResize="0"/>
          <p:nvPr/>
        </p:nvPicPr>
        <p:blipFill rotWithShape="1">
          <a:blip r:embed="rId6">
            <a:alphaModFix/>
          </a:blip>
          <a:srcRect b="0" l="18205" r="15639" t="7561"/>
          <a:stretch/>
        </p:blipFill>
        <p:spPr>
          <a:xfrm>
            <a:off x="1364950" y="1867525"/>
            <a:ext cx="885150" cy="841475"/>
          </a:xfrm>
          <a:prstGeom prst="rect">
            <a:avLst/>
          </a:prstGeom>
          <a:noFill/>
          <a:ln cap="flat" cmpd="sng" w="19050">
            <a:solidFill>
              <a:schemeClr val="dk2"/>
            </a:solidFill>
            <a:prstDash val="solid"/>
            <a:round/>
            <a:headEnd len="sm" w="sm" type="none"/>
            <a:tailEnd len="sm" w="sm" type="none"/>
          </a:ln>
        </p:spPr>
      </p:pic>
      <p:pic>
        <p:nvPicPr>
          <p:cNvPr id="596" name="Google Shape;596;p75"/>
          <p:cNvPicPr preferRelativeResize="0"/>
          <p:nvPr/>
        </p:nvPicPr>
        <p:blipFill rotWithShape="1">
          <a:blip r:embed="rId7">
            <a:alphaModFix/>
          </a:blip>
          <a:srcRect b="0" l="17955" r="16654" t="14221"/>
          <a:stretch/>
        </p:blipFill>
        <p:spPr>
          <a:xfrm>
            <a:off x="3923425" y="1742587"/>
            <a:ext cx="980400" cy="841500"/>
          </a:xfrm>
          <a:prstGeom prst="rect">
            <a:avLst/>
          </a:prstGeom>
          <a:noFill/>
          <a:ln cap="flat" cmpd="sng" w="19050">
            <a:solidFill>
              <a:schemeClr val="dk2"/>
            </a:solidFill>
            <a:prstDash val="solid"/>
            <a:round/>
            <a:headEnd len="sm" w="sm" type="none"/>
            <a:tailEnd len="sm" w="sm" type="none"/>
          </a:ln>
        </p:spPr>
      </p:pic>
      <p:sp>
        <p:nvSpPr>
          <p:cNvPr id="597" name="Google Shape;597;p75"/>
          <p:cNvSpPr txBox="1"/>
          <p:nvPr/>
        </p:nvSpPr>
        <p:spPr>
          <a:xfrm>
            <a:off x="464625" y="1063825"/>
            <a:ext cx="8010900" cy="80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Quicksand"/>
                <a:ea typeface="Quicksand"/>
                <a:cs typeface="Quicksand"/>
                <a:sym typeface="Quicksand"/>
              </a:rPr>
              <a:t>Work with your group to organize the cards in a way that makes sense to you.</a:t>
            </a:r>
            <a:endParaRPr b="1" sz="1600">
              <a:latin typeface="Quicksand"/>
              <a:ea typeface="Quicksand"/>
              <a:cs typeface="Quicksand"/>
              <a:sym typeface="Quicksand"/>
            </a:endParaRPr>
          </a:p>
        </p:txBody>
      </p:sp>
      <p:pic>
        <p:nvPicPr>
          <p:cNvPr id="598" name="Google Shape;598;p75"/>
          <p:cNvPicPr preferRelativeResize="0"/>
          <p:nvPr/>
        </p:nvPicPr>
        <p:blipFill>
          <a:blip r:embed="rId8">
            <a:alphaModFix/>
          </a:blip>
          <a:stretch>
            <a:fillRect/>
          </a:stretch>
        </p:blipFill>
        <p:spPr>
          <a:xfrm>
            <a:off x="2426775" y="2857374"/>
            <a:ext cx="2251475" cy="1005430"/>
          </a:xfrm>
          <a:prstGeom prst="rect">
            <a:avLst/>
          </a:prstGeom>
          <a:noFill/>
          <a:ln cap="flat" cmpd="sng" w="19050">
            <a:solidFill>
              <a:schemeClr val="dk2"/>
            </a:solidFill>
            <a:prstDash val="solid"/>
            <a:round/>
            <a:headEnd len="sm" w="sm" type="none"/>
            <a:tailEnd len="sm" w="sm" type="none"/>
          </a:ln>
        </p:spPr>
      </p:pic>
      <p:pic>
        <p:nvPicPr>
          <p:cNvPr id="599" name="Google Shape;599;p75"/>
          <p:cNvPicPr preferRelativeResize="0"/>
          <p:nvPr/>
        </p:nvPicPr>
        <p:blipFill>
          <a:blip r:embed="rId9">
            <a:alphaModFix/>
          </a:blip>
          <a:stretch>
            <a:fillRect/>
          </a:stretch>
        </p:blipFill>
        <p:spPr>
          <a:xfrm>
            <a:off x="3606775" y="3996600"/>
            <a:ext cx="2251464" cy="989650"/>
          </a:xfrm>
          <a:prstGeom prst="rect">
            <a:avLst/>
          </a:prstGeom>
          <a:noFill/>
          <a:ln cap="flat" cmpd="sng" w="19050">
            <a:solidFill>
              <a:schemeClr val="dk2"/>
            </a:solidFill>
            <a:prstDash val="solid"/>
            <a:round/>
            <a:headEnd len="sm" w="sm" type="none"/>
            <a:tailEnd len="sm" w="sm" type="none"/>
          </a:ln>
        </p:spPr>
      </p:pic>
      <p:pic>
        <p:nvPicPr>
          <p:cNvPr id="600" name="Google Shape;600;p75"/>
          <p:cNvPicPr preferRelativeResize="0"/>
          <p:nvPr/>
        </p:nvPicPr>
        <p:blipFill>
          <a:blip r:embed="rId10">
            <a:alphaModFix/>
          </a:blip>
          <a:stretch>
            <a:fillRect/>
          </a:stretch>
        </p:blipFill>
        <p:spPr>
          <a:xfrm>
            <a:off x="464925" y="3955375"/>
            <a:ext cx="2614569" cy="956550"/>
          </a:xfrm>
          <a:prstGeom prst="rect">
            <a:avLst/>
          </a:prstGeom>
          <a:noFill/>
          <a:ln cap="flat" cmpd="sng" w="19050">
            <a:solidFill>
              <a:schemeClr val="dk2"/>
            </a:solidFill>
            <a:prstDash val="solid"/>
            <a:round/>
            <a:headEnd len="sm" w="sm" type="none"/>
            <a:tailEnd len="sm" w="sm" type="none"/>
          </a:ln>
        </p:spPr>
      </p:pic>
      <p:pic>
        <p:nvPicPr>
          <p:cNvPr id="601" name="Google Shape;601;p75"/>
          <p:cNvPicPr preferRelativeResize="0"/>
          <p:nvPr/>
        </p:nvPicPr>
        <p:blipFill>
          <a:blip r:embed="rId11">
            <a:alphaModFix/>
          </a:blip>
          <a:stretch>
            <a:fillRect/>
          </a:stretch>
        </p:blipFill>
        <p:spPr>
          <a:xfrm>
            <a:off x="5104899" y="2857375"/>
            <a:ext cx="2464626" cy="1005425"/>
          </a:xfrm>
          <a:prstGeom prst="rect">
            <a:avLst/>
          </a:prstGeom>
          <a:noFill/>
          <a:ln cap="flat" cmpd="sng" w="19050">
            <a:solidFill>
              <a:schemeClr val="dk2"/>
            </a:solidFill>
            <a:prstDash val="solid"/>
            <a:round/>
            <a:headEnd len="sm" w="sm" type="none"/>
            <a:tailEnd len="sm" w="sm" type="none"/>
          </a:ln>
        </p:spPr>
      </p:pic>
      <p:pic>
        <p:nvPicPr>
          <p:cNvPr id="602" name="Google Shape;602;p75"/>
          <p:cNvPicPr preferRelativeResize="0"/>
          <p:nvPr/>
        </p:nvPicPr>
        <p:blipFill>
          <a:blip r:embed="rId12">
            <a:alphaModFix/>
          </a:blip>
          <a:stretch>
            <a:fillRect/>
          </a:stretch>
        </p:blipFill>
        <p:spPr>
          <a:xfrm>
            <a:off x="6064519" y="4034550"/>
            <a:ext cx="2229439" cy="956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06" name="Shape 606"/>
        <p:cNvGrpSpPr/>
        <p:nvPr/>
      </p:nvGrpSpPr>
      <p:grpSpPr>
        <a:xfrm>
          <a:off x="0" y="0"/>
          <a:ext cx="0" cy="0"/>
          <a:chOff x="0" y="0"/>
          <a:chExt cx="0" cy="0"/>
        </a:xfrm>
      </p:grpSpPr>
      <p:sp>
        <p:nvSpPr>
          <p:cNvPr id="607" name="Google Shape;607;p7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608" name="Google Shape;608;p76"/>
          <p:cNvPicPr preferRelativeResize="0"/>
          <p:nvPr/>
        </p:nvPicPr>
        <p:blipFill>
          <a:blip r:embed="rId3">
            <a:alphaModFix/>
          </a:blip>
          <a:stretch>
            <a:fillRect/>
          </a:stretch>
        </p:blipFill>
        <p:spPr>
          <a:xfrm>
            <a:off x="8135728" y="4302000"/>
            <a:ext cx="951050" cy="841500"/>
          </a:xfrm>
          <a:prstGeom prst="rect">
            <a:avLst/>
          </a:prstGeom>
          <a:noFill/>
          <a:ln>
            <a:noFill/>
          </a:ln>
        </p:spPr>
      </p:pic>
      <p:sp>
        <p:nvSpPr>
          <p:cNvPr id="609" name="Google Shape;609;p76"/>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610" name="Google Shape;610;p76"/>
          <p:cNvSpPr txBox="1"/>
          <p:nvPr/>
        </p:nvSpPr>
        <p:spPr>
          <a:xfrm>
            <a:off x="659700" y="2693175"/>
            <a:ext cx="79797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Caveat Brush"/>
                <a:ea typeface="Caveat Brush"/>
                <a:cs typeface="Caveat Brush"/>
                <a:sym typeface="Caveat Brush"/>
              </a:rPr>
              <a:t>Andre says that there are 12 dots. Clare says that there are 10 + 2 dots. </a:t>
            </a:r>
            <a:endParaRPr sz="2400">
              <a:latin typeface="Caveat Brush"/>
              <a:ea typeface="Caveat Brush"/>
              <a:cs typeface="Caveat Brush"/>
              <a:sym typeface="Caveat Brush"/>
            </a:endParaRPr>
          </a:p>
          <a:p>
            <a:pPr indent="0" lvl="0" marL="0" rtl="0" algn="ctr">
              <a:spcBef>
                <a:spcPts val="0"/>
              </a:spcBef>
              <a:spcAft>
                <a:spcPts val="0"/>
              </a:spcAft>
              <a:buNone/>
            </a:pPr>
            <a:r>
              <a:t/>
            </a:r>
            <a:endParaRPr sz="2400">
              <a:latin typeface="Caveat Brush"/>
              <a:ea typeface="Caveat Brush"/>
              <a:cs typeface="Caveat Brush"/>
              <a:sym typeface="Caveat Brush"/>
            </a:endParaRPr>
          </a:p>
          <a:p>
            <a:pPr indent="0" lvl="0" marL="0" rtl="0" algn="ctr">
              <a:spcBef>
                <a:spcPts val="0"/>
              </a:spcBef>
              <a:spcAft>
                <a:spcPts val="0"/>
              </a:spcAft>
              <a:buNone/>
            </a:pPr>
            <a:r>
              <a:rPr lang="en" sz="2400">
                <a:latin typeface="Caveat Brush"/>
                <a:ea typeface="Caveat Brush"/>
                <a:cs typeface="Caveat Brush"/>
                <a:sym typeface="Caveat Brush"/>
              </a:rPr>
              <a:t>What do you think?</a:t>
            </a:r>
            <a:endParaRPr sz="2400">
              <a:latin typeface="Caveat Brush"/>
              <a:ea typeface="Caveat Brush"/>
              <a:cs typeface="Caveat Brush"/>
              <a:sym typeface="Caveat Brush"/>
            </a:endParaRPr>
          </a:p>
        </p:txBody>
      </p:sp>
      <p:pic>
        <p:nvPicPr>
          <p:cNvPr id="611" name="Google Shape;611;p76"/>
          <p:cNvPicPr preferRelativeResize="0"/>
          <p:nvPr/>
        </p:nvPicPr>
        <p:blipFill>
          <a:blip r:embed="rId4">
            <a:alphaModFix/>
          </a:blip>
          <a:stretch>
            <a:fillRect/>
          </a:stretch>
        </p:blipFill>
        <p:spPr>
          <a:xfrm>
            <a:off x="3556363" y="897725"/>
            <a:ext cx="2425586" cy="1552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615" name="Shape 615"/>
        <p:cNvGrpSpPr/>
        <p:nvPr/>
      </p:nvGrpSpPr>
      <p:grpSpPr>
        <a:xfrm>
          <a:off x="0" y="0"/>
          <a:ext cx="0" cy="0"/>
          <a:chOff x="0" y="0"/>
          <a:chExt cx="0" cy="0"/>
        </a:xfrm>
      </p:grpSpPr>
      <p:sp>
        <p:nvSpPr>
          <p:cNvPr id="616" name="Google Shape;616;p77"/>
          <p:cNvSpPr txBox="1"/>
          <p:nvPr>
            <p:ph type="ctrTitle"/>
          </p:nvPr>
        </p:nvSpPr>
        <p:spPr>
          <a:xfrm>
            <a:off x="699900" y="1808050"/>
            <a:ext cx="77442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What I Know About Sums Within 10</a:t>
            </a:r>
            <a:endParaRPr sz="4400">
              <a:solidFill>
                <a:srgbClr val="434343"/>
              </a:solidFill>
              <a:latin typeface="Hepta Slab"/>
              <a:ea typeface="Hepta Slab"/>
              <a:cs typeface="Hepta Slab"/>
              <a:sym typeface="Hepta Slab"/>
            </a:endParaRPr>
          </a:p>
        </p:txBody>
      </p:sp>
      <p:sp>
        <p:nvSpPr>
          <p:cNvPr id="617" name="Google Shape;617;p77"/>
          <p:cNvSpPr txBox="1"/>
          <p:nvPr/>
        </p:nvSpPr>
        <p:spPr>
          <a:xfrm>
            <a:off x="2823425" y="27571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see which sums within 10 we know.</a:t>
            </a:r>
            <a:endParaRPr>
              <a:latin typeface="Quicksand"/>
              <a:ea typeface="Quicksand"/>
              <a:cs typeface="Quicksand"/>
              <a:sym typeface="Quicksand"/>
            </a:endParaRPr>
          </a:p>
        </p:txBody>
      </p:sp>
      <p:sp>
        <p:nvSpPr>
          <p:cNvPr id="618" name="Google Shape;618;p77"/>
          <p:cNvSpPr/>
          <p:nvPr/>
        </p:nvSpPr>
        <p:spPr>
          <a:xfrm>
            <a:off x="23110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7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000">
                <a:solidFill>
                  <a:schemeClr val="dk1"/>
                </a:solidFill>
                <a:latin typeface="Quicksand"/>
                <a:ea typeface="Quicksand"/>
                <a:cs typeface="Quicksand"/>
                <a:sym typeface="Quicksand"/>
              </a:rPr>
              <a:t>1.OA.C.6 </a:t>
            </a:r>
            <a:endParaRPr sz="1100">
              <a:latin typeface="Quicksand"/>
              <a:ea typeface="Quicksand"/>
              <a:cs typeface="Quicksand"/>
              <a:sym typeface="Quicksand"/>
            </a:endParaRPr>
          </a:p>
        </p:txBody>
      </p:sp>
      <p:sp>
        <p:nvSpPr>
          <p:cNvPr id="620" name="Google Shape;620;p77"/>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24" name="Shape 624"/>
        <p:cNvGrpSpPr/>
        <p:nvPr/>
      </p:nvGrpSpPr>
      <p:grpSpPr>
        <a:xfrm>
          <a:off x="0" y="0"/>
          <a:ext cx="0" cy="0"/>
          <a:chOff x="0" y="0"/>
          <a:chExt cx="0" cy="0"/>
        </a:xfrm>
      </p:grpSpPr>
      <p:sp>
        <p:nvSpPr>
          <p:cNvPr id="625" name="Google Shape;625;p78"/>
          <p:cNvSpPr txBox="1"/>
          <p:nvPr>
            <p:ph type="ctrTitle"/>
          </p:nvPr>
        </p:nvSpPr>
        <p:spPr>
          <a:xfrm>
            <a:off x="583900" y="525897"/>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The Addition Table</a:t>
            </a:r>
            <a:endParaRPr b="0" sz="2600">
              <a:solidFill>
                <a:schemeClr val="accent5"/>
              </a:solidFill>
              <a:latin typeface="Hepta Slab"/>
              <a:ea typeface="Hepta Slab"/>
              <a:cs typeface="Hepta Slab"/>
              <a:sym typeface="Hepta Slab"/>
            </a:endParaRPr>
          </a:p>
        </p:txBody>
      </p:sp>
      <p:sp>
        <p:nvSpPr>
          <p:cNvPr id="626" name="Google Shape;626;p7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27" name="Google Shape;627;p78"/>
          <p:cNvPicPr preferRelativeResize="0"/>
          <p:nvPr/>
        </p:nvPicPr>
        <p:blipFill>
          <a:blip r:embed="rId3">
            <a:alphaModFix/>
          </a:blip>
          <a:stretch>
            <a:fillRect/>
          </a:stretch>
        </p:blipFill>
        <p:spPr>
          <a:xfrm>
            <a:off x="2069586" y="1646975"/>
            <a:ext cx="5004826" cy="2537475"/>
          </a:xfrm>
          <a:prstGeom prst="rect">
            <a:avLst/>
          </a:prstGeom>
          <a:noFill/>
          <a:ln>
            <a:noFill/>
          </a:ln>
        </p:spPr>
      </p:pic>
      <p:sp>
        <p:nvSpPr>
          <p:cNvPr id="628" name="Google Shape;628;p78"/>
          <p:cNvSpPr/>
          <p:nvPr/>
        </p:nvSpPr>
        <p:spPr>
          <a:xfrm>
            <a:off x="412675" y="717675"/>
            <a:ext cx="1800252" cy="1710504"/>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78"/>
          <p:cNvSpPr txBox="1"/>
          <p:nvPr/>
        </p:nvSpPr>
        <p:spPr>
          <a:xfrm rot="-551974">
            <a:off x="622059" y="1184118"/>
            <a:ext cx="1279761" cy="72969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Caveat Brush"/>
                <a:ea typeface="Caveat Brush"/>
                <a:cs typeface="Caveat Brush"/>
                <a:sym typeface="Caveat Brush"/>
              </a:rPr>
              <a:t>What do you notice?</a:t>
            </a:r>
            <a:endParaRPr sz="2000">
              <a:latin typeface="Caveat Brush"/>
              <a:ea typeface="Caveat Brush"/>
              <a:cs typeface="Caveat Brush"/>
              <a:sym typeface="Caveat Brush"/>
            </a:endParaRPr>
          </a:p>
        </p:txBody>
      </p:sp>
      <p:sp>
        <p:nvSpPr>
          <p:cNvPr id="630" name="Google Shape;630;p78"/>
          <p:cNvSpPr/>
          <p:nvPr/>
        </p:nvSpPr>
        <p:spPr>
          <a:xfrm flipH="1">
            <a:off x="7074392" y="2782975"/>
            <a:ext cx="1946808" cy="1803060"/>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78"/>
          <p:cNvSpPr txBox="1"/>
          <p:nvPr/>
        </p:nvSpPr>
        <p:spPr>
          <a:xfrm flipH="1" rot="1404322">
            <a:off x="7384698" y="3319618"/>
            <a:ext cx="1397162" cy="72974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Caveat Brush"/>
                <a:ea typeface="Caveat Brush"/>
                <a:cs typeface="Caveat Brush"/>
                <a:sym typeface="Caveat Brush"/>
              </a:rPr>
              <a:t>What do you wonder?</a:t>
            </a:r>
            <a:endParaRPr sz="2000">
              <a:latin typeface="Caveat Brush"/>
              <a:ea typeface="Caveat Brush"/>
              <a:cs typeface="Caveat Brush"/>
              <a:sym typeface="Caveat Brush"/>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79"/>
          <p:cNvSpPr txBox="1"/>
          <p:nvPr>
            <p:ph type="ctrTitle"/>
          </p:nvPr>
        </p:nvSpPr>
        <p:spPr>
          <a:xfrm>
            <a:off x="493600" y="458247"/>
            <a:ext cx="7772400" cy="734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My Favorite Sum</a:t>
            </a:r>
            <a:endParaRPr sz="3000">
              <a:solidFill>
                <a:schemeClr val="accent5"/>
              </a:solidFill>
              <a:latin typeface="Hepta Slab"/>
              <a:ea typeface="Hepta Slab"/>
              <a:cs typeface="Hepta Slab"/>
              <a:sym typeface="Hepta Slab"/>
            </a:endParaRPr>
          </a:p>
        </p:txBody>
      </p:sp>
      <p:sp>
        <p:nvSpPr>
          <p:cNvPr id="637" name="Google Shape;637;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38" name="Google Shape;638;p79"/>
          <p:cNvPicPr preferRelativeResize="0"/>
          <p:nvPr/>
        </p:nvPicPr>
        <p:blipFill>
          <a:blip r:embed="rId3">
            <a:alphaModFix/>
          </a:blip>
          <a:stretch>
            <a:fillRect/>
          </a:stretch>
        </p:blipFill>
        <p:spPr>
          <a:xfrm>
            <a:off x="442777" y="1563225"/>
            <a:ext cx="4210274" cy="2537475"/>
          </a:xfrm>
          <a:prstGeom prst="rect">
            <a:avLst/>
          </a:prstGeom>
          <a:noFill/>
          <a:ln>
            <a:noFill/>
          </a:ln>
        </p:spPr>
      </p:pic>
      <p:sp>
        <p:nvSpPr>
          <p:cNvPr id="639" name="Google Shape;639;p79"/>
          <p:cNvSpPr txBox="1"/>
          <p:nvPr/>
        </p:nvSpPr>
        <p:spPr>
          <a:xfrm>
            <a:off x="4760725" y="1471275"/>
            <a:ext cx="3827700" cy="28947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Font typeface="Quicksand"/>
              <a:buChar char="●"/>
            </a:pPr>
            <a:r>
              <a:rPr lang="en" sz="1900">
                <a:latin typeface="Quicksand"/>
                <a:ea typeface="Quicksand"/>
                <a:cs typeface="Quicksand"/>
                <a:sym typeface="Quicksand"/>
              </a:rPr>
              <a:t>Pick your favorite sum. </a:t>
            </a:r>
            <a:endParaRPr sz="1900">
              <a:latin typeface="Quicksand"/>
              <a:ea typeface="Quicksand"/>
              <a:cs typeface="Quicksand"/>
              <a:sym typeface="Quicksand"/>
            </a:endParaRPr>
          </a:p>
          <a:p>
            <a:pPr indent="0" lvl="0" marL="457200" rtl="0" algn="l">
              <a:spcBef>
                <a:spcPts val="1000"/>
              </a:spcBef>
              <a:spcAft>
                <a:spcPts val="0"/>
              </a:spcAft>
              <a:buNone/>
            </a:pPr>
            <a:r>
              <a:t/>
            </a:r>
            <a:endParaRPr sz="1900">
              <a:latin typeface="Quicksand"/>
              <a:ea typeface="Quicksand"/>
              <a:cs typeface="Quicksand"/>
              <a:sym typeface="Quicksand"/>
            </a:endParaRPr>
          </a:p>
          <a:p>
            <a:pPr indent="-349250" lvl="0" marL="457200" rtl="0" algn="l">
              <a:spcBef>
                <a:spcPts val="1000"/>
              </a:spcBef>
              <a:spcAft>
                <a:spcPts val="0"/>
              </a:spcAft>
              <a:buSzPts val="1900"/>
              <a:buFont typeface="Quicksand"/>
              <a:buChar char="●"/>
            </a:pPr>
            <a:r>
              <a:rPr lang="en" sz="1900">
                <a:latin typeface="Quicksand"/>
                <a:ea typeface="Quicksand"/>
                <a:cs typeface="Quicksand"/>
                <a:sym typeface="Quicksand"/>
              </a:rPr>
              <a:t>Write the equation: </a:t>
            </a:r>
            <a:endParaRPr sz="1900">
              <a:latin typeface="Quicksand"/>
              <a:ea typeface="Quicksand"/>
              <a:cs typeface="Quicksand"/>
              <a:sym typeface="Quicksand"/>
            </a:endParaRPr>
          </a:p>
          <a:p>
            <a:pPr indent="0" lvl="0" marL="457200" rtl="0" algn="l">
              <a:spcBef>
                <a:spcPts val="1000"/>
              </a:spcBef>
              <a:spcAft>
                <a:spcPts val="0"/>
              </a:spcAft>
              <a:buNone/>
            </a:pPr>
            <a:r>
              <a:t/>
            </a:r>
            <a:endParaRPr sz="1900">
              <a:latin typeface="Quicksand"/>
              <a:ea typeface="Quicksand"/>
              <a:cs typeface="Quicksand"/>
              <a:sym typeface="Quicksand"/>
            </a:endParaRPr>
          </a:p>
          <a:p>
            <a:pPr indent="-349250" lvl="0" marL="457200" rtl="0" algn="l">
              <a:spcBef>
                <a:spcPts val="1000"/>
              </a:spcBef>
              <a:spcAft>
                <a:spcPts val="1000"/>
              </a:spcAft>
              <a:buSzPts val="1900"/>
              <a:buFont typeface="Quicksand"/>
              <a:buChar char="●"/>
            </a:pPr>
            <a:r>
              <a:rPr lang="en" sz="1900">
                <a:latin typeface="Quicksand"/>
                <a:ea typeface="Quicksand"/>
                <a:cs typeface="Quicksand"/>
                <a:sym typeface="Quicksand"/>
              </a:rPr>
              <a:t>Show why it is your favorite using drawings, numbers, or words. </a:t>
            </a:r>
            <a:endParaRPr sz="1900">
              <a:latin typeface="Quicksand"/>
              <a:ea typeface="Quicksand"/>
              <a:cs typeface="Quicksand"/>
              <a:sym typeface="Quicksan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80"/>
          <p:cNvSpPr txBox="1"/>
          <p:nvPr>
            <p:ph type="ctrTitle"/>
          </p:nvPr>
        </p:nvSpPr>
        <p:spPr>
          <a:xfrm>
            <a:off x="745675" y="192477"/>
            <a:ext cx="7772400" cy="68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Sums I’ve Got</a:t>
            </a:r>
            <a:endParaRPr b="0" sz="2400">
              <a:solidFill>
                <a:schemeClr val="accent5"/>
              </a:solidFill>
              <a:latin typeface="Hepta Slab"/>
              <a:ea typeface="Hepta Slab"/>
              <a:cs typeface="Hepta Slab"/>
              <a:sym typeface="Hepta Slab"/>
            </a:endParaRPr>
          </a:p>
        </p:txBody>
      </p:sp>
      <p:sp>
        <p:nvSpPr>
          <p:cNvPr id="645" name="Google Shape;645;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46" name="Google Shape;646;p80"/>
          <p:cNvSpPr txBox="1"/>
          <p:nvPr/>
        </p:nvSpPr>
        <p:spPr>
          <a:xfrm>
            <a:off x="745675" y="878875"/>
            <a:ext cx="7832100" cy="296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1. Place your cards in a pile face down. </a:t>
            </a:r>
            <a:endParaRPr sz="1900">
              <a:latin typeface="Quicksand"/>
              <a:ea typeface="Quicksand"/>
              <a:cs typeface="Quicksand"/>
              <a:sym typeface="Quicksand"/>
            </a:endParaRPr>
          </a:p>
          <a:p>
            <a:pPr indent="0" lvl="0" marL="0" rtl="0" algn="l">
              <a:spcBef>
                <a:spcPts val="1000"/>
              </a:spcBef>
              <a:spcAft>
                <a:spcPts val="0"/>
              </a:spcAft>
              <a:buNone/>
            </a:pPr>
            <a:r>
              <a:rPr lang="en" sz="1900">
                <a:latin typeface="Quicksand"/>
                <a:ea typeface="Quicksand"/>
                <a:cs typeface="Quicksand"/>
                <a:sym typeface="Quicksand"/>
              </a:rPr>
              <a:t>2. Flip the card and say the expression. </a:t>
            </a:r>
            <a:endParaRPr sz="1900">
              <a:latin typeface="Quicksand"/>
              <a:ea typeface="Quicksand"/>
              <a:cs typeface="Quicksand"/>
              <a:sym typeface="Quicksand"/>
            </a:endParaRPr>
          </a:p>
          <a:p>
            <a:pPr indent="0" lvl="0" marL="0" rtl="0" algn="l">
              <a:spcBef>
                <a:spcPts val="1000"/>
              </a:spcBef>
              <a:spcAft>
                <a:spcPts val="0"/>
              </a:spcAft>
              <a:buNone/>
            </a:pPr>
            <a:r>
              <a:rPr lang="en" sz="1900">
                <a:latin typeface="Quicksand"/>
                <a:ea typeface="Quicksand"/>
                <a:cs typeface="Quicksand"/>
                <a:sym typeface="Quicksand"/>
              </a:rPr>
              <a:t>3. If you can say the sum quickly, place it under “got it”. </a:t>
            </a:r>
            <a:endParaRPr sz="1900">
              <a:latin typeface="Quicksand"/>
              <a:ea typeface="Quicksand"/>
              <a:cs typeface="Quicksand"/>
              <a:sym typeface="Quicksand"/>
            </a:endParaRPr>
          </a:p>
          <a:p>
            <a:pPr indent="0" lvl="0" marL="0" rtl="0" algn="l">
              <a:spcBef>
                <a:spcPts val="1000"/>
              </a:spcBef>
              <a:spcAft>
                <a:spcPts val="1000"/>
              </a:spcAft>
              <a:buNone/>
            </a:pPr>
            <a:r>
              <a:rPr lang="en" sz="1900">
                <a:latin typeface="Quicksand"/>
                <a:ea typeface="Quicksand"/>
                <a:cs typeface="Quicksand"/>
                <a:sym typeface="Quicksand"/>
              </a:rPr>
              <a:t>4. If it takes you some time to find the sum, place it under “not yet.</a:t>
            </a:r>
            <a:endParaRPr sz="1900">
              <a:latin typeface="Quicksand"/>
              <a:ea typeface="Quicksand"/>
              <a:cs typeface="Quicksand"/>
              <a:sym typeface="Quicksand"/>
            </a:endParaRPr>
          </a:p>
        </p:txBody>
      </p:sp>
      <p:pic>
        <p:nvPicPr>
          <p:cNvPr id="647" name="Google Shape;647;p80"/>
          <p:cNvPicPr preferRelativeResize="0"/>
          <p:nvPr/>
        </p:nvPicPr>
        <p:blipFill>
          <a:blip r:embed="rId3">
            <a:alphaModFix/>
          </a:blip>
          <a:stretch>
            <a:fillRect/>
          </a:stretch>
        </p:blipFill>
        <p:spPr>
          <a:xfrm>
            <a:off x="2499538" y="2646600"/>
            <a:ext cx="4264674" cy="1901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51" name="Shape 651"/>
        <p:cNvGrpSpPr/>
        <p:nvPr/>
      </p:nvGrpSpPr>
      <p:grpSpPr>
        <a:xfrm>
          <a:off x="0" y="0"/>
          <a:ext cx="0" cy="0"/>
          <a:chOff x="0" y="0"/>
          <a:chExt cx="0" cy="0"/>
        </a:xfrm>
      </p:grpSpPr>
      <p:sp>
        <p:nvSpPr>
          <p:cNvPr id="652" name="Google Shape;652;p81"/>
          <p:cNvSpPr txBox="1"/>
          <p:nvPr/>
        </p:nvSpPr>
        <p:spPr>
          <a:xfrm>
            <a:off x="7801950" y="267250"/>
            <a:ext cx="1219200" cy="10272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t/>
            </a:r>
            <a:endParaRPr sz="400">
              <a:solidFill>
                <a:schemeClr val="dk1"/>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653" name="Google Shape;653;p81"/>
          <p:cNvPicPr preferRelativeResize="0"/>
          <p:nvPr/>
        </p:nvPicPr>
        <p:blipFill>
          <a:blip r:embed="rId3">
            <a:alphaModFix/>
          </a:blip>
          <a:stretch>
            <a:fillRect/>
          </a:stretch>
        </p:blipFill>
        <p:spPr>
          <a:xfrm>
            <a:off x="6895388" y="3096950"/>
            <a:ext cx="1401400" cy="1239950"/>
          </a:xfrm>
          <a:prstGeom prst="rect">
            <a:avLst/>
          </a:prstGeom>
          <a:noFill/>
          <a:ln>
            <a:noFill/>
          </a:ln>
        </p:spPr>
      </p:pic>
      <p:sp>
        <p:nvSpPr>
          <p:cNvPr id="654" name="Google Shape;654;p81"/>
          <p:cNvSpPr/>
          <p:nvPr/>
        </p:nvSpPr>
        <p:spPr>
          <a:xfrm flipH="1">
            <a:off x="3349274" y="1823900"/>
            <a:ext cx="3349251" cy="251299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81"/>
          <p:cNvSpPr txBox="1"/>
          <p:nvPr/>
        </p:nvSpPr>
        <p:spPr>
          <a:xfrm>
            <a:off x="3708100" y="2315475"/>
            <a:ext cx="2631600" cy="66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Caveat Brush"/>
                <a:ea typeface="Caveat Brush"/>
                <a:cs typeface="Caveat Brush"/>
                <a:sym typeface="Caveat Brush"/>
              </a:rPr>
              <a:t>Some students have ‘got’ . What is a strategy you can use to help a friend who doesn’t know the sum yet?</a:t>
            </a:r>
            <a:endParaRPr sz="1800">
              <a:latin typeface="Caveat Brush"/>
              <a:ea typeface="Caveat Brush"/>
              <a:cs typeface="Caveat Brush"/>
              <a:sym typeface="Caveat Brush"/>
            </a:endParaRPr>
          </a:p>
        </p:txBody>
      </p:sp>
      <p:pic>
        <p:nvPicPr>
          <p:cNvPr id="656" name="Google Shape;656;p81"/>
          <p:cNvPicPr preferRelativeResize="0"/>
          <p:nvPr/>
        </p:nvPicPr>
        <p:blipFill>
          <a:blip r:embed="rId4">
            <a:alphaModFix/>
          </a:blip>
          <a:stretch>
            <a:fillRect/>
          </a:stretch>
        </p:blipFill>
        <p:spPr>
          <a:xfrm>
            <a:off x="894025" y="623675"/>
            <a:ext cx="2048525" cy="27823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660" name="Shape 660"/>
        <p:cNvGrpSpPr/>
        <p:nvPr/>
      </p:nvGrpSpPr>
      <p:grpSpPr>
        <a:xfrm>
          <a:off x="0" y="0"/>
          <a:ext cx="0" cy="0"/>
          <a:chOff x="0" y="0"/>
          <a:chExt cx="0" cy="0"/>
        </a:xfrm>
      </p:grpSpPr>
      <p:sp>
        <p:nvSpPr>
          <p:cNvPr id="661" name="Google Shape;661;p82"/>
          <p:cNvSpPr txBox="1"/>
          <p:nvPr>
            <p:ph type="ctrTitle"/>
          </p:nvPr>
        </p:nvSpPr>
        <p:spPr>
          <a:xfrm>
            <a:off x="658825" y="1652550"/>
            <a:ext cx="7836600" cy="123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Relate Counting to Addition</a:t>
            </a:r>
            <a:endParaRPr sz="4200">
              <a:solidFill>
                <a:srgbClr val="434343"/>
              </a:solidFill>
              <a:latin typeface="Hepta Slab"/>
              <a:ea typeface="Hepta Slab"/>
              <a:cs typeface="Hepta Slab"/>
              <a:sym typeface="Hepta Slab"/>
            </a:endParaRPr>
          </a:p>
        </p:txBody>
      </p:sp>
      <p:sp>
        <p:nvSpPr>
          <p:cNvPr id="662" name="Google Shape;662;p82"/>
          <p:cNvSpPr txBox="1"/>
          <p:nvPr/>
        </p:nvSpPr>
        <p:spPr>
          <a:xfrm>
            <a:off x="3590600" y="307552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within 10.</a:t>
            </a:r>
            <a:endParaRPr>
              <a:latin typeface="Quicksand"/>
              <a:ea typeface="Quicksand"/>
              <a:cs typeface="Quicksand"/>
              <a:sym typeface="Quicksand"/>
            </a:endParaRPr>
          </a:p>
        </p:txBody>
      </p:sp>
      <p:sp>
        <p:nvSpPr>
          <p:cNvPr id="663" name="Google Shape;663;p82"/>
          <p:cNvSpPr/>
          <p:nvPr/>
        </p:nvSpPr>
        <p:spPr>
          <a:xfrm>
            <a:off x="3076577" y="30755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82"/>
          <p:cNvSpPr txBox="1"/>
          <p:nvPr/>
        </p:nvSpPr>
        <p:spPr>
          <a:xfrm>
            <a:off x="0" y="4834325"/>
            <a:ext cx="34638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1.OA.B.3, 1.OA.C.5, 1.OA.C.6, 1.OA.D.8</a:t>
            </a:r>
            <a:endParaRPr sz="1100">
              <a:latin typeface="Quicksand"/>
              <a:ea typeface="Quicksand"/>
              <a:cs typeface="Quicksand"/>
              <a:sym typeface="Quicksand"/>
            </a:endParaRPr>
          </a:p>
        </p:txBody>
      </p:sp>
      <p:sp>
        <p:nvSpPr>
          <p:cNvPr id="665" name="Google Shape;665;p82"/>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69" name="Shape 669"/>
        <p:cNvGrpSpPr/>
        <p:nvPr/>
      </p:nvGrpSpPr>
      <p:grpSpPr>
        <a:xfrm>
          <a:off x="0" y="0"/>
          <a:ext cx="0" cy="0"/>
          <a:chOff x="0" y="0"/>
          <a:chExt cx="0" cy="0"/>
        </a:xfrm>
      </p:grpSpPr>
      <p:sp>
        <p:nvSpPr>
          <p:cNvPr id="670" name="Google Shape;670;p83"/>
          <p:cNvSpPr txBox="1"/>
          <p:nvPr>
            <p:ph type="ctrTitle"/>
          </p:nvPr>
        </p:nvSpPr>
        <p:spPr>
          <a:xfrm>
            <a:off x="1380725" y="333150"/>
            <a:ext cx="61980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2 or 3 More</a:t>
            </a:r>
            <a:endParaRPr b="0" sz="3000">
              <a:solidFill>
                <a:schemeClr val="accent5"/>
              </a:solidFill>
              <a:latin typeface="Hepta Slab"/>
              <a:ea typeface="Hepta Slab"/>
              <a:cs typeface="Hepta Slab"/>
              <a:sym typeface="Hepta Slab"/>
            </a:endParaRPr>
          </a:p>
        </p:txBody>
      </p:sp>
      <p:sp>
        <p:nvSpPr>
          <p:cNvPr id="671" name="Google Shape;671;p8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72" name="Google Shape;672;p83"/>
          <p:cNvSpPr/>
          <p:nvPr/>
        </p:nvSpPr>
        <p:spPr>
          <a:xfrm rot="-685923">
            <a:off x="487092" y="1767059"/>
            <a:ext cx="2464531" cy="1104092"/>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83"/>
          <p:cNvSpPr txBox="1"/>
          <p:nvPr/>
        </p:nvSpPr>
        <p:spPr>
          <a:xfrm rot="-751267">
            <a:off x="870421" y="1931702"/>
            <a:ext cx="1697882" cy="94329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434343"/>
                </a:solidFill>
                <a:latin typeface="Caveat Brush"/>
                <a:ea typeface="Caveat Brush"/>
                <a:cs typeface="Caveat Brush"/>
                <a:sym typeface="Caveat Brush"/>
              </a:rPr>
              <a:t>Find the sum mentally.</a:t>
            </a:r>
            <a:r>
              <a:rPr lang="en" sz="1600">
                <a:solidFill>
                  <a:srgbClr val="434343"/>
                </a:solidFill>
                <a:latin typeface="Caveat Brush"/>
                <a:ea typeface="Caveat Brush"/>
                <a:cs typeface="Caveat Brush"/>
                <a:sym typeface="Caveat Brush"/>
              </a:rPr>
              <a:t> </a:t>
            </a:r>
            <a:endParaRPr sz="1600">
              <a:solidFill>
                <a:srgbClr val="434343"/>
              </a:solidFill>
              <a:latin typeface="Caveat Brush"/>
              <a:ea typeface="Caveat Brush"/>
              <a:cs typeface="Caveat Brush"/>
              <a:sym typeface="Caveat Brush"/>
            </a:endParaRPr>
          </a:p>
        </p:txBody>
      </p:sp>
      <p:pic>
        <p:nvPicPr>
          <p:cNvPr id="674" name="Google Shape;674;p83"/>
          <p:cNvPicPr preferRelativeResize="0"/>
          <p:nvPr/>
        </p:nvPicPr>
        <p:blipFill>
          <a:blip r:embed="rId3">
            <a:alphaModFix/>
          </a:blip>
          <a:stretch>
            <a:fillRect/>
          </a:stretch>
        </p:blipFill>
        <p:spPr>
          <a:xfrm>
            <a:off x="4207354" y="2176075"/>
            <a:ext cx="1798500" cy="79134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78" name="Shape 678"/>
        <p:cNvGrpSpPr/>
        <p:nvPr/>
      </p:nvGrpSpPr>
      <p:grpSpPr>
        <a:xfrm>
          <a:off x="0" y="0"/>
          <a:ext cx="0" cy="0"/>
          <a:chOff x="0" y="0"/>
          <a:chExt cx="0" cy="0"/>
        </a:xfrm>
      </p:grpSpPr>
      <p:sp>
        <p:nvSpPr>
          <p:cNvPr id="679" name="Google Shape;679;p84"/>
          <p:cNvSpPr txBox="1"/>
          <p:nvPr>
            <p:ph type="ctrTitle"/>
          </p:nvPr>
        </p:nvSpPr>
        <p:spPr>
          <a:xfrm>
            <a:off x="1380725" y="333150"/>
            <a:ext cx="61980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2 or 3 More</a:t>
            </a:r>
            <a:endParaRPr b="0" sz="3000">
              <a:solidFill>
                <a:schemeClr val="accent5"/>
              </a:solidFill>
              <a:latin typeface="Hepta Slab"/>
              <a:ea typeface="Hepta Slab"/>
              <a:cs typeface="Hepta Slab"/>
              <a:sym typeface="Hepta Slab"/>
            </a:endParaRPr>
          </a:p>
        </p:txBody>
      </p:sp>
      <p:sp>
        <p:nvSpPr>
          <p:cNvPr id="680" name="Google Shape;680;p8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81" name="Google Shape;681;p84"/>
          <p:cNvSpPr/>
          <p:nvPr/>
        </p:nvSpPr>
        <p:spPr>
          <a:xfrm rot="-685923">
            <a:off x="487092" y="1767059"/>
            <a:ext cx="2464531" cy="1104092"/>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84"/>
          <p:cNvSpPr txBox="1"/>
          <p:nvPr/>
        </p:nvSpPr>
        <p:spPr>
          <a:xfrm rot="-751267">
            <a:off x="870421" y="1931702"/>
            <a:ext cx="1697882" cy="94329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434343"/>
                </a:solidFill>
                <a:latin typeface="Caveat Brush"/>
                <a:ea typeface="Caveat Brush"/>
                <a:cs typeface="Caveat Brush"/>
                <a:sym typeface="Caveat Brush"/>
              </a:rPr>
              <a:t>Find the sum mentally.</a:t>
            </a:r>
            <a:r>
              <a:rPr lang="en" sz="1600">
                <a:solidFill>
                  <a:srgbClr val="434343"/>
                </a:solidFill>
                <a:latin typeface="Caveat Brush"/>
                <a:ea typeface="Caveat Brush"/>
                <a:cs typeface="Caveat Brush"/>
                <a:sym typeface="Caveat Brush"/>
              </a:rPr>
              <a:t> </a:t>
            </a:r>
            <a:endParaRPr sz="1600">
              <a:solidFill>
                <a:srgbClr val="434343"/>
              </a:solidFill>
              <a:latin typeface="Caveat Brush"/>
              <a:ea typeface="Caveat Brush"/>
              <a:cs typeface="Caveat Brush"/>
              <a:sym typeface="Caveat Brush"/>
            </a:endParaRPr>
          </a:p>
        </p:txBody>
      </p:sp>
      <p:pic>
        <p:nvPicPr>
          <p:cNvPr id="683" name="Google Shape;683;p84"/>
          <p:cNvPicPr preferRelativeResize="0"/>
          <p:nvPr/>
        </p:nvPicPr>
        <p:blipFill>
          <a:blip r:embed="rId3">
            <a:alphaModFix/>
          </a:blip>
          <a:stretch>
            <a:fillRect/>
          </a:stretch>
        </p:blipFill>
        <p:spPr>
          <a:xfrm>
            <a:off x="3992075" y="1944775"/>
            <a:ext cx="2084450" cy="9171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87" name="Shape 687"/>
        <p:cNvGrpSpPr/>
        <p:nvPr/>
      </p:nvGrpSpPr>
      <p:grpSpPr>
        <a:xfrm>
          <a:off x="0" y="0"/>
          <a:ext cx="0" cy="0"/>
          <a:chOff x="0" y="0"/>
          <a:chExt cx="0" cy="0"/>
        </a:xfrm>
      </p:grpSpPr>
      <p:sp>
        <p:nvSpPr>
          <p:cNvPr id="688" name="Google Shape;688;p85"/>
          <p:cNvSpPr txBox="1"/>
          <p:nvPr>
            <p:ph type="ctrTitle"/>
          </p:nvPr>
        </p:nvSpPr>
        <p:spPr>
          <a:xfrm>
            <a:off x="1380725" y="333150"/>
            <a:ext cx="61980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2 or 3 More</a:t>
            </a:r>
            <a:endParaRPr b="0" sz="3000">
              <a:solidFill>
                <a:schemeClr val="accent5"/>
              </a:solidFill>
              <a:latin typeface="Hepta Slab"/>
              <a:ea typeface="Hepta Slab"/>
              <a:cs typeface="Hepta Slab"/>
              <a:sym typeface="Hepta Slab"/>
            </a:endParaRPr>
          </a:p>
        </p:txBody>
      </p:sp>
      <p:sp>
        <p:nvSpPr>
          <p:cNvPr id="689" name="Google Shape;689;p8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90" name="Google Shape;690;p85"/>
          <p:cNvSpPr/>
          <p:nvPr/>
        </p:nvSpPr>
        <p:spPr>
          <a:xfrm rot="-685923">
            <a:off x="487092" y="1767059"/>
            <a:ext cx="2464531" cy="1104092"/>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85"/>
          <p:cNvSpPr txBox="1"/>
          <p:nvPr/>
        </p:nvSpPr>
        <p:spPr>
          <a:xfrm rot="-751267">
            <a:off x="870421" y="1931702"/>
            <a:ext cx="1697882" cy="94329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434343"/>
                </a:solidFill>
                <a:latin typeface="Caveat Brush"/>
                <a:ea typeface="Caveat Brush"/>
                <a:cs typeface="Caveat Brush"/>
                <a:sym typeface="Caveat Brush"/>
              </a:rPr>
              <a:t>Find the sum mentally.</a:t>
            </a:r>
            <a:r>
              <a:rPr lang="en" sz="1600">
                <a:solidFill>
                  <a:srgbClr val="434343"/>
                </a:solidFill>
                <a:latin typeface="Caveat Brush"/>
                <a:ea typeface="Caveat Brush"/>
                <a:cs typeface="Caveat Brush"/>
                <a:sym typeface="Caveat Brush"/>
              </a:rPr>
              <a:t> </a:t>
            </a:r>
            <a:endParaRPr sz="1600">
              <a:solidFill>
                <a:srgbClr val="434343"/>
              </a:solidFill>
              <a:latin typeface="Caveat Brush"/>
              <a:ea typeface="Caveat Brush"/>
              <a:cs typeface="Caveat Brush"/>
              <a:sym typeface="Caveat Brush"/>
            </a:endParaRPr>
          </a:p>
        </p:txBody>
      </p:sp>
      <p:pic>
        <p:nvPicPr>
          <p:cNvPr id="692" name="Google Shape;692;p85"/>
          <p:cNvPicPr preferRelativeResize="0"/>
          <p:nvPr/>
        </p:nvPicPr>
        <p:blipFill>
          <a:blip r:embed="rId3">
            <a:alphaModFix/>
          </a:blip>
          <a:stretch>
            <a:fillRect/>
          </a:stretch>
        </p:blipFill>
        <p:spPr>
          <a:xfrm>
            <a:off x="4063824" y="1923425"/>
            <a:ext cx="2180300" cy="95932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6" name="Shape 696"/>
        <p:cNvGrpSpPr/>
        <p:nvPr/>
      </p:nvGrpSpPr>
      <p:grpSpPr>
        <a:xfrm>
          <a:off x="0" y="0"/>
          <a:ext cx="0" cy="0"/>
          <a:chOff x="0" y="0"/>
          <a:chExt cx="0" cy="0"/>
        </a:xfrm>
      </p:grpSpPr>
      <p:sp>
        <p:nvSpPr>
          <p:cNvPr id="697" name="Google Shape;697;p86"/>
          <p:cNvSpPr txBox="1"/>
          <p:nvPr>
            <p:ph type="ctrTitle"/>
          </p:nvPr>
        </p:nvSpPr>
        <p:spPr>
          <a:xfrm>
            <a:off x="1380725" y="333150"/>
            <a:ext cx="61980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2 or 3 More</a:t>
            </a:r>
            <a:endParaRPr b="0" sz="3000">
              <a:solidFill>
                <a:schemeClr val="accent5"/>
              </a:solidFill>
              <a:latin typeface="Hepta Slab"/>
              <a:ea typeface="Hepta Slab"/>
              <a:cs typeface="Hepta Slab"/>
              <a:sym typeface="Hepta Slab"/>
            </a:endParaRPr>
          </a:p>
        </p:txBody>
      </p:sp>
      <p:sp>
        <p:nvSpPr>
          <p:cNvPr id="698" name="Google Shape;698;p8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99" name="Google Shape;699;p86"/>
          <p:cNvSpPr/>
          <p:nvPr/>
        </p:nvSpPr>
        <p:spPr>
          <a:xfrm rot="-685923">
            <a:off x="487092" y="1767059"/>
            <a:ext cx="2464531" cy="1104092"/>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86"/>
          <p:cNvSpPr txBox="1"/>
          <p:nvPr/>
        </p:nvSpPr>
        <p:spPr>
          <a:xfrm rot="-751267">
            <a:off x="870421" y="1931702"/>
            <a:ext cx="1697882" cy="94329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434343"/>
                </a:solidFill>
                <a:latin typeface="Caveat Brush"/>
                <a:ea typeface="Caveat Brush"/>
                <a:cs typeface="Caveat Brush"/>
                <a:sym typeface="Caveat Brush"/>
              </a:rPr>
              <a:t>Find the sum mentally.</a:t>
            </a:r>
            <a:r>
              <a:rPr lang="en" sz="1600">
                <a:solidFill>
                  <a:srgbClr val="434343"/>
                </a:solidFill>
                <a:latin typeface="Caveat Brush"/>
                <a:ea typeface="Caveat Brush"/>
                <a:cs typeface="Caveat Brush"/>
                <a:sym typeface="Caveat Brush"/>
              </a:rPr>
              <a:t> </a:t>
            </a:r>
            <a:endParaRPr sz="1600">
              <a:solidFill>
                <a:srgbClr val="434343"/>
              </a:solidFill>
              <a:latin typeface="Caveat Brush"/>
              <a:ea typeface="Caveat Brush"/>
              <a:cs typeface="Caveat Brush"/>
              <a:sym typeface="Caveat Brush"/>
            </a:endParaRPr>
          </a:p>
        </p:txBody>
      </p:sp>
      <p:pic>
        <p:nvPicPr>
          <p:cNvPr id="701" name="Google Shape;701;p86"/>
          <p:cNvPicPr preferRelativeResize="0"/>
          <p:nvPr/>
        </p:nvPicPr>
        <p:blipFill>
          <a:blip r:embed="rId3">
            <a:alphaModFix/>
          </a:blip>
          <a:stretch>
            <a:fillRect/>
          </a:stretch>
        </p:blipFill>
        <p:spPr>
          <a:xfrm>
            <a:off x="3944186" y="2110238"/>
            <a:ext cx="2097775" cy="92302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05" name="Shape 705"/>
        <p:cNvGrpSpPr/>
        <p:nvPr/>
      </p:nvGrpSpPr>
      <p:grpSpPr>
        <a:xfrm>
          <a:off x="0" y="0"/>
          <a:ext cx="0" cy="0"/>
          <a:chOff x="0" y="0"/>
          <a:chExt cx="0" cy="0"/>
        </a:xfrm>
      </p:grpSpPr>
      <p:sp>
        <p:nvSpPr>
          <p:cNvPr id="706" name="Google Shape;706;p8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Shake and Spill Story Problems</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707" name="Google Shape;707;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08" name="Google Shape;708;p8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000000"/>
                </a:solidFill>
                <a:latin typeface="Quicksand"/>
                <a:ea typeface="Quicksand"/>
                <a:cs typeface="Quicksand"/>
                <a:sym typeface="Quicksand"/>
              </a:rPr>
              <a:t>1. Priya is playing Shake and Spill. She spills 7 red counters and 2 yellow counters.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rPr lang="en" sz="1600">
                <a:solidFill>
                  <a:srgbClr val="000000"/>
                </a:solidFill>
                <a:latin typeface="Quicksand"/>
                <a:ea typeface="Quicksand"/>
                <a:cs typeface="Quicksand"/>
                <a:sym typeface="Quicksand"/>
              </a:rPr>
              <a:t>How many counters did she spill in all? Show your thinking using drawings, numbers, or words.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t/>
            </a:r>
            <a:endParaRPr sz="1600">
              <a:solidFill>
                <a:srgbClr val="000000"/>
              </a:solidFill>
              <a:latin typeface="Quicksand"/>
              <a:ea typeface="Quicksand"/>
              <a:cs typeface="Quicksand"/>
              <a:sym typeface="Quicksand"/>
            </a:endParaRPr>
          </a:p>
          <a:p>
            <a:pPr indent="0" lvl="0" marL="0" rtl="0" algn="l">
              <a:spcBef>
                <a:spcPts val="1600"/>
              </a:spcBef>
              <a:spcAft>
                <a:spcPts val="1600"/>
              </a:spcAft>
              <a:buNone/>
            </a:pPr>
            <a:r>
              <a:rPr lang="en" sz="1600">
                <a:solidFill>
                  <a:srgbClr val="000000"/>
                </a:solidFill>
                <a:latin typeface="Quicksand"/>
                <a:ea typeface="Quicksand"/>
                <a:cs typeface="Quicksand"/>
                <a:sym typeface="Quicksand"/>
              </a:rPr>
              <a:t>Equation: </a:t>
            </a:r>
            <a:endParaRPr sz="1600">
              <a:solidFill>
                <a:srgbClr val="000000"/>
              </a:solidFill>
              <a:latin typeface="Quicksand"/>
              <a:ea typeface="Quicksand"/>
              <a:cs typeface="Quicksand"/>
              <a:sym typeface="Quicksand"/>
            </a:endParaRPr>
          </a:p>
        </p:txBody>
      </p:sp>
      <p:sp>
        <p:nvSpPr>
          <p:cNvPr id="709" name="Google Shape;709;p8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rPr lang="en" sz="1600">
                <a:solidFill>
                  <a:srgbClr val="000000"/>
                </a:solidFill>
                <a:latin typeface="Quicksand"/>
                <a:ea typeface="Quicksand"/>
                <a:cs typeface="Quicksand"/>
                <a:sym typeface="Quicksand"/>
              </a:rPr>
              <a:t>2. Tyler spills 5 red counters and 3 yellow counters. How many counters did he spill in all? Show your thinking using drawings, numbers, or words.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t/>
            </a:r>
            <a:endParaRPr sz="1600">
              <a:solidFill>
                <a:srgbClr val="000000"/>
              </a:solidFill>
              <a:latin typeface="Quicksand"/>
              <a:ea typeface="Quicksand"/>
              <a:cs typeface="Quicksand"/>
              <a:sym typeface="Quicksand"/>
            </a:endParaRPr>
          </a:p>
          <a:p>
            <a:pPr indent="0" lvl="0" marL="0" rtl="0" algn="l">
              <a:spcBef>
                <a:spcPts val="1600"/>
              </a:spcBef>
              <a:spcAft>
                <a:spcPts val="1600"/>
              </a:spcAft>
              <a:buNone/>
            </a:pPr>
            <a:r>
              <a:rPr lang="en" sz="1600">
                <a:solidFill>
                  <a:srgbClr val="000000"/>
                </a:solidFill>
                <a:latin typeface="Quicksand"/>
                <a:ea typeface="Quicksand"/>
                <a:cs typeface="Quicksand"/>
                <a:sym typeface="Quicksand"/>
              </a:rPr>
              <a:t>Equation:</a:t>
            </a:r>
            <a:endParaRPr sz="1600">
              <a:solidFill>
                <a:srgbClr val="000000"/>
              </a:solidFill>
              <a:latin typeface="Quicksand"/>
              <a:ea typeface="Quicksand"/>
              <a:cs typeface="Quicksand"/>
              <a:sym typeface="Quicksand"/>
            </a:endParaRPr>
          </a:p>
        </p:txBody>
      </p:sp>
      <p:sp>
        <p:nvSpPr>
          <p:cNvPr id="710" name="Google Shape;710;p8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11" name="Google Shape;711;p87"/>
          <p:cNvPicPr preferRelativeResize="0"/>
          <p:nvPr/>
        </p:nvPicPr>
        <p:blipFill>
          <a:blip r:embed="rId3">
            <a:alphaModFix/>
          </a:blip>
          <a:stretch>
            <a:fillRect/>
          </a:stretch>
        </p:blipFill>
        <p:spPr>
          <a:xfrm>
            <a:off x="5263660" y="1108747"/>
            <a:ext cx="1825000" cy="1224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5" name="Shape 715"/>
        <p:cNvGrpSpPr/>
        <p:nvPr/>
      </p:nvGrpSpPr>
      <p:grpSpPr>
        <a:xfrm>
          <a:off x="0" y="0"/>
          <a:ext cx="0" cy="0"/>
          <a:chOff x="0" y="0"/>
          <a:chExt cx="0" cy="0"/>
        </a:xfrm>
      </p:grpSpPr>
      <p:sp>
        <p:nvSpPr>
          <p:cNvPr id="716" name="Google Shape;716;p8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Shake and Spill Story Problems</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717" name="Google Shape;717;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18" name="Google Shape;718;p8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rPr lang="en" sz="1600">
                <a:solidFill>
                  <a:srgbClr val="000000"/>
                </a:solidFill>
                <a:latin typeface="Quicksand"/>
                <a:ea typeface="Quicksand"/>
                <a:cs typeface="Quicksand"/>
                <a:sym typeface="Quicksand"/>
              </a:rPr>
              <a:t>3. Clare spills 2 red counters and 8 yellow counters.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rPr lang="en" sz="1600">
                <a:solidFill>
                  <a:srgbClr val="000000"/>
                </a:solidFill>
                <a:latin typeface="Quicksand"/>
                <a:ea typeface="Quicksand"/>
                <a:cs typeface="Quicksand"/>
                <a:sym typeface="Quicksand"/>
              </a:rPr>
              <a:t>How many counters did she spill in all?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rPr lang="en" sz="1600">
                <a:solidFill>
                  <a:srgbClr val="000000"/>
                </a:solidFill>
                <a:latin typeface="Quicksand"/>
                <a:ea typeface="Quicksand"/>
                <a:cs typeface="Quicksand"/>
                <a:sym typeface="Quicksand"/>
              </a:rPr>
              <a:t>Show your thinking using drawings, numbers, or words.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t/>
            </a:r>
            <a:endParaRPr sz="1600">
              <a:solidFill>
                <a:srgbClr val="000000"/>
              </a:solidFill>
              <a:latin typeface="Quicksand"/>
              <a:ea typeface="Quicksand"/>
              <a:cs typeface="Quicksand"/>
              <a:sym typeface="Quicksand"/>
            </a:endParaRPr>
          </a:p>
          <a:p>
            <a:pPr indent="0" lvl="0" marL="0" rtl="0" algn="l">
              <a:spcBef>
                <a:spcPts val="1600"/>
              </a:spcBef>
              <a:spcAft>
                <a:spcPts val="1600"/>
              </a:spcAft>
              <a:buNone/>
            </a:pPr>
            <a:r>
              <a:rPr lang="en" sz="1600">
                <a:solidFill>
                  <a:srgbClr val="000000"/>
                </a:solidFill>
                <a:latin typeface="Quicksand"/>
                <a:ea typeface="Quicksand"/>
                <a:cs typeface="Quicksand"/>
                <a:sym typeface="Quicksand"/>
              </a:rPr>
              <a:t>Equation: </a:t>
            </a:r>
            <a:endParaRPr sz="1600">
              <a:solidFill>
                <a:srgbClr val="000000"/>
              </a:solidFill>
              <a:latin typeface="Quicksand"/>
              <a:ea typeface="Quicksand"/>
              <a:cs typeface="Quicksand"/>
              <a:sym typeface="Quicksand"/>
            </a:endParaRPr>
          </a:p>
        </p:txBody>
      </p:sp>
      <p:sp>
        <p:nvSpPr>
          <p:cNvPr id="719" name="Google Shape;719;p88"/>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rPr lang="en" sz="1600">
                <a:solidFill>
                  <a:srgbClr val="000000"/>
                </a:solidFill>
                <a:latin typeface="Quicksand"/>
                <a:ea typeface="Quicksand"/>
                <a:cs typeface="Quicksand"/>
                <a:sym typeface="Quicksand"/>
              </a:rPr>
              <a:t>4. Han spills 3 red counters and 6 yellow counters.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rPr lang="en" sz="1600">
                <a:solidFill>
                  <a:srgbClr val="000000"/>
                </a:solidFill>
                <a:latin typeface="Quicksand"/>
                <a:ea typeface="Quicksand"/>
                <a:cs typeface="Quicksand"/>
                <a:sym typeface="Quicksand"/>
              </a:rPr>
              <a:t>How many counters did he spill in all?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rPr lang="en" sz="1600">
                <a:solidFill>
                  <a:srgbClr val="000000"/>
                </a:solidFill>
                <a:latin typeface="Quicksand"/>
                <a:ea typeface="Quicksand"/>
                <a:cs typeface="Quicksand"/>
                <a:sym typeface="Quicksand"/>
              </a:rPr>
              <a:t>Show your thinking using drawings, numbers, or words. </a:t>
            </a:r>
            <a:endParaRPr sz="1600">
              <a:solidFill>
                <a:srgbClr val="000000"/>
              </a:solidFill>
              <a:latin typeface="Quicksand"/>
              <a:ea typeface="Quicksand"/>
              <a:cs typeface="Quicksand"/>
              <a:sym typeface="Quicksand"/>
            </a:endParaRPr>
          </a:p>
          <a:p>
            <a:pPr indent="0" lvl="0" marL="0" rtl="0" algn="l">
              <a:spcBef>
                <a:spcPts val="1600"/>
              </a:spcBef>
              <a:spcAft>
                <a:spcPts val="0"/>
              </a:spcAft>
              <a:buNone/>
            </a:pPr>
            <a:r>
              <a:t/>
            </a:r>
            <a:endParaRPr sz="1600">
              <a:solidFill>
                <a:srgbClr val="000000"/>
              </a:solidFill>
              <a:latin typeface="Quicksand"/>
              <a:ea typeface="Quicksand"/>
              <a:cs typeface="Quicksand"/>
              <a:sym typeface="Quicksand"/>
            </a:endParaRPr>
          </a:p>
          <a:p>
            <a:pPr indent="0" lvl="0" marL="0" rtl="0" algn="l">
              <a:spcBef>
                <a:spcPts val="1600"/>
              </a:spcBef>
              <a:spcAft>
                <a:spcPts val="1600"/>
              </a:spcAft>
              <a:buNone/>
            </a:pPr>
            <a:r>
              <a:rPr lang="en" sz="1600">
                <a:solidFill>
                  <a:srgbClr val="000000"/>
                </a:solidFill>
                <a:latin typeface="Quicksand"/>
                <a:ea typeface="Quicksand"/>
                <a:cs typeface="Quicksand"/>
                <a:sym typeface="Quicksand"/>
              </a:rPr>
              <a:t>Equation:</a:t>
            </a:r>
            <a:endParaRPr sz="1600">
              <a:solidFill>
                <a:srgbClr val="000000"/>
              </a:solidFill>
              <a:latin typeface="Quicksand"/>
              <a:ea typeface="Quicksand"/>
              <a:cs typeface="Quicksand"/>
              <a:sym typeface="Quicksand"/>
            </a:endParaRPr>
          </a:p>
        </p:txBody>
      </p:sp>
      <p:sp>
        <p:nvSpPr>
          <p:cNvPr id="720" name="Google Shape;720;p8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24" name="Shape 724"/>
        <p:cNvGrpSpPr/>
        <p:nvPr/>
      </p:nvGrpSpPr>
      <p:grpSpPr>
        <a:xfrm>
          <a:off x="0" y="0"/>
          <a:ext cx="0" cy="0"/>
          <a:chOff x="0" y="0"/>
          <a:chExt cx="0" cy="0"/>
        </a:xfrm>
      </p:grpSpPr>
      <p:sp>
        <p:nvSpPr>
          <p:cNvPr id="725" name="Google Shape;725;p89"/>
          <p:cNvSpPr txBox="1"/>
          <p:nvPr>
            <p:ph type="ctrTitle"/>
          </p:nvPr>
        </p:nvSpPr>
        <p:spPr>
          <a:xfrm>
            <a:off x="515400" y="476950"/>
            <a:ext cx="76530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chemeClr val="accent5"/>
                </a:solidFill>
                <a:latin typeface="Hepta Slab"/>
                <a:ea typeface="Hepta Slab"/>
                <a:cs typeface="Hepta Slab"/>
                <a:sym typeface="Hepta Slab"/>
              </a:rPr>
              <a:t>4 + 5 = ______</a:t>
            </a:r>
            <a:endParaRPr b="0" sz="3200">
              <a:solidFill>
                <a:schemeClr val="accent5"/>
              </a:solidFill>
              <a:latin typeface="Hepta Slab"/>
              <a:ea typeface="Hepta Slab"/>
              <a:cs typeface="Hepta Slab"/>
              <a:sym typeface="Hepta Slab"/>
            </a:endParaRPr>
          </a:p>
        </p:txBody>
      </p:sp>
      <p:sp>
        <p:nvSpPr>
          <p:cNvPr id="726" name="Google Shape;726;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27" name="Google Shape;727;p89"/>
          <p:cNvPicPr preferRelativeResize="0"/>
          <p:nvPr/>
        </p:nvPicPr>
        <p:blipFill>
          <a:blip r:embed="rId3">
            <a:alphaModFix/>
          </a:blip>
          <a:stretch>
            <a:fillRect/>
          </a:stretch>
        </p:blipFill>
        <p:spPr>
          <a:xfrm>
            <a:off x="363450" y="1156600"/>
            <a:ext cx="4867349" cy="3450026"/>
          </a:xfrm>
          <a:prstGeom prst="rect">
            <a:avLst/>
          </a:prstGeom>
          <a:noFill/>
          <a:ln cap="flat" cmpd="sng" w="19050">
            <a:solidFill>
              <a:schemeClr val="dk2"/>
            </a:solidFill>
            <a:prstDash val="solid"/>
            <a:round/>
            <a:headEnd len="sm" w="sm" type="none"/>
            <a:tailEnd len="sm" w="sm" type="none"/>
          </a:ln>
        </p:spPr>
      </p:pic>
      <p:sp>
        <p:nvSpPr>
          <p:cNvPr id="728" name="Google Shape;728;p89"/>
          <p:cNvSpPr txBox="1"/>
          <p:nvPr/>
        </p:nvSpPr>
        <p:spPr>
          <a:xfrm>
            <a:off x="5230800" y="2081325"/>
            <a:ext cx="3913200" cy="135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Quicksand"/>
                <a:ea typeface="Quicksand"/>
                <a:cs typeface="Quicksand"/>
                <a:sym typeface="Quicksand"/>
              </a:rPr>
              <a:t>How can both methods be correct? </a:t>
            </a:r>
            <a:endParaRPr b="1" sz="1600">
              <a:latin typeface="Quicksand"/>
              <a:ea typeface="Quicksand"/>
              <a:cs typeface="Quicksand"/>
              <a:sym typeface="Quicksand"/>
            </a:endParaRPr>
          </a:p>
          <a:p>
            <a:pPr indent="0" lvl="0" marL="0" rtl="0" algn="l">
              <a:spcBef>
                <a:spcPts val="0"/>
              </a:spcBef>
              <a:spcAft>
                <a:spcPts val="0"/>
              </a:spcAft>
              <a:buNone/>
            </a:pPr>
            <a:r>
              <a:t/>
            </a:r>
            <a:endParaRPr b="1" sz="1600">
              <a:latin typeface="Quicksand"/>
              <a:ea typeface="Quicksand"/>
              <a:cs typeface="Quicksand"/>
              <a:sym typeface="Quicksand"/>
            </a:endParaRPr>
          </a:p>
          <a:p>
            <a:pPr indent="0" lvl="0" marL="0" rtl="0" algn="l">
              <a:spcBef>
                <a:spcPts val="0"/>
              </a:spcBef>
              <a:spcAft>
                <a:spcPts val="0"/>
              </a:spcAft>
              <a:buNone/>
            </a:pPr>
            <a:r>
              <a:t/>
            </a:r>
            <a:endParaRPr b="1" sz="1600">
              <a:latin typeface="Quicksand"/>
              <a:ea typeface="Quicksand"/>
              <a:cs typeface="Quicksand"/>
              <a:sym typeface="Quicksand"/>
            </a:endParaRPr>
          </a:p>
          <a:p>
            <a:pPr indent="0" lvl="0" marL="0" rtl="0" algn="l">
              <a:spcBef>
                <a:spcPts val="0"/>
              </a:spcBef>
              <a:spcAft>
                <a:spcPts val="0"/>
              </a:spcAft>
              <a:buNone/>
            </a:pPr>
            <a:r>
              <a:rPr b="1" lang="en" sz="1600">
                <a:latin typeface="Quicksand"/>
                <a:ea typeface="Quicksand"/>
                <a:cs typeface="Quicksand"/>
                <a:sym typeface="Quicksand"/>
              </a:rPr>
              <a:t>Be ready to explain your thinking.</a:t>
            </a:r>
            <a:endParaRPr b="1" sz="1600">
              <a:latin typeface="Quicksand"/>
              <a:ea typeface="Quicksand"/>
              <a:cs typeface="Quicksand"/>
              <a:sym typeface="Quicksan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32" name="Shape 732"/>
        <p:cNvGrpSpPr/>
        <p:nvPr/>
      </p:nvGrpSpPr>
      <p:grpSpPr>
        <a:xfrm>
          <a:off x="0" y="0"/>
          <a:ext cx="0" cy="0"/>
          <a:chOff x="0" y="0"/>
          <a:chExt cx="0" cy="0"/>
        </a:xfrm>
      </p:grpSpPr>
      <p:sp>
        <p:nvSpPr>
          <p:cNvPr id="733" name="Google Shape;733;p90"/>
          <p:cNvSpPr txBox="1"/>
          <p:nvPr>
            <p:ph type="ctrTitle"/>
          </p:nvPr>
        </p:nvSpPr>
        <p:spPr>
          <a:xfrm>
            <a:off x="527350" y="267250"/>
            <a:ext cx="76530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Practice Addition within 10</a:t>
            </a:r>
            <a:endParaRPr b="0" sz="2400">
              <a:solidFill>
                <a:schemeClr val="accent5"/>
              </a:solidFill>
              <a:latin typeface="Hepta Slab"/>
              <a:ea typeface="Hepta Slab"/>
              <a:cs typeface="Hepta Slab"/>
              <a:sym typeface="Hepta Slab"/>
            </a:endParaRPr>
          </a:p>
        </p:txBody>
      </p:sp>
      <p:sp>
        <p:nvSpPr>
          <p:cNvPr id="734" name="Google Shape;734;p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735" name="Google Shape;735;p90"/>
          <p:cNvSpPr txBox="1"/>
          <p:nvPr/>
        </p:nvSpPr>
        <p:spPr>
          <a:xfrm>
            <a:off x="3600425" y="899050"/>
            <a:ext cx="2153100" cy="80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Quicksand"/>
                <a:ea typeface="Quicksand"/>
                <a:cs typeface="Quicksand"/>
                <a:sym typeface="Quicksand"/>
              </a:rPr>
              <a:t>Find the sum.</a:t>
            </a:r>
            <a:endParaRPr b="1" sz="2000">
              <a:latin typeface="Quicksand"/>
              <a:ea typeface="Quicksand"/>
              <a:cs typeface="Quicksand"/>
              <a:sym typeface="Quicksand"/>
            </a:endParaRPr>
          </a:p>
        </p:txBody>
      </p:sp>
      <p:pic>
        <p:nvPicPr>
          <p:cNvPr id="736" name="Google Shape;736;p90"/>
          <p:cNvPicPr preferRelativeResize="0"/>
          <p:nvPr/>
        </p:nvPicPr>
        <p:blipFill>
          <a:blip r:embed="rId3">
            <a:alphaModFix/>
          </a:blip>
          <a:stretch>
            <a:fillRect/>
          </a:stretch>
        </p:blipFill>
        <p:spPr>
          <a:xfrm>
            <a:off x="2317700" y="1638750"/>
            <a:ext cx="2299500" cy="2954375"/>
          </a:xfrm>
          <a:prstGeom prst="rect">
            <a:avLst/>
          </a:prstGeom>
          <a:noFill/>
          <a:ln cap="flat" cmpd="sng" w="19050">
            <a:solidFill>
              <a:schemeClr val="dk2"/>
            </a:solidFill>
            <a:prstDash val="solid"/>
            <a:round/>
            <a:headEnd len="sm" w="sm" type="none"/>
            <a:tailEnd len="sm" w="sm" type="none"/>
          </a:ln>
        </p:spPr>
      </p:pic>
      <p:pic>
        <p:nvPicPr>
          <p:cNvPr id="737" name="Google Shape;737;p90"/>
          <p:cNvPicPr preferRelativeResize="0"/>
          <p:nvPr/>
        </p:nvPicPr>
        <p:blipFill>
          <a:blip r:embed="rId4">
            <a:alphaModFix/>
          </a:blip>
          <a:stretch>
            <a:fillRect/>
          </a:stretch>
        </p:blipFill>
        <p:spPr>
          <a:xfrm>
            <a:off x="5224125" y="1638750"/>
            <a:ext cx="1870925" cy="3002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41" name="Shape 741"/>
        <p:cNvGrpSpPr/>
        <p:nvPr/>
      </p:nvGrpSpPr>
      <p:grpSpPr>
        <a:xfrm>
          <a:off x="0" y="0"/>
          <a:ext cx="0" cy="0"/>
          <a:chOff x="0" y="0"/>
          <a:chExt cx="0" cy="0"/>
        </a:xfrm>
      </p:grpSpPr>
      <p:sp>
        <p:nvSpPr>
          <p:cNvPr id="742" name="Google Shape;742;p91"/>
          <p:cNvSpPr txBox="1"/>
          <p:nvPr/>
        </p:nvSpPr>
        <p:spPr>
          <a:xfrm>
            <a:off x="7790375" y="267250"/>
            <a:ext cx="1230900" cy="992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743" name="Google Shape;743;p91"/>
          <p:cNvPicPr preferRelativeResize="0"/>
          <p:nvPr/>
        </p:nvPicPr>
        <p:blipFill>
          <a:blip r:embed="rId3">
            <a:alphaModFix/>
          </a:blip>
          <a:stretch>
            <a:fillRect/>
          </a:stretch>
        </p:blipFill>
        <p:spPr>
          <a:xfrm>
            <a:off x="3897700" y="1723050"/>
            <a:ext cx="1482450" cy="1311650"/>
          </a:xfrm>
          <a:prstGeom prst="rect">
            <a:avLst/>
          </a:prstGeom>
          <a:noFill/>
          <a:ln>
            <a:noFill/>
          </a:ln>
        </p:spPr>
      </p:pic>
      <p:sp>
        <p:nvSpPr>
          <p:cNvPr id="744" name="Google Shape;744;p91"/>
          <p:cNvSpPr txBox="1"/>
          <p:nvPr/>
        </p:nvSpPr>
        <p:spPr>
          <a:xfrm>
            <a:off x="765550" y="693775"/>
            <a:ext cx="7024800" cy="177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Caveat Brush"/>
                <a:ea typeface="Caveat Brush"/>
                <a:cs typeface="Caveat Brush"/>
                <a:sym typeface="Caveat Brush"/>
              </a:rPr>
              <a:t>Mai is practicing her sums to 10. She has in her “got it” pile and in her “not yet” pile. What would you tell Mai?</a:t>
            </a:r>
            <a:endParaRPr sz="2200">
              <a:latin typeface="Caveat Brush"/>
              <a:ea typeface="Caveat Brush"/>
              <a:cs typeface="Caveat Brush"/>
              <a:sym typeface="Caveat Brush"/>
            </a:endParaRPr>
          </a:p>
          <a:p>
            <a:pPr indent="0" lvl="0" marL="0" rtl="0" algn="ctr">
              <a:spcBef>
                <a:spcPts val="0"/>
              </a:spcBef>
              <a:spcAft>
                <a:spcPts val="0"/>
              </a:spcAft>
              <a:buNone/>
            </a:pPr>
            <a:r>
              <a:t/>
            </a:r>
            <a:endParaRPr sz="2200">
              <a:latin typeface="Caveat Brush"/>
              <a:ea typeface="Caveat Brush"/>
              <a:cs typeface="Caveat Brush"/>
              <a:sym typeface="Caveat Brush"/>
            </a:endParaRPr>
          </a:p>
          <a:p>
            <a:pPr indent="0" lvl="0" marL="0" rtl="0" algn="ctr">
              <a:spcBef>
                <a:spcPts val="0"/>
              </a:spcBef>
              <a:spcAft>
                <a:spcPts val="0"/>
              </a:spcAft>
              <a:buNone/>
            </a:pPr>
            <a:r>
              <a:t/>
            </a:r>
            <a:endParaRPr sz="2200">
              <a:latin typeface="Caveat Brush"/>
              <a:ea typeface="Caveat Brush"/>
              <a:cs typeface="Caveat Brush"/>
              <a:sym typeface="Caveat Brush"/>
            </a:endParaRPr>
          </a:p>
          <a:p>
            <a:pPr indent="0" lvl="0" marL="0" rtl="0" algn="ctr">
              <a:spcBef>
                <a:spcPts val="0"/>
              </a:spcBef>
              <a:spcAft>
                <a:spcPts val="0"/>
              </a:spcAft>
              <a:buNone/>
            </a:pPr>
            <a:r>
              <a:t/>
            </a:r>
            <a:endParaRPr sz="2200">
              <a:latin typeface="Caveat Brush"/>
              <a:ea typeface="Caveat Brush"/>
              <a:cs typeface="Caveat Brush"/>
              <a:sym typeface="Caveat Brush"/>
            </a:endParaRPr>
          </a:p>
          <a:p>
            <a:pPr indent="0" lvl="0" marL="0" rtl="0" algn="ctr">
              <a:spcBef>
                <a:spcPts val="0"/>
              </a:spcBef>
              <a:spcAft>
                <a:spcPts val="0"/>
              </a:spcAft>
              <a:buNone/>
            </a:pPr>
            <a:r>
              <a:t/>
            </a:r>
            <a:endParaRPr sz="2200">
              <a:latin typeface="Caveat Brush"/>
              <a:ea typeface="Caveat Brush"/>
              <a:cs typeface="Caveat Brush"/>
              <a:sym typeface="Caveat Brush"/>
            </a:endParaRPr>
          </a:p>
          <a:p>
            <a:pPr indent="0" lvl="0" marL="0" rtl="0" algn="ctr">
              <a:spcBef>
                <a:spcPts val="0"/>
              </a:spcBef>
              <a:spcAft>
                <a:spcPts val="0"/>
              </a:spcAft>
              <a:buNone/>
            </a:pPr>
            <a:r>
              <a:t/>
            </a:r>
            <a:endParaRPr sz="2200">
              <a:latin typeface="Caveat Brush"/>
              <a:ea typeface="Caveat Brush"/>
              <a:cs typeface="Caveat Brush"/>
              <a:sym typeface="Caveat Brush"/>
            </a:endParaRPr>
          </a:p>
          <a:p>
            <a:pPr indent="0" lvl="0" marL="0" rtl="0" algn="ctr">
              <a:spcBef>
                <a:spcPts val="0"/>
              </a:spcBef>
              <a:spcAft>
                <a:spcPts val="0"/>
              </a:spcAft>
              <a:buNone/>
            </a:pPr>
            <a:r>
              <a:t/>
            </a:r>
            <a:endParaRPr sz="2200">
              <a:latin typeface="Caveat Brush"/>
              <a:ea typeface="Caveat Brush"/>
              <a:cs typeface="Caveat Brush"/>
              <a:sym typeface="Caveat Brush"/>
            </a:endParaRPr>
          </a:p>
          <a:p>
            <a:pPr indent="0" lvl="0" marL="0" rtl="0" algn="ctr">
              <a:spcBef>
                <a:spcPts val="0"/>
              </a:spcBef>
              <a:spcAft>
                <a:spcPts val="0"/>
              </a:spcAft>
              <a:buNone/>
            </a:pPr>
            <a:r>
              <a:rPr lang="en" sz="2200">
                <a:latin typeface="Caveat Brush"/>
                <a:ea typeface="Caveat Brush"/>
                <a:cs typeface="Caveat Brush"/>
                <a:sym typeface="Caveat Brush"/>
              </a:rPr>
              <a:t>Look through your 'not yet' cards. If you just know the sum, move it to your 'got it’ pile. If you still need practice with a sum, keep it in your ‘not yet’ pile</a:t>
            </a:r>
            <a:endParaRPr sz="2200">
              <a:latin typeface="Caveat Brush"/>
              <a:ea typeface="Caveat Brush"/>
              <a:cs typeface="Caveat Brush"/>
              <a:sym typeface="Caveat Brush"/>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748" name="Shape 748"/>
        <p:cNvGrpSpPr/>
        <p:nvPr/>
      </p:nvGrpSpPr>
      <p:grpSpPr>
        <a:xfrm>
          <a:off x="0" y="0"/>
          <a:ext cx="0" cy="0"/>
          <a:chOff x="0" y="0"/>
          <a:chExt cx="0" cy="0"/>
        </a:xfrm>
      </p:grpSpPr>
      <p:sp>
        <p:nvSpPr>
          <p:cNvPr id="749" name="Google Shape;749;p92"/>
          <p:cNvSpPr txBox="1"/>
          <p:nvPr>
            <p:ph type="ctrTitle"/>
          </p:nvPr>
        </p:nvSpPr>
        <p:spPr>
          <a:xfrm>
            <a:off x="1373250" y="1430275"/>
            <a:ext cx="6262200" cy="150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Equivalent Expressions </a:t>
            </a:r>
            <a:endParaRPr sz="4400">
              <a:solidFill>
                <a:srgbClr val="434343"/>
              </a:solidFill>
              <a:latin typeface="Hepta Slab"/>
              <a:ea typeface="Hepta Slab"/>
              <a:cs typeface="Hepta Slab"/>
              <a:sym typeface="Hepta Slab"/>
            </a:endParaRPr>
          </a:p>
        </p:txBody>
      </p:sp>
      <p:sp>
        <p:nvSpPr>
          <p:cNvPr id="750" name="Google Shape;750;p92"/>
          <p:cNvSpPr txBox="1"/>
          <p:nvPr/>
        </p:nvSpPr>
        <p:spPr>
          <a:xfrm>
            <a:off x="3123475" y="298417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think about how expressions can be equal.</a:t>
            </a:r>
            <a:endParaRPr>
              <a:latin typeface="Quicksand"/>
              <a:ea typeface="Quicksand"/>
              <a:cs typeface="Quicksand"/>
              <a:sym typeface="Quicksand"/>
            </a:endParaRPr>
          </a:p>
        </p:txBody>
      </p:sp>
      <p:sp>
        <p:nvSpPr>
          <p:cNvPr id="751" name="Google Shape;751;p92"/>
          <p:cNvSpPr/>
          <p:nvPr/>
        </p:nvSpPr>
        <p:spPr>
          <a:xfrm>
            <a:off x="2736302"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9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1.OA.B.3, 1.OA.C.5, 1.OA.C.6, 1.OA.D.7</a:t>
            </a:r>
            <a:endParaRPr sz="1100">
              <a:latin typeface="Quicksand"/>
              <a:ea typeface="Quicksand"/>
              <a:cs typeface="Quicksand"/>
              <a:sym typeface="Quicksand"/>
            </a:endParaRPr>
          </a:p>
        </p:txBody>
      </p:sp>
      <p:sp>
        <p:nvSpPr>
          <p:cNvPr id="753" name="Google Shape;753;p92"/>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57" name="Shape 757"/>
        <p:cNvGrpSpPr/>
        <p:nvPr/>
      </p:nvGrpSpPr>
      <p:grpSpPr>
        <a:xfrm>
          <a:off x="0" y="0"/>
          <a:ext cx="0" cy="0"/>
          <a:chOff x="0" y="0"/>
          <a:chExt cx="0" cy="0"/>
        </a:xfrm>
      </p:grpSpPr>
      <p:sp>
        <p:nvSpPr>
          <p:cNvPr id="758" name="Google Shape;758;p93"/>
          <p:cNvSpPr txBox="1"/>
          <p:nvPr>
            <p:ph type="ctrTitle"/>
          </p:nvPr>
        </p:nvSpPr>
        <p:spPr>
          <a:xfrm>
            <a:off x="1577550" y="964900"/>
            <a:ext cx="59889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How Many Do You See: Sums within 10 </a:t>
            </a:r>
            <a:endParaRPr b="0" sz="3400">
              <a:solidFill>
                <a:schemeClr val="accent5"/>
              </a:solidFill>
              <a:latin typeface="Hepta Slab"/>
              <a:ea typeface="Hepta Slab"/>
              <a:cs typeface="Hepta Slab"/>
              <a:sym typeface="Hepta Slab"/>
            </a:endParaRPr>
          </a:p>
        </p:txBody>
      </p:sp>
      <p:sp>
        <p:nvSpPr>
          <p:cNvPr id="759" name="Google Shape;759;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60" name="Google Shape;760;p93"/>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93"/>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How many do you see?</a:t>
            </a:r>
            <a:endParaRPr b="1" sz="1900">
              <a:solidFill>
                <a:srgbClr val="434343"/>
              </a:solidFill>
              <a:latin typeface="Caveat Brush"/>
              <a:ea typeface="Caveat Brush"/>
              <a:cs typeface="Caveat Brush"/>
              <a:sym typeface="Caveat Brush"/>
            </a:endParaRPr>
          </a:p>
        </p:txBody>
      </p:sp>
      <p:sp>
        <p:nvSpPr>
          <p:cNvPr id="762" name="Google Shape;762;p93"/>
          <p:cNvSpPr/>
          <p:nvPr/>
        </p:nvSpPr>
        <p:spPr>
          <a:xfrm rot="963557">
            <a:off x="6798015" y="2305789"/>
            <a:ext cx="2052388" cy="965110"/>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93"/>
          <p:cNvSpPr txBox="1"/>
          <p:nvPr/>
        </p:nvSpPr>
        <p:spPr>
          <a:xfrm rot="892251">
            <a:off x="7078742" y="2416259"/>
            <a:ext cx="16634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How do you see them?</a:t>
            </a:r>
            <a:endParaRPr b="1" sz="1900">
              <a:solidFill>
                <a:srgbClr val="434343"/>
              </a:solidFill>
              <a:latin typeface="Caveat Brush"/>
              <a:ea typeface="Caveat Brush"/>
              <a:cs typeface="Caveat Brush"/>
              <a:sym typeface="Caveat Brush"/>
            </a:endParaRPr>
          </a:p>
        </p:txBody>
      </p:sp>
      <p:pic>
        <p:nvPicPr>
          <p:cNvPr id="764" name="Google Shape;764;p93"/>
          <p:cNvPicPr preferRelativeResize="0"/>
          <p:nvPr/>
        </p:nvPicPr>
        <p:blipFill>
          <a:blip r:embed="rId3">
            <a:alphaModFix/>
          </a:blip>
          <a:stretch>
            <a:fillRect/>
          </a:stretch>
        </p:blipFill>
        <p:spPr>
          <a:xfrm>
            <a:off x="3178700" y="1990203"/>
            <a:ext cx="2993063" cy="15024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68" name="Shape 768"/>
        <p:cNvGrpSpPr/>
        <p:nvPr/>
      </p:nvGrpSpPr>
      <p:grpSpPr>
        <a:xfrm>
          <a:off x="0" y="0"/>
          <a:ext cx="0" cy="0"/>
          <a:chOff x="0" y="0"/>
          <a:chExt cx="0" cy="0"/>
        </a:xfrm>
      </p:grpSpPr>
      <p:sp>
        <p:nvSpPr>
          <p:cNvPr id="769" name="Google Shape;769;p94"/>
          <p:cNvSpPr txBox="1"/>
          <p:nvPr>
            <p:ph type="ctrTitle"/>
          </p:nvPr>
        </p:nvSpPr>
        <p:spPr>
          <a:xfrm>
            <a:off x="1577550" y="964900"/>
            <a:ext cx="59889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How Many Do You See: Sums within 10 </a:t>
            </a:r>
            <a:endParaRPr b="0" sz="3400">
              <a:solidFill>
                <a:schemeClr val="accent5"/>
              </a:solidFill>
              <a:latin typeface="Hepta Slab"/>
              <a:ea typeface="Hepta Slab"/>
              <a:cs typeface="Hepta Slab"/>
              <a:sym typeface="Hepta Slab"/>
            </a:endParaRPr>
          </a:p>
        </p:txBody>
      </p:sp>
      <p:sp>
        <p:nvSpPr>
          <p:cNvPr id="770" name="Google Shape;770;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71" name="Google Shape;771;p94"/>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94"/>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How many do you see?</a:t>
            </a:r>
            <a:endParaRPr b="1" sz="1900">
              <a:solidFill>
                <a:srgbClr val="434343"/>
              </a:solidFill>
              <a:latin typeface="Caveat Brush"/>
              <a:ea typeface="Caveat Brush"/>
              <a:cs typeface="Caveat Brush"/>
              <a:sym typeface="Caveat Brush"/>
            </a:endParaRPr>
          </a:p>
        </p:txBody>
      </p:sp>
      <p:sp>
        <p:nvSpPr>
          <p:cNvPr id="773" name="Google Shape;773;p94"/>
          <p:cNvSpPr/>
          <p:nvPr/>
        </p:nvSpPr>
        <p:spPr>
          <a:xfrm rot="963557">
            <a:off x="6798015" y="2305789"/>
            <a:ext cx="2052388" cy="965110"/>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94"/>
          <p:cNvSpPr txBox="1"/>
          <p:nvPr/>
        </p:nvSpPr>
        <p:spPr>
          <a:xfrm rot="892251">
            <a:off x="7078742" y="2416259"/>
            <a:ext cx="16634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How do you see them?</a:t>
            </a:r>
            <a:endParaRPr b="1" sz="1900">
              <a:solidFill>
                <a:srgbClr val="434343"/>
              </a:solidFill>
              <a:latin typeface="Caveat Brush"/>
              <a:ea typeface="Caveat Brush"/>
              <a:cs typeface="Caveat Brush"/>
              <a:sym typeface="Caveat Brush"/>
            </a:endParaRPr>
          </a:p>
        </p:txBody>
      </p:sp>
      <p:pic>
        <p:nvPicPr>
          <p:cNvPr id="775" name="Google Shape;775;p94"/>
          <p:cNvPicPr preferRelativeResize="0"/>
          <p:nvPr/>
        </p:nvPicPr>
        <p:blipFill>
          <a:blip r:embed="rId3">
            <a:alphaModFix/>
          </a:blip>
          <a:stretch>
            <a:fillRect/>
          </a:stretch>
        </p:blipFill>
        <p:spPr>
          <a:xfrm>
            <a:off x="3215925" y="1990205"/>
            <a:ext cx="3168698" cy="15024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79" name="Shape 779"/>
        <p:cNvGrpSpPr/>
        <p:nvPr/>
      </p:nvGrpSpPr>
      <p:grpSpPr>
        <a:xfrm>
          <a:off x="0" y="0"/>
          <a:ext cx="0" cy="0"/>
          <a:chOff x="0" y="0"/>
          <a:chExt cx="0" cy="0"/>
        </a:xfrm>
      </p:grpSpPr>
      <p:sp>
        <p:nvSpPr>
          <p:cNvPr id="780" name="Google Shape;780;p95"/>
          <p:cNvSpPr txBox="1"/>
          <p:nvPr>
            <p:ph type="ctrTitle"/>
          </p:nvPr>
        </p:nvSpPr>
        <p:spPr>
          <a:xfrm>
            <a:off x="1577550" y="964900"/>
            <a:ext cx="59889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How Many Do You See: Sums within 10 </a:t>
            </a:r>
            <a:endParaRPr b="0" sz="3400">
              <a:solidFill>
                <a:schemeClr val="accent5"/>
              </a:solidFill>
              <a:latin typeface="Hepta Slab"/>
              <a:ea typeface="Hepta Slab"/>
              <a:cs typeface="Hepta Slab"/>
              <a:sym typeface="Hepta Slab"/>
            </a:endParaRPr>
          </a:p>
        </p:txBody>
      </p:sp>
      <p:sp>
        <p:nvSpPr>
          <p:cNvPr id="781" name="Google Shape;781;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82" name="Google Shape;782;p95"/>
          <p:cNvSpPr/>
          <p:nvPr/>
        </p:nvSpPr>
        <p:spPr>
          <a:xfrm rot="-685871">
            <a:off x="650566" y="1723220"/>
            <a:ext cx="2181897" cy="105776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95"/>
          <p:cNvSpPr txBox="1"/>
          <p:nvPr/>
        </p:nvSpPr>
        <p:spPr>
          <a:xfrm rot="-751522">
            <a:off x="871795" y="1772992"/>
            <a:ext cx="1628150"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How many do you see?</a:t>
            </a:r>
            <a:endParaRPr b="1" sz="1900">
              <a:solidFill>
                <a:srgbClr val="434343"/>
              </a:solidFill>
              <a:latin typeface="Caveat Brush"/>
              <a:ea typeface="Caveat Brush"/>
              <a:cs typeface="Caveat Brush"/>
              <a:sym typeface="Caveat Brush"/>
            </a:endParaRPr>
          </a:p>
        </p:txBody>
      </p:sp>
      <p:sp>
        <p:nvSpPr>
          <p:cNvPr id="784" name="Google Shape;784;p95"/>
          <p:cNvSpPr/>
          <p:nvPr/>
        </p:nvSpPr>
        <p:spPr>
          <a:xfrm rot="963557">
            <a:off x="6798015" y="2305789"/>
            <a:ext cx="2052388" cy="965110"/>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95"/>
          <p:cNvSpPr txBox="1"/>
          <p:nvPr/>
        </p:nvSpPr>
        <p:spPr>
          <a:xfrm rot="892251">
            <a:off x="7078742" y="2416259"/>
            <a:ext cx="16634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How do you see them?</a:t>
            </a:r>
            <a:endParaRPr b="1" sz="1900">
              <a:solidFill>
                <a:srgbClr val="434343"/>
              </a:solidFill>
              <a:latin typeface="Caveat Brush"/>
              <a:ea typeface="Caveat Brush"/>
              <a:cs typeface="Caveat Brush"/>
              <a:sym typeface="Caveat Brush"/>
            </a:endParaRPr>
          </a:p>
        </p:txBody>
      </p:sp>
      <p:pic>
        <p:nvPicPr>
          <p:cNvPr id="786" name="Google Shape;786;p95"/>
          <p:cNvPicPr preferRelativeResize="0"/>
          <p:nvPr/>
        </p:nvPicPr>
        <p:blipFill>
          <a:blip r:embed="rId3">
            <a:alphaModFix/>
          </a:blip>
          <a:stretch>
            <a:fillRect/>
          </a:stretch>
        </p:blipFill>
        <p:spPr>
          <a:xfrm>
            <a:off x="3166725" y="1897704"/>
            <a:ext cx="3057487" cy="1547463"/>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90" name="Shape 790"/>
        <p:cNvGrpSpPr/>
        <p:nvPr/>
      </p:nvGrpSpPr>
      <p:grpSpPr>
        <a:xfrm>
          <a:off x="0" y="0"/>
          <a:ext cx="0" cy="0"/>
          <a:chOff x="0" y="0"/>
          <a:chExt cx="0" cy="0"/>
        </a:xfrm>
      </p:grpSpPr>
      <p:sp>
        <p:nvSpPr>
          <p:cNvPr id="791" name="Google Shape;791;p96"/>
          <p:cNvSpPr txBox="1"/>
          <p:nvPr>
            <p:ph type="ctrTitle"/>
          </p:nvPr>
        </p:nvSpPr>
        <p:spPr>
          <a:xfrm>
            <a:off x="1327600" y="434250"/>
            <a:ext cx="6328200" cy="118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Sort Addition Expressions</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792" name="Google Shape;792;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93" name="Google Shape;793;p96"/>
          <p:cNvSpPr txBox="1"/>
          <p:nvPr/>
        </p:nvSpPr>
        <p:spPr>
          <a:xfrm>
            <a:off x="741625" y="1435425"/>
            <a:ext cx="7834800" cy="803700"/>
          </a:xfrm>
          <a:prstGeom prst="rect">
            <a:avLst/>
          </a:prstGeom>
          <a:noFill/>
          <a:ln>
            <a:noFill/>
          </a:ln>
        </p:spPr>
        <p:txBody>
          <a:bodyPr anchorCtr="0" anchor="t" bIns="91425" lIns="91425" spcFirstLastPara="1" rIns="91425" wrap="square" tIns="91425">
            <a:noAutofit/>
          </a:bodyPr>
          <a:lstStyle/>
          <a:p>
            <a:pPr indent="-355600" lvl="0" marL="457200" rtl="0" algn="l">
              <a:spcBef>
                <a:spcPts val="1000"/>
              </a:spcBef>
              <a:spcAft>
                <a:spcPts val="0"/>
              </a:spcAft>
              <a:buSzPts val="2000"/>
              <a:buFont typeface="Quicksand"/>
              <a:buChar char="●"/>
            </a:pPr>
            <a:r>
              <a:rPr lang="en" sz="2000">
                <a:latin typeface="Quicksand"/>
                <a:ea typeface="Quicksand"/>
                <a:cs typeface="Quicksand"/>
                <a:sym typeface="Quicksand"/>
              </a:rPr>
              <a:t>Sort your addition expressions that have the same sum.</a:t>
            </a:r>
            <a:endParaRPr sz="2000">
              <a:latin typeface="Quicksand"/>
              <a:ea typeface="Quicksand"/>
              <a:cs typeface="Quicksand"/>
              <a:sym typeface="Quicksand"/>
            </a:endParaRPr>
          </a:p>
          <a:p>
            <a:pPr indent="-355600" lvl="0" marL="457200" rtl="0" algn="l">
              <a:spcBef>
                <a:spcPts val="1000"/>
              </a:spcBef>
              <a:spcAft>
                <a:spcPts val="0"/>
              </a:spcAft>
              <a:buSzPts val="2000"/>
              <a:buFont typeface="Quicksand"/>
              <a:buChar char="●"/>
            </a:pPr>
            <a:r>
              <a:rPr lang="en" sz="2000">
                <a:latin typeface="Quicksand"/>
                <a:ea typeface="Quicksand"/>
                <a:cs typeface="Quicksand"/>
                <a:sym typeface="Quicksand"/>
              </a:rPr>
              <a:t>Work with your partner. Make sure that each partner has a chance to find the sum of the card before you place it with its sum. If you and your partner disagree, work together to find the sum. Then when you are finished, keep your sums sorted.</a:t>
            </a:r>
            <a:endParaRPr sz="2000">
              <a:latin typeface="Quicksand"/>
              <a:ea typeface="Quicksand"/>
              <a:cs typeface="Quicksand"/>
              <a:sym typeface="Quicksand"/>
            </a:endParaRPr>
          </a:p>
        </p:txBody>
      </p:sp>
      <p:pic>
        <p:nvPicPr>
          <p:cNvPr id="794" name="Google Shape;794;p96"/>
          <p:cNvPicPr preferRelativeResize="0"/>
          <p:nvPr/>
        </p:nvPicPr>
        <p:blipFill>
          <a:blip r:embed="rId3">
            <a:alphaModFix/>
          </a:blip>
          <a:stretch>
            <a:fillRect/>
          </a:stretch>
        </p:blipFill>
        <p:spPr>
          <a:xfrm>
            <a:off x="2967825" y="3470475"/>
            <a:ext cx="2575284" cy="11838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98" name="Shape 798"/>
        <p:cNvGrpSpPr/>
        <p:nvPr/>
      </p:nvGrpSpPr>
      <p:grpSpPr>
        <a:xfrm>
          <a:off x="0" y="0"/>
          <a:ext cx="0" cy="0"/>
          <a:chOff x="0" y="0"/>
          <a:chExt cx="0" cy="0"/>
        </a:xfrm>
      </p:grpSpPr>
      <p:sp>
        <p:nvSpPr>
          <p:cNvPr id="799" name="Google Shape;799;p97"/>
          <p:cNvSpPr txBox="1"/>
          <p:nvPr>
            <p:ph type="ctrTitle"/>
          </p:nvPr>
        </p:nvSpPr>
        <p:spPr>
          <a:xfrm>
            <a:off x="446325" y="315100"/>
            <a:ext cx="7930500" cy="63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700">
                <a:solidFill>
                  <a:schemeClr val="accent5"/>
                </a:solidFill>
                <a:latin typeface="Hepta Slab"/>
                <a:ea typeface="Hepta Slab"/>
                <a:cs typeface="Hepta Slab"/>
                <a:sym typeface="Hepta Slab"/>
              </a:rPr>
              <a:t>Equations with Equivalent Expressions</a:t>
            </a:r>
            <a:endParaRPr b="0" sz="2700">
              <a:solidFill>
                <a:schemeClr val="accent5"/>
              </a:solidFill>
              <a:latin typeface="Hepta Slab"/>
              <a:ea typeface="Hepta Slab"/>
              <a:cs typeface="Hepta Slab"/>
              <a:sym typeface="Hepta Slab"/>
            </a:endParaRPr>
          </a:p>
        </p:txBody>
      </p:sp>
      <p:sp>
        <p:nvSpPr>
          <p:cNvPr id="800" name="Google Shape;800;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01" name="Google Shape;801;p97"/>
          <p:cNvSpPr txBox="1"/>
          <p:nvPr/>
        </p:nvSpPr>
        <p:spPr>
          <a:xfrm>
            <a:off x="446325" y="859400"/>
            <a:ext cx="8321400" cy="80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Quicksand"/>
                <a:ea typeface="Quicksand"/>
                <a:cs typeface="Quicksand"/>
                <a:sym typeface="Quicksand"/>
              </a:rPr>
              <a:t>Determine whether each equation is true or false.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Be ready to explain your reasoning in a way that others can understand.</a:t>
            </a:r>
            <a:endParaRPr sz="1700">
              <a:latin typeface="Quicksand"/>
              <a:ea typeface="Quicksand"/>
              <a:cs typeface="Quicksand"/>
              <a:sym typeface="Quicksand"/>
            </a:endParaRPr>
          </a:p>
        </p:txBody>
      </p:sp>
      <p:pic>
        <p:nvPicPr>
          <p:cNvPr id="802" name="Google Shape;802;p97"/>
          <p:cNvPicPr preferRelativeResize="0"/>
          <p:nvPr/>
        </p:nvPicPr>
        <p:blipFill>
          <a:blip r:embed="rId3">
            <a:alphaModFix/>
          </a:blip>
          <a:stretch>
            <a:fillRect/>
          </a:stretch>
        </p:blipFill>
        <p:spPr>
          <a:xfrm>
            <a:off x="391163" y="1951173"/>
            <a:ext cx="2651566" cy="1040775"/>
          </a:xfrm>
          <a:prstGeom prst="rect">
            <a:avLst/>
          </a:prstGeom>
          <a:noFill/>
          <a:ln cap="flat" cmpd="sng" w="19050">
            <a:solidFill>
              <a:schemeClr val="dk2"/>
            </a:solidFill>
            <a:prstDash val="solid"/>
            <a:round/>
            <a:headEnd len="sm" w="sm" type="none"/>
            <a:tailEnd len="sm" w="sm" type="none"/>
          </a:ln>
        </p:spPr>
      </p:pic>
      <p:pic>
        <p:nvPicPr>
          <p:cNvPr id="803" name="Google Shape;803;p97"/>
          <p:cNvPicPr preferRelativeResize="0"/>
          <p:nvPr/>
        </p:nvPicPr>
        <p:blipFill>
          <a:blip r:embed="rId4">
            <a:alphaModFix/>
          </a:blip>
          <a:stretch>
            <a:fillRect/>
          </a:stretch>
        </p:blipFill>
        <p:spPr>
          <a:xfrm>
            <a:off x="3341025" y="1948675"/>
            <a:ext cx="2651575" cy="1045750"/>
          </a:xfrm>
          <a:prstGeom prst="rect">
            <a:avLst/>
          </a:prstGeom>
          <a:noFill/>
          <a:ln cap="flat" cmpd="sng" w="19050">
            <a:solidFill>
              <a:schemeClr val="dk2"/>
            </a:solidFill>
            <a:prstDash val="solid"/>
            <a:round/>
            <a:headEnd len="sm" w="sm" type="none"/>
            <a:tailEnd len="sm" w="sm" type="none"/>
          </a:ln>
        </p:spPr>
      </p:pic>
      <p:pic>
        <p:nvPicPr>
          <p:cNvPr id="804" name="Google Shape;804;p97"/>
          <p:cNvPicPr preferRelativeResize="0"/>
          <p:nvPr/>
        </p:nvPicPr>
        <p:blipFill>
          <a:blip r:embed="rId5">
            <a:alphaModFix/>
          </a:blip>
          <a:stretch>
            <a:fillRect/>
          </a:stretch>
        </p:blipFill>
        <p:spPr>
          <a:xfrm>
            <a:off x="6207163" y="1948675"/>
            <a:ext cx="2765275" cy="1162453"/>
          </a:xfrm>
          <a:prstGeom prst="rect">
            <a:avLst/>
          </a:prstGeom>
          <a:noFill/>
          <a:ln cap="flat" cmpd="sng" w="19050">
            <a:solidFill>
              <a:schemeClr val="dk2"/>
            </a:solidFill>
            <a:prstDash val="solid"/>
            <a:round/>
            <a:headEnd len="sm" w="sm" type="none"/>
            <a:tailEnd len="sm" w="sm" type="none"/>
          </a:ln>
        </p:spPr>
      </p:pic>
      <p:pic>
        <p:nvPicPr>
          <p:cNvPr id="805" name="Google Shape;805;p97"/>
          <p:cNvPicPr preferRelativeResize="0"/>
          <p:nvPr/>
        </p:nvPicPr>
        <p:blipFill>
          <a:blip r:embed="rId6">
            <a:alphaModFix/>
          </a:blip>
          <a:stretch>
            <a:fillRect/>
          </a:stretch>
        </p:blipFill>
        <p:spPr>
          <a:xfrm>
            <a:off x="1436375" y="3396698"/>
            <a:ext cx="2857850" cy="1226300"/>
          </a:xfrm>
          <a:prstGeom prst="rect">
            <a:avLst/>
          </a:prstGeom>
          <a:noFill/>
          <a:ln cap="flat" cmpd="sng" w="19050">
            <a:solidFill>
              <a:schemeClr val="dk2"/>
            </a:solidFill>
            <a:prstDash val="solid"/>
            <a:round/>
            <a:headEnd len="sm" w="sm" type="none"/>
            <a:tailEnd len="sm" w="sm" type="none"/>
          </a:ln>
        </p:spPr>
      </p:pic>
      <p:pic>
        <p:nvPicPr>
          <p:cNvPr id="806" name="Google Shape;806;p97"/>
          <p:cNvPicPr preferRelativeResize="0"/>
          <p:nvPr/>
        </p:nvPicPr>
        <p:blipFill>
          <a:blip r:embed="rId7">
            <a:alphaModFix/>
          </a:blip>
          <a:stretch>
            <a:fillRect/>
          </a:stretch>
        </p:blipFill>
        <p:spPr>
          <a:xfrm>
            <a:off x="4631675" y="3396700"/>
            <a:ext cx="2765286" cy="1226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10" name="Shape 810"/>
        <p:cNvGrpSpPr/>
        <p:nvPr/>
      </p:nvGrpSpPr>
      <p:grpSpPr>
        <a:xfrm>
          <a:off x="0" y="0"/>
          <a:ext cx="0" cy="0"/>
          <a:chOff x="0" y="0"/>
          <a:chExt cx="0" cy="0"/>
        </a:xfrm>
      </p:grpSpPr>
      <p:sp>
        <p:nvSpPr>
          <p:cNvPr id="811" name="Google Shape;811;p9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12" name="Google Shape;812;p98"/>
          <p:cNvSpPr/>
          <p:nvPr/>
        </p:nvSpPr>
        <p:spPr>
          <a:xfrm flipH="1">
            <a:off x="1758360" y="1949751"/>
            <a:ext cx="2675765" cy="220108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98"/>
          <p:cNvSpPr txBox="1"/>
          <p:nvPr/>
        </p:nvSpPr>
        <p:spPr>
          <a:xfrm>
            <a:off x="2081325" y="2232175"/>
            <a:ext cx="2116200" cy="157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t>What would you tell someone who said this equation was true because 6 + 3 = 9 ?</a:t>
            </a:r>
            <a:endParaRPr sz="1500"/>
          </a:p>
        </p:txBody>
      </p:sp>
      <p:pic>
        <p:nvPicPr>
          <p:cNvPr id="814" name="Google Shape;814;p98"/>
          <p:cNvPicPr preferRelativeResize="0"/>
          <p:nvPr/>
        </p:nvPicPr>
        <p:blipFill>
          <a:blip r:embed="rId3">
            <a:alphaModFix/>
          </a:blip>
          <a:stretch>
            <a:fillRect/>
          </a:stretch>
        </p:blipFill>
        <p:spPr>
          <a:xfrm>
            <a:off x="4878238" y="2873125"/>
            <a:ext cx="2066925" cy="1828800"/>
          </a:xfrm>
          <a:prstGeom prst="rect">
            <a:avLst/>
          </a:prstGeom>
          <a:noFill/>
          <a:ln>
            <a:noFill/>
          </a:ln>
        </p:spPr>
      </p:pic>
      <p:pic>
        <p:nvPicPr>
          <p:cNvPr id="815" name="Google Shape;815;p98"/>
          <p:cNvPicPr preferRelativeResize="0"/>
          <p:nvPr/>
        </p:nvPicPr>
        <p:blipFill>
          <a:blip r:embed="rId4">
            <a:alphaModFix/>
          </a:blip>
          <a:stretch>
            <a:fillRect/>
          </a:stretch>
        </p:blipFill>
        <p:spPr>
          <a:xfrm>
            <a:off x="4197525" y="642800"/>
            <a:ext cx="2066925" cy="78823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819" name="Shape 819"/>
        <p:cNvGrpSpPr/>
        <p:nvPr/>
      </p:nvGrpSpPr>
      <p:grpSpPr>
        <a:xfrm>
          <a:off x="0" y="0"/>
          <a:ext cx="0" cy="0"/>
          <a:chOff x="0" y="0"/>
          <a:chExt cx="0" cy="0"/>
        </a:xfrm>
      </p:grpSpPr>
      <p:sp>
        <p:nvSpPr>
          <p:cNvPr id="820" name="Google Shape;820;p99"/>
          <p:cNvSpPr txBox="1"/>
          <p:nvPr>
            <p:ph type="ctrTitle"/>
          </p:nvPr>
        </p:nvSpPr>
        <p:spPr>
          <a:xfrm>
            <a:off x="1372200" y="1705600"/>
            <a:ext cx="6399600" cy="9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Sums of 10</a:t>
            </a:r>
            <a:endParaRPr sz="4400">
              <a:solidFill>
                <a:srgbClr val="434343"/>
              </a:solidFill>
              <a:latin typeface="Hepta Slab"/>
              <a:ea typeface="Hepta Slab"/>
              <a:cs typeface="Hepta Slab"/>
              <a:sym typeface="Hepta Slab"/>
            </a:endParaRPr>
          </a:p>
        </p:txBody>
      </p:sp>
      <p:sp>
        <p:nvSpPr>
          <p:cNvPr id="821" name="Google Shape;821;p99"/>
          <p:cNvSpPr txBox="1"/>
          <p:nvPr/>
        </p:nvSpPr>
        <p:spPr>
          <a:xfrm>
            <a:off x="3047650" y="2906325"/>
            <a:ext cx="3527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Let’s find all the ways to make 10.</a:t>
            </a:r>
            <a:endParaRPr sz="1600">
              <a:latin typeface="Quicksand"/>
              <a:ea typeface="Quicksand"/>
              <a:cs typeface="Quicksand"/>
              <a:sym typeface="Quicksand"/>
            </a:endParaRPr>
          </a:p>
        </p:txBody>
      </p:sp>
      <p:sp>
        <p:nvSpPr>
          <p:cNvPr id="822" name="Google Shape;822;p99"/>
          <p:cNvSpPr/>
          <p:nvPr/>
        </p:nvSpPr>
        <p:spPr>
          <a:xfrm>
            <a:off x="2537102"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9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1.OA.B.3, 1.OA.C.6, 1.OA.D.7, 1.OA.D.8</a:t>
            </a:r>
            <a:endParaRPr sz="1100">
              <a:latin typeface="Quicksand"/>
              <a:ea typeface="Quicksand"/>
              <a:cs typeface="Quicksand"/>
              <a:sym typeface="Quicksand"/>
            </a:endParaRPr>
          </a:p>
        </p:txBody>
      </p:sp>
      <p:sp>
        <p:nvSpPr>
          <p:cNvPr id="824" name="Google Shape;824;p99"/>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28" name="Shape 828"/>
        <p:cNvGrpSpPr/>
        <p:nvPr/>
      </p:nvGrpSpPr>
      <p:grpSpPr>
        <a:xfrm>
          <a:off x="0" y="0"/>
          <a:ext cx="0" cy="0"/>
          <a:chOff x="0" y="0"/>
          <a:chExt cx="0" cy="0"/>
        </a:xfrm>
      </p:grpSpPr>
      <p:sp>
        <p:nvSpPr>
          <p:cNvPr id="829" name="Google Shape;829;p100"/>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100"/>
          <p:cNvSpPr txBox="1"/>
          <p:nvPr>
            <p:ph type="ctrTitle"/>
          </p:nvPr>
        </p:nvSpPr>
        <p:spPr>
          <a:xfrm>
            <a:off x="707900" y="64590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True or False: </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Equivalent Expressions</a:t>
            </a:r>
            <a:endParaRPr b="0" sz="2800">
              <a:solidFill>
                <a:schemeClr val="accent5"/>
              </a:solidFill>
              <a:latin typeface="Hepta Slab"/>
              <a:ea typeface="Hepta Slab"/>
              <a:cs typeface="Hepta Slab"/>
              <a:sym typeface="Hepta Slab"/>
            </a:endParaRPr>
          </a:p>
        </p:txBody>
      </p:sp>
      <p:sp>
        <p:nvSpPr>
          <p:cNvPr id="831" name="Google Shape;831;p10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32" name="Google Shape;832;p100"/>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833" name="Google Shape;833;p100"/>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100"/>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835" name="Google Shape;835;p100"/>
          <p:cNvPicPr preferRelativeResize="0"/>
          <p:nvPr/>
        </p:nvPicPr>
        <p:blipFill>
          <a:blip r:embed="rId3">
            <a:alphaModFix/>
          </a:blip>
          <a:stretch>
            <a:fillRect/>
          </a:stretch>
        </p:blipFill>
        <p:spPr>
          <a:xfrm>
            <a:off x="3354975" y="1958370"/>
            <a:ext cx="2221525" cy="107435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39" name="Shape 839"/>
        <p:cNvGrpSpPr/>
        <p:nvPr/>
      </p:nvGrpSpPr>
      <p:grpSpPr>
        <a:xfrm>
          <a:off x="0" y="0"/>
          <a:ext cx="0" cy="0"/>
          <a:chOff x="0" y="0"/>
          <a:chExt cx="0" cy="0"/>
        </a:xfrm>
      </p:grpSpPr>
      <p:sp>
        <p:nvSpPr>
          <p:cNvPr id="840" name="Google Shape;840;p101"/>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101"/>
          <p:cNvSpPr txBox="1"/>
          <p:nvPr>
            <p:ph type="ctrTitle"/>
          </p:nvPr>
        </p:nvSpPr>
        <p:spPr>
          <a:xfrm>
            <a:off x="707900" y="64590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True or False: </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Equivalent Expressions</a:t>
            </a:r>
            <a:endParaRPr b="0" sz="2800">
              <a:solidFill>
                <a:schemeClr val="accent5"/>
              </a:solidFill>
              <a:latin typeface="Hepta Slab"/>
              <a:ea typeface="Hepta Slab"/>
              <a:cs typeface="Hepta Slab"/>
              <a:sym typeface="Hepta Slab"/>
            </a:endParaRPr>
          </a:p>
        </p:txBody>
      </p:sp>
      <p:sp>
        <p:nvSpPr>
          <p:cNvPr id="842" name="Google Shape;842;p10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43" name="Google Shape;843;p101"/>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844" name="Google Shape;844;p101"/>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101"/>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846" name="Google Shape;846;p101"/>
          <p:cNvPicPr preferRelativeResize="0"/>
          <p:nvPr/>
        </p:nvPicPr>
        <p:blipFill>
          <a:blip r:embed="rId3">
            <a:alphaModFix/>
          </a:blip>
          <a:stretch>
            <a:fillRect/>
          </a:stretch>
        </p:blipFill>
        <p:spPr>
          <a:xfrm>
            <a:off x="3452000" y="1897721"/>
            <a:ext cx="2035925" cy="100155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50" name="Shape 850"/>
        <p:cNvGrpSpPr/>
        <p:nvPr/>
      </p:nvGrpSpPr>
      <p:grpSpPr>
        <a:xfrm>
          <a:off x="0" y="0"/>
          <a:ext cx="0" cy="0"/>
          <a:chOff x="0" y="0"/>
          <a:chExt cx="0" cy="0"/>
        </a:xfrm>
      </p:grpSpPr>
      <p:sp>
        <p:nvSpPr>
          <p:cNvPr id="851" name="Google Shape;851;p102"/>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102"/>
          <p:cNvSpPr txBox="1"/>
          <p:nvPr>
            <p:ph type="ctrTitle"/>
          </p:nvPr>
        </p:nvSpPr>
        <p:spPr>
          <a:xfrm>
            <a:off x="707900" y="645900"/>
            <a:ext cx="72009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True or False: </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Equivalent Expressions</a:t>
            </a:r>
            <a:endParaRPr b="0" sz="2800">
              <a:solidFill>
                <a:schemeClr val="accent5"/>
              </a:solidFill>
              <a:latin typeface="Hepta Slab"/>
              <a:ea typeface="Hepta Slab"/>
              <a:cs typeface="Hepta Slab"/>
              <a:sym typeface="Hepta Slab"/>
            </a:endParaRPr>
          </a:p>
        </p:txBody>
      </p:sp>
      <p:sp>
        <p:nvSpPr>
          <p:cNvPr id="853" name="Google Shape;853;p10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54" name="Google Shape;854;p102"/>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855" name="Google Shape;855;p102"/>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102"/>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857" name="Google Shape;857;p102"/>
          <p:cNvPicPr preferRelativeResize="0"/>
          <p:nvPr/>
        </p:nvPicPr>
        <p:blipFill>
          <a:blip r:embed="rId3">
            <a:alphaModFix/>
          </a:blip>
          <a:stretch>
            <a:fillRect/>
          </a:stretch>
        </p:blipFill>
        <p:spPr>
          <a:xfrm>
            <a:off x="3236100" y="1861647"/>
            <a:ext cx="2539075" cy="975464"/>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61" name="Shape 861"/>
        <p:cNvGrpSpPr/>
        <p:nvPr/>
      </p:nvGrpSpPr>
      <p:grpSpPr>
        <a:xfrm>
          <a:off x="0" y="0"/>
          <a:ext cx="0" cy="0"/>
          <a:chOff x="0" y="0"/>
          <a:chExt cx="0" cy="0"/>
        </a:xfrm>
      </p:grpSpPr>
      <p:sp>
        <p:nvSpPr>
          <p:cNvPr id="862" name="Google Shape;862;p103"/>
          <p:cNvSpPr txBox="1"/>
          <p:nvPr>
            <p:ph type="ctrTitle"/>
          </p:nvPr>
        </p:nvSpPr>
        <p:spPr>
          <a:xfrm>
            <a:off x="1327600" y="434250"/>
            <a:ext cx="6328200" cy="118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Shake and Spill: 10 Counters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3000">
              <a:solidFill>
                <a:schemeClr val="accent5"/>
              </a:solidFill>
              <a:latin typeface="Hepta Slab"/>
              <a:ea typeface="Hepta Slab"/>
              <a:cs typeface="Hepta Slab"/>
              <a:sym typeface="Hepta Slab"/>
            </a:endParaRPr>
          </a:p>
        </p:txBody>
      </p:sp>
      <p:sp>
        <p:nvSpPr>
          <p:cNvPr id="863" name="Google Shape;863;p1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64" name="Google Shape;864;p103"/>
          <p:cNvSpPr txBox="1"/>
          <p:nvPr/>
        </p:nvSpPr>
        <p:spPr>
          <a:xfrm>
            <a:off x="1539300" y="1242200"/>
            <a:ext cx="60654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To</a:t>
            </a:r>
            <a:r>
              <a:rPr lang="en" sz="1900">
                <a:latin typeface="Quicksand"/>
                <a:ea typeface="Quicksand"/>
                <a:cs typeface="Quicksand"/>
                <a:sym typeface="Quicksand"/>
              </a:rPr>
              <a:t>day you will play Shake and Spill with 10 counters.</a:t>
            </a:r>
            <a:endParaRPr sz="1900">
              <a:latin typeface="Quicksand"/>
              <a:ea typeface="Quicksand"/>
              <a:cs typeface="Quicksand"/>
              <a:sym typeface="Quicksand"/>
            </a:endParaRPr>
          </a:p>
        </p:txBody>
      </p:sp>
      <p:sp>
        <p:nvSpPr>
          <p:cNvPr id="865" name="Google Shape;865;p103"/>
          <p:cNvSpPr txBox="1"/>
          <p:nvPr/>
        </p:nvSpPr>
        <p:spPr>
          <a:xfrm>
            <a:off x="703600" y="2143500"/>
            <a:ext cx="81156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When you write the equation to represent your counters, make sure it shows how many red counters and how many yellow counters you got.</a:t>
            </a:r>
            <a:endParaRPr sz="1800">
              <a:latin typeface="Quicksand"/>
              <a:ea typeface="Quicksand"/>
              <a:cs typeface="Quicksand"/>
              <a:sym typeface="Quicksand"/>
            </a:endParaRPr>
          </a:p>
        </p:txBody>
      </p:sp>
      <p:pic>
        <p:nvPicPr>
          <p:cNvPr id="866" name="Google Shape;866;p103"/>
          <p:cNvPicPr preferRelativeResize="0"/>
          <p:nvPr/>
        </p:nvPicPr>
        <p:blipFill>
          <a:blip r:embed="rId3">
            <a:alphaModFix/>
          </a:blip>
          <a:stretch>
            <a:fillRect/>
          </a:stretch>
        </p:blipFill>
        <p:spPr>
          <a:xfrm>
            <a:off x="3528960" y="1885122"/>
            <a:ext cx="1825000" cy="1224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70" name="Shape 870"/>
        <p:cNvGrpSpPr/>
        <p:nvPr/>
      </p:nvGrpSpPr>
      <p:grpSpPr>
        <a:xfrm>
          <a:off x="0" y="0"/>
          <a:ext cx="0" cy="0"/>
          <a:chOff x="0" y="0"/>
          <a:chExt cx="0" cy="0"/>
        </a:xfrm>
      </p:grpSpPr>
      <p:sp>
        <p:nvSpPr>
          <p:cNvPr id="871" name="Google Shape;871;p104"/>
          <p:cNvSpPr txBox="1"/>
          <p:nvPr>
            <p:ph type="ctrTitle"/>
          </p:nvPr>
        </p:nvSpPr>
        <p:spPr>
          <a:xfrm>
            <a:off x="1375950" y="470525"/>
            <a:ext cx="63921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All The Ways To Make 10</a:t>
            </a:r>
            <a:endParaRPr b="0" sz="3000">
              <a:solidFill>
                <a:schemeClr val="accent5"/>
              </a:solidFill>
              <a:latin typeface="Hepta Slab"/>
              <a:ea typeface="Hepta Slab"/>
              <a:cs typeface="Hepta Slab"/>
              <a:sym typeface="Hepta Slab"/>
            </a:endParaRPr>
          </a:p>
        </p:txBody>
      </p:sp>
      <p:sp>
        <p:nvSpPr>
          <p:cNvPr id="872" name="Google Shape;872;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73" name="Google Shape;873;p104"/>
          <p:cNvSpPr txBox="1"/>
          <p:nvPr/>
        </p:nvSpPr>
        <p:spPr>
          <a:xfrm>
            <a:off x="3493700" y="1346525"/>
            <a:ext cx="5107200" cy="304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Quicksand"/>
                <a:ea typeface="Quicksand"/>
                <a:cs typeface="Quicksand"/>
                <a:sym typeface="Quicksand"/>
              </a:rPr>
              <a:t>1. Show all the ways to make 10.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l">
              <a:spcBef>
                <a:spcPts val="0"/>
              </a:spcBef>
              <a:spcAft>
                <a:spcPts val="0"/>
              </a:spcAft>
              <a:buNone/>
            </a:pPr>
            <a:r>
              <a:rPr lang="en" sz="1900">
                <a:latin typeface="Quicksand"/>
                <a:ea typeface="Quicksand"/>
                <a:cs typeface="Quicksand"/>
                <a:sym typeface="Quicksand"/>
              </a:rPr>
              <a:t>2. How do you know that you have found all of the ways? Be ready to explain your thinking in a way that others will understand.</a:t>
            </a:r>
            <a:endParaRPr sz="1900">
              <a:latin typeface="Quicksand"/>
              <a:ea typeface="Quicksand"/>
              <a:cs typeface="Quicksand"/>
              <a:sym typeface="Quicksand"/>
            </a:endParaRPr>
          </a:p>
        </p:txBody>
      </p:sp>
      <p:pic>
        <p:nvPicPr>
          <p:cNvPr id="874" name="Google Shape;874;p104"/>
          <p:cNvPicPr preferRelativeResize="0"/>
          <p:nvPr/>
        </p:nvPicPr>
        <p:blipFill>
          <a:blip r:embed="rId3">
            <a:alphaModFix/>
          </a:blip>
          <a:stretch>
            <a:fillRect/>
          </a:stretch>
        </p:blipFill>
        <p:spPr>
          <a:xfrm>
            <a:off x="722525" y="1771125"/>
            <a:ext cx="2548650" cy="142725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78" name="Shape 878"/>
        <p:cNvGrpSpPr/>
        <p:nvPr/>
      </p:nvGrpSpPr>
      <p:grpSpPr>
        <a:xfrm>
          <a:off x="0" y="0"/>
          <a:ext cx="0" cy="0"/>
          <a:chOff x="0" y="0"/>
          <a:chExt cx="0" cy="0"/>
        </a:xfrm>
      </p:grpSpPr>
      <p:sp>
        <p:nvSpPr>
          <p:cNvPr id="879" name="Google Shape;879;p10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80" name="Google Shape;880;p105"/>
          <p:cNvSpPr/>
          <p:nvPr/>
        </p:nvSpPr>
        <p:spPr>
          <a:xfrm flipH="1">
            <a:off x="1813685" y="2470788"/>
            <a:ext cx="2498690" cy="169587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105"/>
          <p:cNvSpPr txBox="1"/>
          <p:nvPr/>
        </p:nvSpPr>
        <p:spPr>
          <a:xfrm>
            <a:off x="2305150" y="2616075"/>
            <a:ext cx="16974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t>What is the value that makes this equation true? How do you know</a:t>
            </a:r>
            <a:endParaRPr sz="1500"/>
          </a:p>
        </p:txBody>
      </p:sp>
      <p:pic>
        <p:nvPicPr>
          <p:cNvPr id="882" name="Google Shape;882;p105"/>
          <p:cNvPicPr preferRelativeResize="0"/>
          <p:nvPr/>
        </p:nvPicPr>
        <p:blipFill>
          <a:blip r:embed="rId3">
            <a:alphaModFix/>
          </a:blip>
          <a:stretch>
            <a:fillRect/>
          </a:stretch>
        </p:blipFill>
        <p:spPr>
          <a:xfrm>
            <a:off x="4496898" y="3198053"/>
            <a:ext cx="1697400" cy="1501847"/>
          </a:xfrm>
          <a:prstGeom prst="rect">
            <a:avLst/>
          </a:prstGeom>
          <a:noFill/>
          <a:ln>
            <a:noFill/>
          </a:ln>
        </p:spPr>
      </p:pic>
      <p:pic>
        <p:nvPicPr>
          <p:cNvPr id="883" name="Google Shape;883;p105"/>
          <p:cNvPicPr preferRelativeResize="0"/>
          <p:nvPr/>
        </p:nvPicPr>
        <p:blipFill>
          <a:blip r:embed="rId4">
            <a:alphaModFix/>
          </a:blip>
          <a:stretch>
            <a:fillRect/>
          </a:stretch>
        </p:blipFill>
        <p:spPr>
          <a:xfrm>
            <a:off x="1952300" y="1001550"/>
            <a:ext cx="1560342" cy="497100"/>
          </a:xfrm>
          <a:prstGeom prst="rect">
            <a:avLst/>
          </a:prstGeom>
          <a:noFill/>
          <a:ln>
            <a:noFill/>
          </a:ln>
        </p:spPr>
      </p:pic>
      <p:pic>
        <p:nvPicPr>
          <p:cNvPr id="884" name="Google Shape;884;p105"/>
          <p:cNvPicPr preferRelativeResize="0"/>
          <p:nvPr/>
        </p:nvPicPr>
        <p:blipFill>
          <a:blip r:embed="rId5">
            <a:alphaModFix/>
          </a:blip>
          <a:stretch>
            <a:fillRect/>
          </a:stretch>
        </p:blipFill>
        <p:spPr>
          <a:xfrm>
            <a:off x="4002550" y="1677758"/>
            <a:ext cx="1560350" cy="520117"/>
          </a:xfrm>
          <a:prstGeom prst="rect">
            <a:avLst/>
          </a:prstGeom>
          <a:noFill/>
          <a:ln>
            <a:noFill/>
          </a:ln>
        </p:spPr>
      </p:pic>
      <p:pic>
        <p:nvPicPr>
          <p:cNvPr id="885" name="Google Shape;885;p105"/>
          <p:cNvPicPr preferRelativeResize="0"/>
          <p:nvPr/>
        </p:nvPicPr>
        <p:blipFill>
          <a:blip r:embed="rId6">
            <a:alphaModFix/>
          </a:blip>
          <a:stretch>
            <a:fillRect/>
          </a:stretch>
        </p:blipFill>
        <p:spPr>
          <a:xfrm>
            <a:off x="5800801" y="978525"/>
            <a:ext cx="1560350" cy="520117"/>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889" name="Shape 889"/>
        <p:cNvGrpSpPr/>
        <p:nvPr/>
      </p:nvGrpSpPr>
      <p:grpSpPr>
        <a:xfrm>
          <a:off x="0" y="0"/>
          <a:ext cx="0" cy="0"/>
          <a:chOff x="0" y="0"/>
          <a:chExt cx="0" cy="0"/>
        </a:xfrm>
      </p:grpSpPr>
      <p:sp>
        <p:nvSpPr>
          <p:cNvPr id="890" name="Google Shape;890;p106"/>
          <p:cNvSpPr txBox="1"/>
          <p:nvPr>
            <p:ph type="ctrTitle"/>
          </p:nvPr>
        </p:nvSpPr>
        <p:spPr>
          <a:xfrm>
            <a:off x="570150" y="841450"/>
            <a:ext cx="7703100" cy="172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More About Addition and Subtraction</a:t>
            </a:r>
            <a:endParaRPr sz="4400">
              <a:solidFill>
                <a:srgbClr val="434343"/>
              </a:solidFill>
              <a:latin typeface="Hepta Slab"/>
              <a:ea typeface="Hepta Slab"/>
              <a:cs typeface="Hepta Slab"/>
              <a:sym typeface="Hepta Slab"/>
            </a:endParaRPr>
          </a:p>
        </p:txBody>
      </p:sp>
      <p:sp>
        <p:nvSpPr>
          <p:cNvPr id="891" name="Google Shape;891;p106"/>
          <p:cNvSpPr txBox="1"/>
          <p:nvPr/>
        </p:nvSpPr>
        <p:spPr>
          <a:xfrm flipH="1">
            <a:off x="2562400" y="2516925"/>
            <a:ext cx="5116500" cy="51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subtract within 10.</a:t>
            </a:r>
            <a:endParaRPr>
              <a:latin typeface="Quicksand"/>
              <a:ea typeface="Quicksand"/>
              <a:cs typeface="Quicksand"/>
              <a:sym typeface="Quicksand"/>
            </a:endParaRPr>
          </a:p>
        </p:txBody>
      </p:sp>
      <p:sp>
        <p:nvSpPr>
          <p:cNvPr id="892" name="Google Shape;892;p106"/>
          <p:cNvSpPr/>
          <p:nvPr/>
        </p:nvSpPr>
        <p:spPr>
          <a:xfrm>
            <a:off x="2175227" y="25706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10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1.OA.B.4, 1.OA.C.5, 1.OA.C.6</a:t>
            </a:r>
            <a:endParaRPr sz="1100">
              <a:latin typeface="Quicksand"/>
              <a:ea typeface="Quicksand"/>
              <a:cs typeface="Quicksand"/>
              <a:sym typeface="Quicksand"/>
            </a:endParaRPr>
          </a:p>
        </p:txBody>
      </p:sp>
      <p:sp>
        <p:nvSpPr>
          <p:cNvPr id="894" name="Google Shape;894;p106"/>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98" name="Shape 898"/>
        <p:cNvGrpSpPr/>
        <p:nvPr/>
      </p:nvGrpSpPr>
      <p:grpSpPr>
        <a:xfrm>
          <a:off x="0" y="0"/>
          <a:ext cx="0" cy="0"/>
          <a:chOff x="0" y="0"/>
          <a:chExt cx="0" cy="0"/>
        </a:xfrm>
      </p:grpSpPr>
      <p:sp>
        <p:nvSpPr>
          <p:cNvPr id="899" name="Google Shape;899;p107"/>
          <p:cNvSpPr txBox="1"/>
          <p:nvPr>
            <p:ph type="ctrTitle"/>
          </p:nvPr>
        </p:nvSpPr>
        <p:spPr>
          <a:xfrm>
            <a:off x="1673850" y="9182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  Number Talk: Missing Addend Within 10 </a:t>
            </a:r>
            <a:endParaRPr b="0" sz="3400">
              <a:solidFill>
                <a:schemeClr val="accent5"/>
              </a:solidFill>
              <a:latin typeface="Hepta Slab"/>
              <a:ea typeface="Hepta Slab"/>
              <a:cs typeface="Hepta Slab"/>
              <a:sym typeface="Hepta Slab"/>
            </a:endParaRPr>
          </a:p>
        </p:txBody>
      </p:sp>
      <p:sp>
        <p:nvSpPr>
          <p:cNvPr id="900" name="Google Shape;900;p10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01" name="Google Shape;901;p107"/>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600">
              <a:solidFill>
                <a:srgbClr val="0097A7"/>
              </a:solidFill>
              <a:latin typeface="Caveat Brush"/>
              <a:ea typeface="Caveat Brush"/>
              <a:cs typeface="Caveat Brush"/>
              <a:sym typeface="Caveat Brush"/>
            </a:endParaRPr>
          </a:p>
        </p:txBody>
      </p:sp>
      <p:sp>
        <p:nvSpPr>
          <p:cNvPr id="902" name="Google Shape;902;p107"/>
          <p:cNvSpPr/>
          <p:nvPr/>
        </p:nvSpPr>
        <p:spPr>
          <a:xfrm rot="-634858">
            <a:off x="448811" y="1671482"/>
            <a:ext cx="2511098" cy="1540597"/>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107"/>
          <p:cNvSpPr txBox="1"/>
          <p:nvPr/>
        </p:nvSpPr>
        <p:spPr>
          <a:xfrm rot="-635021">
            <a:off x="745192" y="2001799"/>
            <a:ext cx="1819555" cy="89818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Find the value that makes each equation true.</a:t>
            </a:r>
            <a:endParaRPr b="1" sz="1500">
              <a:latin typeface="Quicksand"/>
              <a:ea typeface="Quicksand"/>
              <a:cs typeface="Quicksand"/>
              <a:sym typeface="Quicksand"/>
            </a:endParaRPr>
          </a:p>
        </p:txBody>
      </p:sp>
      <p:pic>
        <p:nvPicPr>
          <p:cNvPr id="904" name="Google Shape;904;p107"/>
          <p:cNvPicPr preferRelativeResize="0"/>
          <p:nvPr/>
        </p:nvPicPr>
        <p:blipFill>
          <a:blip r:embed="rId3">
            <a:alphaModFix/>
          </a:blip>
          <a:stretch>
            <a:fillRect/>
          </a:stretch>
        </p:blipFill>
        <p:spPr>
          <a:xfrm>
            <a:off x="3414365" y="2022575"/>
            <a:ext cx="3396672" cy="1098325"/>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08" name="Shape 908"/>
        <p:cNvGrpSpPr/>
        <p:nvPr/>
      </p:nvGrpSpPr>
      <p:grpSpPr>
        <a:xfrm>
          <a:off x="0" y="0"/>
          <a:ext cx="0" cy="0"/>
          <a:chOff x="0" y="0"/>
          <a:chExt cx="0" cy="0"/>
        </a:xfrm>
      </p:grpSpPr>
      <p:sp>
        <p:nvSpPr>
          <p:cNvPr id="909" name="Google Shape;909;p108"/>
          <p:cNvSpPr txBox="1"/>
          <p:nvPr>
            <p:ph type="ctrTitle"/>
          </p:nvPr>
        </p:nvSpPr>
        <p:spPr>
          <a:xfrm>
            <a:off x="1673850" y="9182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  Number Talk: Missing Addend Within 10 </a:t>
            </a:r>
            <a:endParaRPr b="0" sz="3400">
              <a:solidFill>
                <a:schemeClr val="accent5"/>
              </a:solidFill>
              <a:latin typeface="Hepta Slab"/>
              <a:ea typeface="Hepta Slab"/>
              <a:cs typeface="Hepta Slab"/>
              <a:sym typeface="Hepta Slab"/>
            </a:endParaRPr>
          </a:p>
        </p:txBody>
      </p:sp>
      <p:sp>
        <p:nvSpPr>
          <p:cNvPr id="910" name="Google Shape;910;p10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11" name="Google Shape;911;p108"/>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600">
              <a:solidFill>
                <a:srgbClr val="0097A7"/>
              </a:solidFill>
              <a:latin typeface="Caveat Brush"/>
              <a:ea typeface="Caveat Brush"/>
              <a:cs typeface="Caveat Brush"/>
              <a:sym typeface="Caveat Brush"/>
            </a:endParaRPr>
          </a:p>
        </p:txBody>
      </p:sp>
      <p:sp>
        <p:nvSpPr>
          <p:cNvPr id="912" name="Google Shape;912;p108"/>
          <p:cNvSpPr/>
          <p:nvPr/>
        </p:nvSpPr>
        <p:spPr>
          <a:xfrm rot="-634858">
            <a:off x="448811" y="1671482"/>
            <a:ext cx="2511098" cy="1540597"/>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08"/>
          <p:cNvSpPr txBox="1"/>
          <p:nvPr/>
        </p:nvSpPr>
        <p:spPr>
          <a:xfrm rot="-635021">
            <a:off x="745192" y="2001799"/>
            <a:ext cx="1819555" cy="89818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Find the value that makes each equation true.</a:t>
            </a:r>
            <a:endParaRPr b="1" sz="1500">
              <a:latin typeface="Quicksand"/>
              <a:ea typeface="Quicksand"/>
              <a:cs typeface="Quicksand"/>
              <a:sym typeface="Quicksand"/>
            </a:endParaRPr>
          </a:p>
        </p:txBody>
      </p:sp>
      <p:pic>
        <p:nvPicPr>
          <p:cNvPr id="914" name="Google Shape;914;p108"/>
          <p:cNvPicPr preferRelativeResize="0"/>
          <p:nvPr/>
        </p:nvPicPr>
        <p:blipFill>
          <a:blip r:embed="rId3">
            <a:alphaModFix/>
          </a:blip>
          <a:stretch>
            <a:fillRect/>
          </a:stretch>
        </p:blipFill>
        <p:spPr>
          <a:xfrm>
            <a:off x="3705501" y="2030150"/>
            <a:ext cx="2812197" cy="10293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18" name="Shape 918"/>
        <p:cNvGrpSpPr/>
        <p:nvPr/>
      </p:nvGrpSpPr>
      <p:grpSpPr>
        <a:xfrm>
          <a:off x="0" y="0"/>
          <a:ext cx="0" cy="0"/>
          <a:chOff x="0" y="0"/>
          <a:chExt cx="0" cy="0"/>
        </a:xfrm>
      </p:grpSpPr>
      <p:sp>
        <p:nvSpPr>
          <p:cNvPr id="919" name="Google Shape;919;p109"/>
          <p:cNvSpPr txBox="1"/>
          <p:nvPr>
            <p:ph type="ctrTitle"/>
          </p:nvPr>
        </p:nvSpPr>
        <p:spPr>
          <a:xfrm>
            <a:off x="1673850" y="9182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  Number Talk: Missing Addend Within 10 </a:t>
            </a:r>
            <a:endParaRPr b="0" sz="3400">
              <a:solidFill>
                <a:schemeClr val="accent5"/>
              </a:solidFill>
              <a:latin typeface="Hepta Slab"/>
              <a:ea typeface="Hepta Slab"/>
              <a:cs typeface="Hepta Slab"/>
              <a:sym typeface="Hepta Slab"/>
            </a:endParaRPr>
          </a:p>
        </p:txBody>
      </p:sp>
      <p:sp>
        <p:nvSpPr>
          <p:cNvPr id="920" name="Google Shape;920;p10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21" name="Google Shape;921;p109"/>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600">
              <a:solidFill>
                <a:srgbClr val="0097A7"/>
              </a:solidFill>
              <a:latin typeface="Caveat Brush"/>
              <a:ea typeface="Caveat Brush"/>
              <a:cs typeface="Caveat Brush"/>
              <a:sym typeface="Caveat Brush"/>
            </a:endParaRPr>
          </a:p>
        </p:txBody>
      </p:sp>
      <p:sp>
        <p:nvSpPr>
          <p:cNvPr id="922" name="Google Shape;922;p109"/>
          <p:cNvSpPr/>
          <p:nvPr/>
        </p:nvSpPr>
        <p:spPr>
          <a:xfrm rot="-634858">
            <a:off x="448811" y="1671482"/>
            <a:ext cx="2511098" cy="1540597"/>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109"/>
          <p:cNvSpPr txBox="1"/>
          <p:nvPr/>
        </p:nvSpPr>
        <p:spPr>
          <a:xfrm rot="-635021">
            <a:off x="745192" y="2001799"/>
            <a:ext cx="1819555" cy="89818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Find the value that makes each equation true.</a:t>
            </a:r>
            <a:endParaRPr b="1" sz="1500">
              <a:latin typeface="Quicksand"/>
              <a:ea typeface="Quicksand"/>
              <a:cs typeface="Quicksand"/>
              <a:sym typeface="Quicksand"/>
            </a:endParaRPr>
          </a:p>
        </p:txBody>
      </p:sp>
      <p:pic>
        <p:nvPicPr>
          <p:cNvPr id="924" name="Google Shape;924;p109"/>
          <p:cNvPicPr preferRelativeResize="0"/>
          <p:nvPr/>
        </p:nvPicPr>
        <p:blipFill>
          <a:blip r:embed="rId3">
            <a:alphaModFix/>
          </a:blip>
          <a:stretch>
            <a:fillRect/>
          </a:stretch>
        </p:blipFill>
        <p:spPr>
          <a:xfrm>
            <a:off x="3584201" y="2187602"/>
            <a:ext cx="2613028" cy="8982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28" name="Shape 928"/>
        <p:cNvGrpSpPr/>
        <p:nvPr/>
      </p:nvGrpSpPr>
      <p:grpSpPr>
        <a:xfrm>
          <a:off x="0" y="0"/>
          <a:ext cx="0" cy="0"/>
          <a:chOff x="0" y="0"/>
          <a:chExt cx="0" cy="0"/>
        </a:xfrm>
      </p:grpSpPr>
      <p:sp>
        <p:nvSpPr>
          <p:cNvPr id="929" name="Google Shape;929;p110"/>
          <p:cNvSpPr txBox="1"/>
          <p:nvPr>
            <p:ph type="ctrTitle"/>
          </p:nvPr>
        </p:nvSpPr>
        <p:spPr>
          <a:xfrm>
            <a:off x="1673850" y="9182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  Number Talk: Missing Addend Within 10 </a:t>
            </a:r>
            <a:endParaRPr b="0" sz="3400">
              <a:solidFill>
                <a:schemeClr val="accent5"/>
              </a:solidFill>
              <a:latin typeface="Hepta Slab"/>
              <a:ea typeface="Hepta Slab"/>
              <a:cs typeface="Hepta Slab"/>
              <a:sym typeface="Hepta Slab"/>
            </a:endParaRPr>
          </a:p>
        </p:txBody>
      </p:sp>
      <p:sp>
        <p:nvSpPr>
          <p:cNvPr id="930" name="Google Shape;930;p11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31" name="Google Shape;931;p110"/>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600">
              <a:solidFill>
                <a:srgbClr val="0097A7"/>
              </a:solidFill>
              <a:latin typeface="Caveat Brush"/>
              <a:ea typeface="Caveat Brush"/>
              <a:cs typeface="Caveat Brush"/>
              <a:sym typeface="Caveat Brush"/>
            </a:endParaRPr>
          </a:p>
        </p:txBody>
      </p:sp>
      <p:sp>
        <p:nvSpPr>
          <p:cNvPr id="932" name="Google Shape;932;p110"/>
          <p:cNvSpPr/>
          <p:nvPr/>
        </p:nvSpPr>
        <p:spPr>
          <a:xfrm rot="-634858">
            <a:off x="448811" y="1671482"/>
            <a:ext cx="2511098" cy="1540597"/>
          </a:xfrm>
          <a:prstGeom prst="star6">
            <a:avLst>
              <a:gd fmla="val 28868" name="adj"/>
              <a:gd fmla="val 115470" name="h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10"/>
          <p:cNvSpPr txBox="1"/>
          <p:nvPr/>
        </p:nvSpPr>
        <p:spPr>
          <a:xfrm rot="-635021">
            <a:off x="745192" y="2001799"/>
            <a:ext cx="1819555" cy="89818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Quicksand"/>
                <a:ea typeface="Quicksand"/>
                <a:cs typeface="Quicksand"/>
                <a:sym typeface="Quicksand"/>
              </a:rPr>
              <a:t>Find the value that makes each equation true.</a:t>
            </a:r>
            <a:endParaRPr b="1" sz="1500">
              <a:latin typeface="Quicksand"/>
              <a:ea typeface="Quicksand"/>
              <a:cs typeface="Quicksand"/>
              <a:sym typeface="Quicksand"/>
            </a:endParaRPr>
          </a:p>
        </p:txBody>
      </p:sp>
      <p:pic>
        <p:nvPicPr>
          <p:cNvPr id="934" name="Google Shape;934;p110"/>
          <p:cNvPicPr preferRelativeResize="0"/>
          <p:nvPr/>
        </p:nvPicPr>
        <p:blipFill>
          <a:blip r:embed="rId3">
            <a:alphaModFix/>
          </a:blip>
          <a:stretch>
            <a:fillRect/>
          </a:stretch>
        </p:blipFill>
        <p:spPr>
          <a:xfrm>
            <a:off x="3547768" y="2091125"/>
            <a:ext cx="2664462" cy="12171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38" name="Shape 938"/>
        <p:cNvGrpSpPr/>
        <p:nvPr/>
      </p:nvGrpSpPr>
      <p:grpSpPr>
        <a:xfrm>
          <a:off x="0" y="0"/>
          <a:ext cx="0" cy="0"/>
          <a:chOff x="0" y="0"/>
          <a:chExt cx="0" cy="0"/>
        </a:xfrm>
      </p:grpSpPr>
      <p:sp>
        <p:nvSpPr>
          <p:cNvPr id="939" name="Google Shape;939;p111"/>
          <p:cNvSpPr txBox="1"/>
          <p:nvPr>
            <p:ph type="ctrTitle"/>
          </p:nvPr>
        </p:nvSpPr>
        <p:spPr>
          <a:xfrm>
            <a:off x="583675" y="209550"/>
            <a:ext cx="7293300" cy="7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chemeClr val="accent5"/>
                </a:solidFill>
                <a:latin typeface="Hepta Slab"/>
                <a:ea typeface="Hepta Slab"/>
                <a:cs typeface="Hepta Slab"/>
                <a:sym typeface="Hepta Slab"/>
              </a:rPr>
              <a:t>Different Ways to Find the Difference</a:t>
            </a:r>
            <a:endParaRPr b="0" sz="2300">
              <a:solidFill>
                <a:schemeClr val="accent5"/>
              </a:solidFill>
              <a:latin typeface="Hepta Slab"/>
              <a:ea typeface="Hepta Slab"/>
              <a:cs typeface="Hepta Slab"/>
              <a:sym typeface="Hepta Slab"/>
            </a:endParaRPr>
          </a:p>
        </p:txBody>
      </p:sp>
      <p:sp>
        <p:nvSpPr>
          <p:cNvPr id="940" name="Google Shape;940;p11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41" name="Google Shape;941;p111"/>
          <p:cNvSpPr txBox="1"/>
          <p:nvPr/>
        </p:nvSpPr>
        <p:spPr>
          <a:xfrm>
            <a:off x="776375" y="1067525"/>
            <a:ext cx="69873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Mai, Diego, and Noah found all the ways to make 10. Now, they are finding the difference for 10 - 6:</a:t>
            </a:r>
            <a:endParaRPr b="1" sz="1900">
              <a:latin typeface="Quicksand"/>
              <a:ea typeface="Quicksand"/>
              <a:cs typeface="Quicksand"/>
              <a:sym typeface="Quicksand"/>
            </a:endParaRPr>
          </a:p>
        </p:txBody>
      </p:sp>
      <p:pic>
        <p:nvPicPr>
          <p:cNvPr id="942" name="Google Shape;942;p111"/>
          <p:cNvPicPr preferRelativeResize="0"/>
          <p:nvPr/>
        </p:nvPicPr>
        <p:blipFill>
          <a:blip r:embed="rId3">
            <a:alphaModFix/>
          </a:blip>
          <a:stretch>
            <a:fillRect/>
          </a:stretch>
        </p:blipFill>
        <p:spPr>
          <a:xfrm>
            <a:off x="862675" y="2026300"/>
            <a:ext cx="3414100" cy="1352475"/>
          </a:xfrm>
          <a:prstGeom prst="rect">
            <a:avLst/>
          </a:prstGeom>
          <a:noFill/>
          <a:ln cap="flat" cmpd="sng" w="19050">
            <a:solidFill>
              <a:schemeClr val="dk2"/>
            </a:solidFill>
            <a:prstDash val="solid"/>
            <a:round/>
            <a:headEnd len="sm" w="sm" type="none"/>
            <a:tailEnd len="sm" w="sm" type="none"/>
          </a:ln>
        </p:spPr>
      </p:pic>
      <p:pic>
        <p:nvPicPr>
          <p:cNvPr id="943" name="Google Shape;943;p111"/>
          <p:cNvPicPr preferRelativeResize="0"/>
          <p:nvPr/>
        </p:nvPicPr>
        <p:blipFill>
          <a:blip r:embed="rId4">
            <a:alphaModFix/>
          </a:blip>
          <a:stretch>
            <a:fillRect/>
          </a:stretch>
        </p:blipFill>
        <p:spPr>
          <a:xfrm>
            <a:off x="4938700" y="2026298"/>
            <a:ext cx="3386338" cy="1352475"/>
          </a:xfrm>
          <a:prstGeom prst="rect">
            <a:avLst/>
          </a:prstGeom>
          <a:noFill/>
          <a:ln cap="flat" cmpd="sng" w="19050">
            <a:solidFill>
              <a:schemeClr val="dk2"/>
            </a:solidFill>
            <a:prstDash val="solid"/>
            <a:round/>
            <a:headEnd len="sm" w="sm" type="none"/>
            <a:tailEnd len="sm" w="sm" type="none"/>
          </a:ln>
        </p:spPr>
      </p:pic>
      <p:pic>
        <p:nvPicPr>
          <p:cNvPr id="944" name="Google Shape;944;p111"/>
          <p:cNvPicPr preferRelativeResize="0"/>
          <p:nvPr/>
        </p:nvPicPr>
        <p:blipFill>
          <a:blip r:embed="rId5">
            <a:alphaModFix/>
          </a:blip>
          <a:stretch>
            <a:fillRect/>
          </a:stretch>
        </p:blipFill>
        <p:spPr>
          <a:xfrm>
            <a:off x="1930875" y="3616400"/>
            <a:ext cx="5282251" cy="1068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48" name="Shape 948"/>
        <p:cNvGrpSpPr/>
        <p:nvPr/>
      </p:nvGrpSpPr>
      <p:grpSpPr>
        <a:xfrm>
          <a:off x="0" y="0"/>
          <a:ext cx="0" cy="0"/>
          <a:chOff x="0" y="0"/>
          <a:chExt cx="0" cy="0"/>
        </a:xfrm>
      </p:grpSpPr>
      <p:sp>
        <p:nvSpPr>
          <p:cNvPr id="949" name="Google Shape;949;p112"/>
          <p:cNvSpPr txBox="1"/>
          <p:nvPr>
            <p:ph type="title"/>
          </p:nvPr>
        </p:nvSpPr>
        <p:spPr>
          <a:xfrm>
            <a:off x="81225" y="2672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Subtraction Number Strings </a:t>
            </a:r>
            <a:endParaRPr b="0" sz="3000">
              <a:solidFill>
                <a:schemeClr val="accent5"/>
              </a:solidFill>
              <a:latin typeface="Hepta Slab"/>
              <a:ea typeface="Hepta Slab"/>
              <a:cs typeface="Hepta Slab"/>
              <a:sym typeface="Hepta Slab"/>
            </a:endParaRPr>
          </a:p>
        </p:txBody>
      </p:sp>
      <p:sp>
        <p:nvSpPr>
          <p:cNvPr id="950" name="Google Shape;950;p1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51" name="Google Shape;951;p112"/>
          <p:cNvSpPr txBox="1"/>
          <p:nvPr>
            <p:ph idx="1" type="body"/>
          </p:nvPr>
        </p:nvSpPr>
        <p:spPr>
          <a:xfrm>
            <a:off x="157700" y="1017725"/>
            <a:ext cx="4153800" cy="717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latin typeface="Quicksand"/>
                <a:ea typeface="Quicksand"/>
                <a:cs typeface="Quicksand"/>
                <a:sym typeface="Quicksand"/>
              </a:rPr>
              <a:t>Find the differences for each expression in the subtraction string, then explain what you notice.</a:t>
            </a:r>
            <a:endParaRPr>
              <a:latin typeface="Quicksand"/>
              <a:ea typeface="Quicksand"/>
              <a:cs typeface="Quicksand"/>
              <a:sym typeface="Quicksand"/>
            </a:endParaRPr>
          </a:p>
        </p:txBody>
      </p:sp>
      <p:sp>
        <p:nvSpPr>
          <p:cNvPr id="952" name="Google Shape;952;p112"/>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2.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What do you notice?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Why do you think this happens? </a:t>
            </a:r>
            <a:endParaRPr sz="1500">
              <a:latin typeface="Quicksand"/>
              <a:ea typeface="Quicksand"/>
              <a:cs typeface="Quicksand"/>
              <a:sym typeface="Quicksand"/>
            </a:endParaRPr>
          </a:p>
          <a:p>
            <a:pPr indent="-323850" lvl="0" marL="457200" rtl="0" algn="l">
              <a:spcBef>
                <a:spcPts val="1000"/>
              </a:spcBef>
              <a:spcAft>
                <a:spcPts val="1000"/>
              </a:spcAft>
              <a:buSzPts val="1500"/>
              <a:buFont typeface="Quicksand"/>
              <a:buChar char="●"/>
            </a:pPr>
            <a:r>
              <a:rPr lang="en" sz="1500">
                <a:latin typeface="Quicksand"/>
                <a:ea typeface="Quicksand"/>
                <a:cs typeface="Quicksand"/>
                <a:sym typeface="Quicksand"/>
              </a:rPr>
              <a:t>Be ready to explain your thinking in a way that others will understand.</a:t>
            </a:r>
            <a:endParaRPr sz="1500">
              <a:latin typeface="Quicksand"/>
              <a:ea typeface="Quicksand"/>
              <a:cs typeface="Quicksand"/>
              <a:sym typeface="Quicksand"/>
            </a:endParaRPr>
          </a:p>
        </p:txBody>
      </p:sp>
      <p:sp>
        <p:nvSpPr>
          <p:cNvPr id="953" name="Google Shape;953;p1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54" name="Google Shape;954;p112"/>
          <p:cNvPicPr preferRelativeResize="0"/>
          <p:nvPr/>
        </p:nvPicPr>
        <p:blipFill>
          <a:blip r:embed="rId3">
            <a:alphaModFix/>
          </a:blip>
          <a:stretch>
            <a:fillRect/>
          </a:stretch>
        </p:blipFill>
        <p:spPr>
          <a:xfrm>
            <a:off x="1195912" y="1686200"/>
            <a:ext cx="1163925" cy="3200800"/>
          </a:xfrm>
          <a:prstGeom prst="rect">
            <a:avLst/>
          </a:prstGeom>
          <a:noFill/>
          <a:ln>
            <a:noFill/>
          </a:ln>
        </p:spPr>
      </p:pic>
      <p:pic>
        <p:nvPicPr>
          <p:cNvPr id="955" name="Google Shape;955;p112"/>
          <p:cNvPicPr preferRelativeResize="0"/>
          <p:nvPr/>
        </p:nvPicPr>
        <p:blipFill>
          <a:blip r:embed="rId4">
            <a:alphaModFix/>
          </a:blip>
          <a:stretch>
            <a:fillRect/>
          </a:stretch>
        </p:blipFill>
        <p:spPr>
          <a:xfrm>
            <a:off x="5137950" y="3542225"/>
            <a:ext cx="2462725" cy="134477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59" name="Shape 959"/>
        <p:cNvGrpSpPr/>
        <p:nvPr/>
      </p:nvGrpSpPr>
      <p:grpSpPr>
        <a:xfrm>
          <a:off x="0" y="0"/>
          <a:ext cx="0" cy="0"/>
          <a:chOff x="0" y="0"/>
          <a:chExt cx="0" cy="0"/>
        </a:xfrm>
      </p:grpSpPr>
      <p:sp>
        <p:nvSpPr>
          <p:cNvPr id="960" name="Google Shape;960;p113"/>
          <p:cNvSpPr txBox="1"/>
          <p:nvPr>
            <p:ph type="title"/>
          </p:nvPr>
        </p:nvSpPr>
        <p:spPr>
          <a:xfrm>
            <a:off x="81225" y="2672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Subtraction Number Strings </a:t>
            </a:r>
            <a:endParaRPr b="0" sz="3000">
              <a:solidFill>
                <a:schemeClr val="accent5"/>
              </a:solidFill>
              <a:latin typeface="Hepta Slab"/>
              <a:ea typeface="Hepta Slab"/>
              <a:cs typeface="Hepta Slab"/>
              <a:sym typeface="Hepta Slab"/>
            </a:endParaRPr>
          </a:p>
        </p:txBody>
      </p:sp>
      <p:sp>
        <p:nvSpPr>
          <p:cNvPr id="961" name="Google Shape;961;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62" name="Google Shape;962;p113"/>
          <p:cNvSpPr txBox="1"/>
          <p:nvPr>
            <p:ph idx="1" type="body"/>
          </p:nvPr>
        </p:nvSpPr>
        <p:spPr>
          <a:xfrm>
            <a:off x="157700" y="1017725"/>
            <a:ext cx="4153800" cy="717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latin typeface="Quicksand"/>
                <a:ea typeface="Quicksand"/>
                <a:cs typeface="Quicksand"/>
                <a:sym typeface="Quicksand"/>
              </a:rPr>
              <a:t>Find the differences for each expression in the subtraction string, then explain what you notice.</a:t>
            </a:r>
            <a:endParaRPr>
              <a:latin typeface="Quicksand"/>
              <a:ea typeface="Quicksand"/>
              <a:cs typeface="Quicksand"/>
              <a:sym typeface="Quicksand"/>
            </a:endParaRPr>
          </a:p>
        </p:txBody>
      </p:sp>
      <p:sp>
        <p:nvSpPr>
          <p:cNvPr id="963" name="Google Shape;963;p113"/>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2.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What do you notice?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Why do you think this happens? </a:t>
            </a:r>
            <a:endParaRPr sz="1500">
              <a:latin typeface="Quicksand"/>
              <a:ea typeface="Quicksand"/>
              <a:cs typeface="Quicksand"/>
              <a:sym typeface="Quicksand"/>
            </a:endParaRPr>
          </a:p>
          <a:p>
            <a:pPr indent="-323850" lvl="0" marL="457200" rtl="0" algn="l">
              <a:spcBef>
                <a:spcPts val="1000"/>
              </a:spcBef>
              <a:spcAft>
                <a:spcPts val="1000"/>
              </a:spcAft>
              <a:buSzPts val="1500"/>
              <a:buFont typeface="Quicksand"/>
              <a:buChar char="●"/>
            </a:pPr>
            <a:r>
              <a:rPr lang="en" sz="1500">
                <a:latin typeface="Quicksand"/>
                <a:ea typeface="Quicksand"/>
                <a:cs typeface="Quicksand"/>
                <a:sym typeface="Quicksand"/>
              </a:rPr>
              <a:t>Be ready to explain your thinking in a way that others will understand.</a:t>
            </a:r>
            <a:endParaRPr sz="1500">
              <a:latin typeface="Quicksand"/>
              <a:ea typeface="Quicksand"/>
              <a:cs typeface="Quicksand"/>
              <a:sym typeface="Quicksand"/>
            </a:endParaRPr>
          </a:p>
        </p:txBody>
      </p:sp>
      <p:sp>
        <p:nvSpPr>
          <p:cNvPr id="964" name="Google Shape;964;p1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65" name="Google Shape;965;p113"/>
          <p:cNvPicPr preferRelativeResize="0"/>
          <p:nvPr/>
        </p:nvPicPr>
        <p:blipFill>
          <a:blip r:embed="rId3">
            <a:alphaModFix/>
          </a:blip>
          <a:stretch>
            <a:fillRect/>
          </a:stretch>
        </p:blipFill>
        <p:spPr>
          <a:xfrm>
            <a:off x="5137950" y="3542225"/>
            <a:ext cx="2462725" cy="1344775"/>
          </a:xfrm>
          <a:prstGeom prst="rect">
            <a:avLst/>
          </a:prstGeom>
          <a:noFill/>
          <a:ln>
            <a:noFill/>
          </a:ln>
        </p:spPr>
      </p:pic>
      <p:pic>
        <p:nvPicPr>
          <p:cNvPr id="966" name="Google Shape;966;p113"/>
          <p:cNvPicPr preferRelativeResize="0"/>
          <p:nvPr/>
        </p:nvPicPr>
        <p:blipFill>
          <a:blip r:embed="rId4">
            <a:alphaModFix/>
          </a:blip>
          <a:stretch>
            <a:fillRect/>
          </a:stretch>
        </p:blipFill>
        <p:spPr>
          <a:xfrm>
            <a:off x="1441050" y="1734725"/>
            <a:ext cx="1176812" cy="332210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70" name="Shape 970"/>
        <p:cNvGrpSpPr/>
        <p:nvPr/>
      </p:nvGrpSpPr>
      <p:grpSpPr>
        <a:xfrm>
          <a:off x="0" y="0"/>
          <a:ext cx="0" cy="0"/>
          <a:chOff x="0" y="0"/>
          <a:chExt cx="0" cy="0"/>
        </a:xfrm>
      </p:grpSpPr>
      <p:sp>
        <p:nvSpPr>
          <p:cNvPr id="971" name="Google Shape;971;p114"/>
          <p:cNvSpPr txBox="1"/>
          <p:nvPr>
            <p:ph type="title"/>
          </p:nvPr>
        </p:nvSpPr>
        <p:spPr>
          <a:xfrm>
            <a:off x="81225" y="2672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Some Subtraction Problems</a:t>
            </a:r>
            <a:endParaRPr b="0" sz="3000">
              <a:solidFill>
                <a:schemeClr val="accent5"/>
              </a:solidFill>
              <a:latin typeface="Hepta Slab"/>
              <a:ea typeface="Hepta Slab"/>
              <a:cs typeface="Hepta Slab"/>
              <a:sym typeface="Hepta Slab"/>
            </a:endParaRPr>
          </a:p>
        </p:txBody>
      </p:sp>
      <p:sp>
        <p:nvSpPr>
          <p:cNvPr id="972" name="Google Shape;972;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973" name="Google Shape;973;p114"/>
          <p:cNvSpPr txBox="1"/>
          <p:nvPr>
            <p:ph idx="1" type="body"/>
          </p:nvPr>
        </p:nvSpPr>
        <p:spPr>
          <a:xfrm>
            <a:off x="3105500" y="957050"/>
            <a:ext cx="2790000" cy="498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100">
                <a:latin typeface="Quicksand"/>
                <a:ea typeface="Quicksand"/>
                <a:cs typeface="Quicksand"/>
                <a:sym typeface="Quicksand"/>
              </a:rPr>
              <a:t>Find the difference.</a:t>
            </a:r>
            <a:endParaRPr b="1" sz="2100">
              <a:latin typeface="Quicksand"/>
              <a:ea typeface="Quicksand"/>
              <a:cs typeface="Quicksand"/>
              <a:sym typeface="Quicksand"/>
            </a:endParaRPr>
          </a:p>
        </p:txBody>
      </p:sp>
      <p:sp>
        <p:nvSpPr>
          <p:cNvPr id="974" name="Google Shape;974;p1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5" name="Google Shape;975;p114"/>
          <p:cNvPicPr preferRelativeResize="0"/>
          <p:nvPr/>
        </p:nvPicPr>
        <p:blipFill rotWithShape="1">
          <a:blip r:embed="rId3">
            <a:alphaModFix/>
          </a:blip>
          <a:srcRect b="0" l="0" r="22057" t="0"/>
          <a:stretch/>
        </p:blipFill>
        <p:spPr>
          <a:xfrm>
            <a:off x="2554300" y="1572750"/>
            <a:ext cx="1514475" cy="3200400"/>
          </a:xfrm>
          <a:prstGeom prst="rect">
            <a:avLst/>
          </a:prstGeom>
          <a:noFill/>
          <a:ln cap="flat" cmpd="sng" w="19050">
            <a:solidFill>
              <a:schemeClr val="dk2"/>
            </a:solidFill>
            <a:prstDash val="solid"/>
            <a:round/>
            <a:headEnd len="sm" w="sm" type="none"/>
            <a:tailEnd len="sm" w="sm" type="none"/>
          </a:ln>
        </p:spPr>
      </p:pic>
      <p:pic>
        <p:nvPicPr>
          <p:cNvPr id="976" name="Google Shape;976;p114"/>
          <p:cNvPicPr preferRelativeResize="0"/>
          <p:nvPr/>
        </p:nvPicPr>
        <p:blipFill>
          <a:blip r:embed="rId4">
            <a:alphaModFix/>
          </a:blip>
          <a:stretch>
            <a:fillRect/>
          </a:stretch>
        </p:blipFill>
        <p:spPr>
          <a:xfrm>
            <a:off x="5050125" y="1572750"/>
            <a:ext cx="1514475" cy="3162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80" name="Shape 980"/>
        <p:cNvGrpSpPr/>
        <p:nvPr/>
      </p:nvGrpSpPr>
      <p:grpSpPr>
        <a:xfrm>
          <a:off x="0" y="0"/>
          <a:ext cx="0" cy="0"/>
          <a:chOff x="0" y="0"/>
          <a:chExt cx="0" cy="0"/>
        </a:xfrm>
      </p:grpSpPr>
      <p:sp>
        <p:nvSpPr>
          <p:cNvPr id="981" name="Google Shape;981;p115"/>
          <p:cNvSpPr txBox="1"/>
          <p:nvPr>
            <p:ph type="ctrTitle"/>
          </p:nvPr>
        </p:nvSpPr>
        <p:spPr>
          <a:xfrm>
            <a:off x="934075" y="522075"/>
            <a:ext cx="6768900" cy="125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rgbClr val="434343"/>
                </a:solidFill>
                <a:latin typeface="Quicksand"/>
                <a:ea typeface="Quicksand"/>
                <a:cs typeface="Quicksand"/>
                <a:sym typeface="Quicksand"/>
              </a:rPr>
              <a:t>When solving subtraction problems you can use what you know about addition. To find the difference in a problem like   9 - </a:t>
            </a:r>
            <a:r>
              <a:rPr lang="en" sz="1800">
                <a:solidFill>
                  <a:srgbClr val="434343"/>
                </a:solidFill>
                <a:latin typeface="Quicksand"/>
                <a:ea typeface="Quicksand"/>
                <a:cs typeface="Quicksand"/>
                <a:sym typeface="Quicksand"/>
              </a:rPr>
              <a:t>5 </a:t>
            </a:r>
            <a:r>
              <a:rPr lang="en" sz="1800">
                <a:solidFill>
                  <a:srgbClr val="434343"/>
                </a:solidFill>
                <a:latin typeface="Quicksand"/>
                <a:ea typeface="Quicksand"/>
                <a:cs typeface="Quicksand"/>
                <a:sym typeface="Quicksand"/>
              </a:rPr>
              <a:t>=_, you can think about the sums of 9. </a:t>
            </a:r>
            <a:endParaRPr sz="1800">
              <a:solidFill>
                <a:srgbClr val="434343"/>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lang="en" sz="1800">
                <a:solidFill>
                  <a:srgbClr val="434343"/>
                </a:solidFill>
                <a:latin typeface="Quicksand"/>
                <a:ea typeface="Quicksand"/>
                <a:cs typeface="Quicksand"/>
                <a:sym typeface="Quicksand"/>
              </a:rPr>
              <a:t>I know that 5 + 4 = 9 , so 9 - 5 = 4</a:t>
            </a:r>
            <a:r>
              <a:rPr lang="en" sz="1800">
                <a:solidFill>
                  <a:schemeClr val="accent5"/>
                </a:solidFill>
                <a:latin typeface="Hepta Slab"/>
                <a:ea typeface="Hepta Slab"/>
                <a:cs typeface="Hepta Slab"/>
                <a:sym typeface="Hepta Slab"/>
              </a:rPr>
              <a:t> .</a:t>
            </a:r>
            <a:endParaRPr sz="3000">
              <a:solidFill>
                <a:schemeClr val="accent4"/>
              </a:solidFill>
              <a:latin typeface="Hepta Slab"/>
              <a:ea typeface="Hepta Slab"/>
              <a:cs typeface="Hepta Slab"/>
              <a:sym typeface="Hepta Slab"/>
            </a:endParaRPr>
          </a:p>
        </p:txBody>
      </p:sp>
      <p:sp>
        <p:nvSpPr>
          <p:cNvPr id="982" name="Google Shape;982;p11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83" name="Google Shape;983;p115"/>
          <p:cNvSpPr/>
          <p:nvPr/>
        </p:nvSpPr>
        <p:spPr>
          <a:xfrm flipH="1">
            <a:off x="4136624" y="2436100"/>
            <a:ext cx="2580227" cy="197327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115"/>
          <p:cNvSpPr txBox="1"/>
          <p:nvPr/>
        </p:nvSpPr>
        <p:spPr>
          <a:xfrm>
            <a:off x="4366050" y="2693000"/>
            <a:ext cx="20670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are the addition and subtraction equations we can write with 4, 5, and 9? </a:t>
            </a:r>
            <a:endParaRPr/>
          </a:p>
        </p:txBody>
      </p:sp>
      <p:pic>
        <p:nvPicPr>
          <p:cNvPr id="985" name="Google Shape;985;p115"/>
          <p:cNvPicPr preferRelativeResize="0"/>
          <p:nvPr/>
        </p:nvPicPr>
        <p:blipFill>
          <a:blip r:embed="rId3">
            <a:alphaModFix/>
          </a:blip>
          <a:stretch>
            <a:fillRect/>
          </a:stretch>
        </p:blipFill>
        <p:spPr>
          <a:xfrm>
            <a:off x="6716838" y="2693000"/>
            <a:ext cx="2066925" cy="1828800"/>
          </a:xfrm>
          <a:prstGeom prst="rect">
            <a:avLst/>
          </a:prstGeom>
          <a:noFill/>
          <a:ln>
            <a:noFill/>
          </a:ln>
        </p:spPr>
      </p:pic>
      <p:sp>
        <p:nvSpPr>
          <p:cNvPr id="986" name="Google Shape;986;p115"/>
          <p:cNvSpPr txBox="1"/>
          <p:nvPr/>
        </p:nvSpPr>
        <p:spPr>
          <a:xfrm>
            <a:off x="691450" y="2122900"/>
            <a:ext cx="3493800" cy="182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We say that 4, 5, and 9 are related. We can write both addition and subtraction equations.</a:t>
            </a:r>
            <a:endParaRPr sz="1800">
              <a:latin typeface="Quicksand"/>
              <a:ea typeface="Quicksand"/>
              <a:cs typeface="Quicksand"/>
              <a:sym typeface="Quicksand"/>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990" name="Shape 990"/>
        <p:cNvGrpSpPr/>
        <p:nvPr/>
      </p:nvGrpSpPr>
      <p:grpSpPr>
        <a:xfrm>
          <a:off x="0" y="0"/>
          <a:ext cx="0" cy="0"/>
          <a:chOff x="0" y="0"/>
          <a:chExt cx="0" cy="0"/>
        </a:xfrm>
      </p:grpSpPr>
      <p:sp>
        <p:nvSpPr>
          <p:cNvPr id="991" name="Google Shape;991;p116"/>
          <p:cNvSpPr txBox="1"/>
          <p:nvPr>
            <p:ph type="ctrTitle"/>
          </p:nvPr>
        </p:nvSpPr>
        <p:spPr>
          <a:xfrm>
            <a:off x="839550" y="16223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Story Problems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within 10 </a:t>
            </a:r>
            <a:endParaRPr sz="4400">
              <a:solidFill>
                <a:srgbClr val="434343"/>
              </a:solidFill>
              <a:latin typeface="Hepta Slab"/>
              <a:ea typeface="Hepta Slab"/>
              <a:cs typeface="Hepta Slab"/>
              <a:sym typeface="Hepta Slab"/>
            </a:endParaRPr>
          </a:p>
        </p:txBody>
      </p:sp>
      <p:sp>
        <p:nvSpPr>
          <p:cNvPr id="992" name="Google Shape;992;p116"/>
          <p:cNvSpPr txBox="1"/>
          <p:nvPr/>
        </p:nvSpPr>
        <p:spPr>
          <a:xfrm>
            <a:off x="3372850" y="26794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 </a:t>
            </a:r>
            <a:endParaRPr>
              <a:latin typeface="Quicksand"/>
              <a:ea typeface="Quicksand"/>
              <a:cs typeface="Quicksand"/>
              <a:sym typeface="Quicksand"/>
            </a:endParaRPr>
          </a:p>
        </p:txBody>
      </p:sp>
      <p:sp>
        <p:nvSpPr>
          <p:cNvPr id="993" name="Google Shape;993;p116"/>
          <p:cNvSpPr/>
          <p:nvPr/>
        </p:nvSpPr>
        <p:spPr>
          <a:xfrm>
            <a:off x="2869027" y="2679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1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1.OA.C.5, 1.OA.C.6</a:t>
            </a:r>
            <a:endParaRPr sz="1100">
              <a:latin typeface="Quicksand"/>
              <a:ea typeface="Quicksand"/>
              <a:cs typeface="Quicksand"/>
              <a:sym typeface="Quicksand"/>
            </a:endParaRPr>
          </a:p>
        </p:txBody>
      </p:sp>
      <p:sp>
        <p:nvSpPr>
          <p:cNvPr id="995" name="Google Shape;995;p116"/>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99" name="Shape 999"/>
        <p:cNvGrpSpPr/>
        <p:nvPr/>
      </p:nvGrpSpPr>
      <p:grpSpPr>
        <a:xfrm>
          <a:off x="0" y="0"/>
          <a:ext cx="0" cy="0"/>
          <a:chOff x="0" y="0"/>
          <a:chExt cx="0" cy="0"/>
        </a:xfrm>
      </p:grpSpPr>
      <p:sp>
        <p:nvSpPr>
          <p:cNvPr id="1000" name="Google Shape;1000;p117"/>
          <p:cNvSpPr txBox="1"/>
          <p:nvPr>
            <p:ph type="ctrTitle"/>
          </p:nvPr>
        </p:nvSpPr>
        <p:spPr>
          <a:xfrm>
            <a:off x="1381950" y="751300"/>
            <a:ext cx="6380100" cy="62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Notice and Wonder: </a:t>
            </a:r>
            <a:endParaRPr sz="27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A Numberless Word Problem</a:t>
            </a:r>
            <a:endParaRPr b="0" sz="2700">
              <a:solidFill>
                <a:schemeClr val="accent5"/>
              </a:solidFill>
              <a:latin typeface="Hepta Slab"/>
              <a:ea typeface="Hepta Slab"/>
              <a:cs typeface="Hepta Slab"/>
              <a:sym typeface="Hepta Slab"/>
            </a:endParaRPr>
          </a:p>
        </p:txBody>
      </p:sp>
      <p:sp>
        <p:nvSpPr>
          <p:cNvPr id="1001" name="Google Shape;1001;p11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02" name="Google Shape;1002;p117"/>
          <p:cNvSpPr/>
          <p:nvPr/>
        </p:nvSpPr>
        <p:spPr>
          <a:xfrm rot="-685926">
            <a:off x="636082" y="1783306"/>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117"/>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1004" name="Google Shape;1004;p117"/>
          <p:cNvSpPr/>
          <p:nvPr/>
        </p:nvSpPr>
        <p:spPr>
          <a:xfrm rot="963630">
            <a:off x="6950258" y="2201829"/>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117"/>
          <p:cNvSpPr txBox="1"/>
          <p:nvPr/>
        </p:nvSpPr>
        <p:spPr>
          <a:xfrm rot="892376">
            <a:off x="7221064" y="22465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pic>
        <p:nvPicPr>
          <p:cNvPr id="1006" name="Google Shape;1006;p117"/>
          <p:cNvPicPr preferRelativeResize="0"/>
          <p:nvPr/>
        </p:nvPicPr>
        <p:blipFill>
          <a:blip r:embed="rId3">
            <a:alphaModFix/>
          </a:blip>
          <a:stretch>
            <a:fillRect/>
          </a:stretch>
        </p:blipFill>
        <p:spPr>
          <a:xfrm>
            <a:off x="2371963" y="2097443"/>
            <a:ext cx="4410075" cy="1352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10" name="Shape 1010"/>
        <p:cNvGrpSpPr/>
        <p:nvPr/>
      </p:nvGrpSpPr>
      <p:grpSpPr>
        <a:xfrm>
          <a:off x="0" y="0"/>
          <a:ext cx="0" cy="0"/>
          <a:chOff x="0" y="0"/>
          <a:chExt cx="0" cy="0"/>
        </a:xfrm>
      </p:grpSpPr>
      <p:sp>
        <p:nvSpPr>
          <p:cNvPr id="1011" name="Google Shape;1011;p118"/>
          <p:cNvSpPr txBox="1"/>
          <p:nvPr>
            <p:ph type="ctrTitle"/>
          </p:nvPr>
        </p:nvSpPr>
        <p:spPr>
          <a:xfrm>
            <a:off x="630725" y="658100"/>
            <a:ext cx="74100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5 Practices: </a:t>
            </a:r>
            <a:endParaRPr sz="29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A Shake and Spill Story Problem</a:t>
            </a:r>
            <a:endParaRPr b="0" sz="2900">
              <a:solidFill>
                <a:schemeClr val="accent5"/>
              </a:solidFill>
              <a:latin typeface="Hepta Slab"/>
              <a:ea typeface="Hepta Slab"/>
              <a:cs typeface="Hepta Slab"/>
              <a:sym typeface="Hepta Slab"/>
            </a:endParaRPr>
          </a:p>
        </p:txBody>
      </p:sp>
      <p:sp>
        <p:nvSpPr>
          <p:cNvPr id="1012" name="Google Shape;1012;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013" name="Google Shape;1013;p118"/>
          <p:cNvPicPr preferRelativeResize="0"/>
          <p:nvPr/>
        </p:nvPicPr>
        <p:blipFill>
          <a:blip r:embed="rId3">
            <a:alphaModFix/>
          </a:blip>
          <a:stretch>
            <a:fillRect/>
          </a:stretch>
        </p:blipFill>
        <p:spPr>
          <a:xfrm>
            <a:off x="3124450" y="1595800"/>
            <a:ext cx="5491779" cy="2293625"/>
          </a:xfrm>
          <a:prstGeom prst="rect">
            <a:avLst/>
          </a:prstGeom>
          <a:noFill/>
          <a:ln cap="flat" cmpd="sng" w="19050">
            <a:solidFill>
              <a:schemeClr val="dk2"/>
            </a:solidFill>
            <a:prstDash val="solid"/>
            <a:round/>
            <a:headEnd len="sm" w="sm" type="none"/>
            <a:tailEnd len="sm" w="sm" type="none"/>
          </a:ln>
        </p:spPr>
      </p:pic>
      <p:pic>
        <p:nvPicPr>
          <p:cNvPr id="1014" name="Google Shape;1014;p118"/>
          <p:cNvPicPr preferRelativeResize="0"/>
          <p:nvPr/>
        </p:nvPicPr>
        <p:blipFill>
          <a:blip r:embed="rId4">
            <a:alphaModFix/>
          </a:blip>
          <a:stretch>
            <a:fillRect/>
          </a:stretch>
        </p:blipFill>
        <p:spPr>
          <a:xfrm>
            <a:off x="887035" y="1886960"/>
            <a:ext cx="1825000" cy="1224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18" name="Shape 1018"/>
        <p:cNvGrpSpPr/>
        <p:nvPr/>
      </p:nvGrpSpPr>
      <p:grpSpPr>
        <a:xfrm>
          <a:off x="0" y="0"/>
          <a:ext cx="0" cy="0"/>
          <a:chOff x="0" y="0"/>
          <a:chExt cx="0" cy="0"/>
        </a:xfrm>
      </p:grpSpPr>
      <p:sp>
        <p:nvSpPr>
          <p:cNvPr id="1019" name="Google Shape;1019;p119"/>
          <p:cNvSpPr txBox="1"/>
          <p:nvPr>
            <p:ph type="ctrTitle"/>
          </p:nvPr>
        </p:nvSpPr>
        <p:spPr>
          <a:xfrm>
            <a:off x="835700" y="431650"/>
            <a:ext cx="7000800" cy="677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Hepta Slab"/>
                <a:ea typeface="Hepta Slab"/>
                <a:cs typeface="Hepta Slab"/>
                <a:sym typeface="Hepta Slab"/>
              </a:rPr>
              <a:t>Shake and Spill Story Problems</a:t>
            </a:r>
            <a:endParaRPr b="0" sz="3000">
              <a:solidFill>
                <a:schemeClr val="accent5"/>
              </a:solidFill>
              <a:latin typeface="Hepta Slab"/>
              <a:ea typeface="Hepta Slab"/>
              <a:cs typeface="Hepta Slab"/>
              <a:sym typeface="Hepta Slab"/>
            </a:endParaRPr>
          </a:p>
        </p:txBody>
      </p:sp>
      <p:sp>
        <p:nvSpPr>
          <p:cNvPr id="1020" name="Google Shape;1020;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21" name="Google Shape;1021;p119"/>
          <p:cNvPicPr preferRelativeResize="0"/>
          <p:nvPr/>
        </p:nvPicPr>
        <p:blipFill>
          <a:blip r:embed="rId3">
            <a:alphaModFix/>
          </a:blip>
          <a:stretch>
            <a:fillRect/>
          </a:stretch>
        </p:blipFill>
        <p:spPr>
          <a:xfrm>
            <a:off x="3865500" y="1278625"/>
            <a:ext cx="4606775" cy="1459300"/>
          </a:xfrm>
          <a:prstGeom prst="rect">
            <a:avLst/>
          </a:prstGeom>
          <a:noFill/>
          <a:ln cap="flat" cmpd="sng" w="19050">
            <a:solidFill>
              <a:schemeClr val="dk2"/>
            </a:solidFill>
            <a:prstDash val="solid"/>
            <a:round/>
            <a:headEnd len="sm" w="sm" type="none"/>
            <a:tailEnd len="sm" w="sm" type="none"/>
          </a:ln>
        </p:spPr>
      </p:pic>
      <p:pic>
        <p:nvPicPr>
          <p:cNvPr id="1022" name="Google Shape;1022;p119"/>
          <p:cNvPicPr preferRelativeResize="0"/>
          <p:nvPr/>
        </p:nvPicPr>
        <p:blipFill>
          <a:blip r:embed="rId4">
            <a:alphaModFix/>
          </a:blip>
          <a:stretch>
            <a:fillRect/>
          </a:stretch>
        </p:blipFill>
        <p:spPr>
          <a:xfrm>
            <a:off x="3926150" y="2907800"/>
            <a:ext cx="4317779" cy="1634450"/>
          </a:xfrm>
          <a:prstGeom prst="rect">
            <a:avLst/>
          </a:prstGeom>
          <a:noFill/>
          <a:ln cap="flat" cmpd="sng" w="19050">
            <a:solidFill>
              <a:schemeClr val="dk2"/>
            </a:solidFill>
            <a:prstDash val="solid"/>
            <a:round/>
            <a:headEnd len="sm" w="sm" type="none"/>
            <a:tailEnd len="sm" w="sm" type="none"/>
          </a:ln>
        </p:spPr>
      </p:pic>
      <p:pic>
        <p:nvPicPr>
          <p:cNvPr id="1023" name="Google Shape;1023;p119"/>
          <p:cNvPicPr preferRelativeResize="0"/>
          <p:nvPr/>
        </p:nvPicPr>
        <p:blipFill rotWithShape="1">
          <a:blip r:embed="rId5">
            <a:alphaModFix/>
          </a:blip>
          <a:srcRect b="12449" l="18553" r="0" t="0"/>
          <a:stretch/>
        </p:blipFill>
        <p:spPr>
          <a:xfrm>
            <a:off x="946200" y="1641925"/>
            <a:ext cx="2268475" cy="1859650"/>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27" name="Shape 1027"/>
        <p:cNvGrpSpPr/>
        <p:nvPr/>
      </p:nvGrpSpPr>
      <p:grpSpPr>
        <a:xfrm>
          <a:off x="0" y="0"/>
          <a:ext cx="0" cy="0"/>
          <a:chOff x="0" y="0"/>
          <a:chExt cx="0" cy="0"/>
        </a:xfrm>
      </p:grpSpPr>
      <p:sp>
        <p:nvSpPr>
          <p:cNvPr id="1028" name="Google Shape;1028;p120"/>
          <p:cNvSpPr txBox="1"/>
          <p:nvPr>
            <p:ph type="ctrTitle"/>
          </p:nvPr>
        </p:nvSpPr>
        <p:spPr>
          <a:xfrm>
            <a:off x="835700" y="431650"/>
            <a:ext cx="7000800" cy="677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Hepta Slab"/>
                <a:ea typeface="Hepta Slab"/>
                <a:cs typeface="Hepta Slab"/>
                <a:sym typeface="Hepta Slab"/>
              </a:rPr>
              <a:t>Shake and Spill Story Problems</a:t>
            </a:r>
            <a:endParaRPr b="0" sz="3000">
              <a:solidFill>
                <a:schemeClr val="accent5"/>
              </a:solidFill>
              <a:latin typeface="Hepta Slab"/>
              <a:ea typeface="Hepta Slab"/>
              <a:cs typeface="Hepta Slab"/>
              <a:sym typeface="Hepta Slab"/>
            </a:endParaRPr>
          </a:p>
        </p:txBody>
      </p:sp>
      <p:sp>
        <p:nvSpPr>
          <p:cNvPr id="1029" name="Google Shape;1029;p1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30" name="Google Shape;1030;p120"/>
          <p:cNvPicPr preferRelativeResize="0"/>
          <p:nvPr/>
        </p:nvPicPr>
        <p:blipFill>
          <a:blip r:embed="rId3">
            <a:alphaModFix/>
          </a:blip>
          <a:stretch>
            <a:fillRect/>
          </a:stretch>
        </p:blipFill>
        <p:spPr>
          <a:xfrm>
            <a:off x="5671975" y="1647825"/>
            <a:ext cx="2466975" cy="1847850"/>
          </a:xfrm>
          <a:prstGeom prst="rect">
            <a:avLst/>
          </a:prstGeom>
          <a:noFill/>
          <a:ln>
            <a:noFill/>
          </a:ln>
        </p:spPr>
      </p:pic>
      <p:pic>
        <p:nvPicPr>
          <p:cNvPr id="1031" name="Google Shape;1031;p120"/>
          <p:cNvPicPr preferRelativeResize="0"/>
          <p:nvPr/>
        </p:nvPicPr>
        <p:blipFill>
          <a:blip r:embed="rId4">
            <a:alphaModFix/>
          </a:blip>
          <a:stretch>
            <a:fillRect/>
          </a:stretch>
        </p:blipFill>
        <p:spPr>
          <a:xfrm>
            <a:off x="734675" y="1211126"/>
            <a:ext cx="4327589" cy="1609650"/>
          </a:xfrm>
          <a:prstGeom prst="rect">
            <a:avLst/>
          </a:prstGeom>
          <a:noFill/>
          <a:ln cap="flat" cmpd="sng" w="19050">
            <a:solidFill>
              <a:schemeClr val="dk2"/>
            </a:solidFill>
            <a:prstDash val="solid"/>
            <a:round/>
            <a:headEnd len="sm" w="sm" type="none"/>
            <a:tailEnd len="sm" w="sm" type="none"/>
          </a:ln>
        </p:spPr>
      </p:pic>
      <p:pic>
        <p:nvPicPr>
          <p:cNvPr id="1032" name="Google Shape;1032;p120"/>
          <p:cNvPicPr preferRelativeResize="0"/>
          <p:nvPr/>
        </p:nvPicPr>
        <p:blipFill>
          <a:blip r:embed="rId5">
            <a:alphaModFix/>
          </a:blip>
          <a:stretch>
            <a:fillRect/>
          </a:stretch>
        </p:blipFill>
        <p:spPr>
          <a:xfrm>
            <a:off x="734675" y="3063552"/>
            <a:ext cx="4433074" cy="1522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36" name="Shape 1036"/>
        <p:cNvGrpSpPr/>
        <p:nvPr/>
      </p:nvGrpSpPr>
      <p:grpSpPr>
        <a:xfrm>
          <a:off x="0" y="0"/>
          <a:ext cx="0" cy="0"/>
          <a:chOff x="0" y="0"/>
          <a:chExt cx="0" cy="0"/>
        </a:xfrm>
      </p:grpSpPr>
      <p:sp>
        <p:nvSpPr>
          <p:cNvPr id="1037" name="Google Shape;1037;p12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38" name="Google Shape;1038;p121"/>
          <p:cNvSpPr txBox="1"/>
          <p:nvPr/>
        </p:nvSpPr>
        <p:spPr>
          <a:xfrm>
            <a:off x="1732907" y="1501075"/>
            <a:ext cx="2452800" cy="95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What did you learn about adding and subtracting within 10? Give an example to support your thinking</a:t>
            </a:r>
            <a:endParaRPr/>
          </a:p>
        </p:txBody>
      </p:sp>
      <p:pic>
        <p:nvPicPr>
          <p:cNvPr id="1039" name="Google Shape;1039;p121"/>
          <p:cNvPicPr preferRelativeResize="0"/>
          <p:nvPr/>
        </p:nvPicPr>
        <p:blipFill>
          <a:blip r:embed="rId3">
            <a:alphaModFix/>
          </a:blip>
          <a:stretch>
            <a:fillRect/>
          </a:stretch>
        </p:blipFill>
        <p:spPr>
          <a:xfrm>
            <a:off x="4944900" y="2524675"/>
            <a:ext cx="2103150" cy="1860875"/>
          </a:xfrm>
          <a:prstGeom prst="rect">
            <a:avLst/>
          </a:prstGeom>
          <a:noFill/>
          <a:ln>
            <a:noFill/>
          </a:ln>
        </p:spPr>
      </p:pic>
      <p:sp>
        <p:nvSpPr>
          <p:cNvPr id="1040" name="Google Shape;1040;p121"/>
          <p:cNvSpPr/>
          <p:nvPr/>
        </p:nvSpPr>
        <p:spPr>
          <a:xfrm flipH="1">
            <a:off x="1467835" y="1263450"/>
            <a:ext cx="2982940" cy="190989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44" name="Shape 1044"/>
        <p:cNvGrpSpPr/>
        <p:nvPr/>
      </p:nvGrpSpPr>
      <p:grpSpPr>
        <a:xfrm>
          <a:off x="0" y="0"/>
          <a:ext cx="0" cy="0"/>
          <a:chOff x="0" y="0"/>
          <a:chExt cx="0" cy="0"/>
        </a:xfrm>
      </p:grpSpPr>
      <p:sp>
        <p:nvSpPr>
          <p:cNvPr id="1045" name="Google Shape;1045;p122"/>
          <p:cNvSpPr txBox="1"/>
          <p:nvPr/>
        </p:nvSpPr>
        <p:spPr>
          <a:xfrm>
            <a:off x="2549700" y="0"/>
            <a:ext cx="3774000" cy="44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0097A7"/>
                </a:solidFill>
                <a:latin typeface="Bitter"/>
                <a:ea typeface="Bitter"/>
                <a:cs typeface="Bitter"/>
                <a:sym typeface="Bitter"/>
              </a:rPr>
              <a:t>Lesson 6 Summary</a:t>
            </a:r>
            <a:endParaRPr sz="2000">
              <a:solidFill>
                <a:srgbClr val="0097A7"/>
              </a:solidFill>
              <a:latin typeface="Bitter"/>
              <a:ea typeface="Bitter"/>
              <a:cs typeface="Bitter"/>
              <a:sym typeface="Bitter"/>
            </a:endParaRPr>
          </a:p>
        </p:txBody>
      </p:sp>
      <p:sp>
        <p:nvSpPr>
          <p:cNvPr id="1046" name="Google Shape;1046;p122"/>
          <p:cNvSpPr txBox="1"/>
          <p:nvPr/>
        </p:nvSpPr>
        <p:spPr>
          <a:xfrm>
            <a:off x="715075" y="587525"/>
            <a:ext cx="7639800" cy="44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We practiced adding within 10. We found the sum by counting on.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learned that we can be add in any order. 4 + 3 is the same amount as 3 + 4.</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learned that when expressions have the same value, you can show that with an equal sign.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saw that there are patterns within equivalent expressions. </a:t>
            </a:r>
            <a:endParaRPr/>
          </a:p>
        </p:txBody>
      </p:sp>
      <p:pic>
        <p:nvPicPr>
          <p:cNvPr id="1047" name="Google Shape;1047;p122"/>
          <p:cNvPicPr preferRelativeResize="0"/>
          <p:nvPr/>
        </p:nvPicPr>
        <p:blipFill>
          <a:blip r:embed="rId3">
            <a:alphaModFix/>
          </a:blip>
          <a:stretch>
            <a:fillRect/>
          </a:stretch>
        </p:blipFill>
        <p:spPr>
          <a:xfrm>
            <a:off x="2350325" y="920888"/>
            <a:ext cx="2576030" cy="628038"/>
          </a:xfrm>
          <a:prstGeom prst="rect">
            <a:avLst/>
          </a:prstGeom>
          <a:noFill/>
          <a:ln>
            <a:noFill/>
          </a:ln>
        </p:spPr>
      </p:pic>
      <p:pic>
        <p:nvPicPr>
          <p:cNvPr id="1048" name="Google Shape;1048;p122"/>
          <p:cNvPicPr preferRelativeResize="0"/>
          <p:nvPr/>
        </p:nvPicPr>
        <p:blipFill>
          <a:blip r:embed="rId4">
            <a:alphaModFix/>
          </a:blip>
          <a:stretch>
            <a:fillRect/>
          </a:stretch>
        </p:blipFill>
        <p:spPr>
          <a:xfrm>
            <a:off x="6060150" y="510700"/>
            <a:ext cx="1097075" cy="370100"/>
          </a:xfrm>
          <a:prstGeom prst="rect">
            <a:avLst/>
          </a:prstGeom>
          <a:noFill/>
          <a:ln>
            <a:noFill/>
          </a:ln>
        </p:spPr>
      </p:pic>
      <p:pic>
        <p:nvPicPr>
          <p:cNvPr id="1049" name="Google Shape;1049;p122"/>
          <p:cNvPicPr preferRelativeResize="0"/>
          <p:nvPr/>
        </p:nvPicPr>
        <p:blipFill>
          <a:blip r:embed="rId5">
            <a:alphaModFix/>
          </a:blip>
          <a:stretch>
            <a:fillRect/>
          </a:stretch>
        </p:blipFill>
        <p:spPr>
          <a:xfrm>
            <a:off x="2740273" y="2029425"/>
            <a:ext cx="2325535" cy="753350"/>
          </a:xfrm>
          <a:prstGeom prst="rect">
            <a:avLst/>
          </a:prstGeom>
          <a:noFill/>
          <a:ln>
            <a:noFill/>
          </a:ln>
        </p:spPr>
      </p:pic>
      <p:pic>
        <p:nvPicPr>
          <p:cNvPr id="1050" name="Google Shape;1050;p122"/>
          <p:cNvPicPr preferRelativeResize="0"/>
          <p:nvPr/>
        </p:nvPicPr>
        <p:blipFill>
          <a:blip r:embed="rId6">
            <a:alphaModFix/>
          </a:blip>
          <a:stretch>
            <a:fillRect/>
          </a:stretch>
        </p:blipFill>
        <p:spPr>
          <a:xfrm>
            <a:off x="1319175" y="3235650"/>
            <a:ext cx="1351825" cy="281975"/>
          </a:xfrm>
          <a:prstGeom prst="rect">
            <a:avLst/>
          </a:prstGeom>
          <a:noFill/>
          <a:ln>
            <a:noFill/>
          </a:ln>
        </p:spPr>
      </p:pic>
      <p:pic>
        <p:nvPicPr>
          <p:cNvPr id="1051" name="Google Shape;1051;p122"/>
          <p:cNvPicPr preferRelativeResize="0"/>
          <p:nvPr/>
        </p:nvPicPr>
        <p:blipFill>
          <a:blip r:embed="rId7">
            <a:alphaModFix/>
          </a:blip>
          <a:stretch>
            <a:fillRect/>
          </a:stretch>
        </p:blipFill>
        <p:spPr>
          <a:xfrm>
            <a:off x="6011625" y="3626800"/>
            <a:ext cx="1973740" cy="1320575"/>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055" name="Shape 1055"/>
        <p:cNvGrpSpPr/>
        <p:nvPr/>
      </p:nvGrpSpPr>
      <p:grpSpPr>
        <a:xfrm>
          <a:off x="0" y="0"/>
          <a:ext cx="0" cy="0"/>
          <a:chOff x="0" y="0"/>
          <a:chExt cx="0" cy="0"/>
        </a:xfrm>
      </p:grpSpPr>
      <p:sp>
        <p:nvSpPr>
          <p:cNvPr id="1056" name="Google Shape;1056;p123"/>
          <p:cNvSpPr txBox="1"/>
          <p:nvPr>
            <p:ph type="ctrTitle"/>
          </p:nvPr>
        </p:nvSpPr>
        <p:spPr>
          <a:xfrm>
            <a:off x="1440900" y="1522075"/>
            <a:ext cx="6262200" cy="12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Center Day 1 (Optional)</a:t>
            </a:r>
            <a:endParaRPr sz="4400">
              <a:solidFill>
                <a:srgbClr val="434343"/>
              </a:solidFill>
              <a:latin typeface="Hepta Slab"/>
              <a:ea typeface="Hepta Slab"/>
              <a:cs typeface="Hepta Slab"/>
              <a:sym typeface="Hepta Slab"/>
            </a:endParaRPr>
          </a:p>
        </p:txBody>
      </p:sp>
      <p:sp>
        <p:nvSpPr>
          <p:cNvPr id="1057" name="Google Shape;1057;p123"/>
          <p:cNvSpPr txBox="1"/>
          <p:nvPr/>
        </p:nvSpPr>
        <p:spPr>
          <a:xfrm>
            <a:off x="2367125" y="2842725"/>
            <a:ext cx="6309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play games to practice adding.</a:t>
            </a:r>
            <a:endParaRPr>
              <a:latin typeface="Quicksand"/>
              <a:ea typeface="Quicksand"/>
              <a:cs typeface="Quicksand"/>
              <a:sym typeface="Quicksand"/>
            </a:endParaRPr>
          </a:p>
        </p:txBody>
      </p:sp>
      <p:sp>
        <p:nvSpPr>
          <p:cNvPr id="1058" name="Google Shape;1058;p123"/>
          <p:cNvSpPr/>
          <p:nvPr/>
        </p:nvSpPr>
        <p:spPr>
          <a:xfrm>
            <a:off x="1924952"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12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1.OA.C.6</a:t>
            </a:r>
            <a:endParaRPr sz="1100">
              <a:latin typeface="Quicksand"/>
              <a:ea typeface="Quicksand"/>
              <a:cs typeface="Quicksand"/>
              <a:sym typeface="Quicksand"/>
            </a:endParaRPr>
          </a:p>
        </p:txBody>
      </p:sp>
      <p:sp>
        <p:nvSpPr>
          <p:cNvPr id="1060" name="Google Shape;1060;p123"/>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pic>
        <p:nvPicPr>
          <p:cNvPr id="1061" name="Google Shape;1061;p123"/>
          <p:cNvPicPr preferRelativeResize="0"/>
          <p:nvPr/>
        </p:nvPicPr>
        <p:blipFill>
          <a:blip r:embed="rId3">
            <a:alphaModFix/>
          </a:blip>
          <a:stretch>
            <a:fillRect/>
          </a:stretch>
        </p:blipFill>
        <p:spPr>
          <a:xfrm>
            <a:off x="3961500" y="3512075"/>
            <a:ext cx="1460412" cy="11285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65" name="Shape 1065"/>
        <p:cNvGrpSpPr/>
        <p:nvPr/>
      </p:nvGrpSpPr>
      <p:grpSpPr>
        <a:xfrm>
          <a:off x="0" y="0"/>
          <a:ext cx="0" cy="0"/>
          <a:chOff x="0" y="0"/>
          <a:chExt cx="0" cy="0"/>
        </a:xfrm>
      </p:grpSpPr>
      <p:sp>
        <p:nvSpPr>
          <p:cNvPr id="1066" name="Google Shape;1066;p124"/>
          <p:cNvSpPr txBox="1"/>
          <p:nvPr>
            <p:ph type="ctrTitle"/>
          </p:nvPr>
        </p:nvSpPr>
        <p:spPr>
          <a:xfrm>
            <a:off x="2253600" y="695225"/>
            <a:ext cx="4636800" cy="67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Choral Counting: Beyond 20</a:t>
            </a:r>
            <a:endParaRPr b="0" sz="2700">
              <a:solidFill>
                <a:schemeClr val="accent5"/>
              </a:solidFill>
              <a:latin typeface="Hepta Slab"/>
              <a:ea typeface="Hepta Slab"/>
              <a:cs typeface="Hepta Slab"/>
              <a:sym typeface="Hepta Slab"/>
            </a:endParaRPr>
          </a:p>
        </p:txBody>
      </p:sp>
      <p:sp>
        <p:nvSpPr>
          <p:cNvPr id="1067" name="Google Shape;1067;p12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68" name="Google Shape;1068;p124"/>
          <p:cNvSpPr/>
          <p:nvPr/>
        </p:nvSpPr>
        <p:spPr>
          <a:xfrm rot="404596">
            <a:off x="1587811" y="1599870"/>
            <a:ext cx="5968382" cy="2159276"/>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124"/>
          <p:cNvSpPr txBox="1"/>
          <p:nvPr/>
        </p:nvSpPr>
        <p:spPr>
          <a:xfrm>
            <a:off x="2571725" y="2341275"/>
            <a:ext cx="4209300" cy="67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300">
                <a:latin typeface="Quicksand"/>
                <a:ea typeface="Quicksand"/>
                <a:cs typeface="Quicksand"/>
                <a:sym typeface="Quicksand"/>
              </a:rPr>
              <a:t>Count by 1, starting at 20.</a:t>
            </a:r>
            <a:endParaRPr b="1" sz="2300">
              <a:latin typeface="Quicksand"/>
              <a:ea typeface="Quicksand"/>
              <a:cs typeface="Quicksand"/>
              <a:sym typeface="Quicksand"/>
            </a:endParaRPr>
          </a:p>
        </p:txBody>
      </p:sp>
      <p:pic>
        <p:nvPicPr>
          <p:cNvPr id="1070" name="Google Shape;1070;p124"/>
          <p:cNvPicPr preferRelativeResize="0"/>
          <p:nvPr/>
        </p:nvPicPr>
        <p:blipFill>
          <a:blip r:embed="rId3">
            <a:alphaModFix/>
          </a:blip>
          <a:stretch>
            <a:fillRect/>
          </a:stretch>
        </p:blipFill>
        <p:spPr>
          <a:xfrm>
            <a:off x="6781022" y="3493697"/>
            <a:ext cx="2057100" cy="1368925"/>
          </a:xfrm>
          <a:prstGeom prst="rect">
            <a:avLst/>
          </a:prstGeom>
          <a:noFill/>
          <a:ln>
            <a:noFill/>
          </a:ln>
        </p:spPr>
      </p:pic>
      <p:pic>
        <p:nvPicPr>
          <p:cNvPr id="1071" name="Google Shape;1071;p124"/>
          <p:cNvPicPr preferRelativeResize="0"/>
          <p:nvPr/>
        </p:nvPicPr>
        <p:blipFill>
          <a:blip r:embed="rId4">
            <a:alphaModFix/>
          </a:blip>
          <a:stretch>
            <a:fillRect/>
          </a:stretch>
        </p:blipFill>
        <p:spPr>
          <a:xfrm>
            <a:off x="561221" y="695221"/>
            <a:ext cx="1692375" cy="1126225"/>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75" name="Shape 1075"/>
        <p:cNvGrpSpPr/>
        <p:nvPr/>
      </p:nvGrpSpPr>
      <p:grpSpPr>
        <a:xfrm>
          <a:off x="0" y="0"/>
          <a:ext cx="0" cy="0"/>
          <a:chOff x="0" y="0"/>
          <a:chExt cx="0" cy="0"/>
        </a:xfrm>
      </p:grpSpPr>
      <p:sp>
        <p:nvSpPr>
          <p:cNvPr id="1076" name="Google Shape;1076;p125"/>
          <p:cNvSpPr txBox="1"/>
          <p:nvPr>
            <p:ph type="ctrTitle"/>
          </p:nvPr>
        </p:nvSpPr>
        <p:spPr>
          <a:xfrm>
            <a:off x="1755300" y="431650"/>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Introduce Find the Pair</a:t>
            </a:r>
            <a:endParaRPr b="0" sz="2400">
              <a:solidFill>
                <a:schemeClr val="accent5"/>
              </a:solidFill>
              <a:latin typeface="Hepta Slab"/>
              <a:ea typeface="Hepta Slab"/>
              <a:cs typeface="Hepta Slab"/>
              <a:sym typeface="Hepta Slab"/>
            </a:endParaRPr>
          </a:p>
        </p:txBody>
      </p:sp>
      <p:sp>
        <p:nvSpPr>
          <p:cNvPr id="1077" name="Google Shape;1077;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78" name="Google Shape;1078;p125"/>
          <p:cNvSpPr txBox="1"/>
          <p:nvPr/>
        </p:nvSpPr>
        <p:spPr>
          <a:xfrm>
            <a:off x="1455700" y="1237125"/>
            <a:ext cx="62109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We are </a:t>
            </a:r>
            <a:r>
              <a:rPr lang="en" sz="2000">
                <a:latin typeface="Quicksand"/>
                <a:ea typeface="Quicksand"/>
                <a:cs typeface="Quicksand"/>
                <a:sym typeface="Quicksand"/>
              </a:rPr>
              <a:t>going</a:t>
            </a:r>
            <a:r>
              <a:rPr lang="en" sz="2000">
                <a:latin typeface="Quicksand"/>
                <a:ea typeface="Quicksand"/>
                <a:cs typeface="Quicksand"/>
                <a:sym typeface="Quicksand"/>
              </a:rPr>
              <a:t> to learn a new game where we find pairs of numbers that make 10.</a:t>
            </a:r>
            <a:endParaRPr sz="2000">
              <a:latin typeface="Quicksand"/>
              <a:ea typeface="Quicksand"/>
              <a:cs typeface="Quicksand"/>
              <a:sym typeface="Quicksand"/>
            </a:endParaRPr>
          </a:p>
        </p:txBody>
      </p:sp>
      <p:pic>
        <p:nvPicPr>
          <p:cNvPr id="1079" name="Google Shape;1079;p125"/>
          <p:cNvPicPr preferRelativeResize="0"/>
          <p:nvPr/>
        </p:nvPicPr>
        <p:blipFill>
          <a:blip r:embed="rId3">
            <a:alphaModFix/>
          </a:blip>
          <a:stretch>
            <a:fillRect/>
          </a:stretch>
        </p:blipFill>
        <p:spPr>
          <a:xfrm>
            <a:off x="666750" y="2301925"/>
            <a:ext cx="7810500" cy="2028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83" name="Shape 1083"/>
        <p:cNvGrpSpPr/>
        <p:nvPr/>
      </p:nvGrpSpPr>
      <p:grpSpPr>
        <a:xfrm>
          <a:off x="0" y="0"/>
          <a:ext cx="0" cy="0"/>
          <a:chOff x="0" y="0"/>
          <a:chExt cx="0" cy="0"/>
        </a:xfrm>
      </p:grpSpPr>
      <p:sp>
        <p:nvSpPr>
          <p:cNvPr id="1084" name="Google Shape;1084;p126"/>
          <p:cNvSpPr txBox="1"/>
          <p:nvPr>
            <p:ph type="ctrTitle"/>
          </p:nvPr>
        </p:nvSpPr>
        <p:spPr>
          <a:xfrm>
            <a:off x="570150" y="267250"/>
            <a:ext cx="68409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Centers Choice Time: Adding Within 10 </a:t>
            </a:r>
            <a:endParaRPr b="0" sz="2400">
              <a:solidFill>
                <a:schemeClr val="accent5"/>
              </a:solidFill>
              <a:latin typeface="Hepta Slab"/>
              <a:ea typeface="Hepta Slab"/>
              <a:cs typeface="Hepta Slab"/>
              <a:sym typeface="Hepta Slab"/>
            </a:endParaRPr>
          </a:p>
        </p:txBody>
      </p:sp>
      <p:sp>
        <p:nvSpPr>
          <p:cNvPr id="1085" name="Google Shape;1085;p1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86" name="Google Shape;1086;p126"/>
          <p:cNvSpPr txBox="1"/>
          <p:nvPr/>
        </p:nvSpPr>
        <p:spPr>
          <a:xfrm>
            <a:off x="1213100" y="1552750"/>
            <a:ext cx="21957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aveat Brush"/>
                <a:ea typeface="Caveat Brush"/>
                <a:cs typeface="Caveat Brush"/>
                <a:sym typeface="Caveat Brush"/>
              </a:rPr>
              <a:t>Number Puzzles</a:t>
            </a:r>
            <a:endParaRPr sz="2100">
              <a:latin typeface="Caveat Brush"/>
              <a:ea typeface="Caveat Brush"/>
              <a:cs typeface="Caveat Brush"/>
              <a:sym typeface="Caveat Brush"/>
            </a:endParaRPr>
          </a:p>
        </p:txBody>
      </p:sp>
      <p:sp>
        <p:nvSpPr>
          <p:cNvPr id="1087" name="Google Shape;1087;p126"/>
          <p:cNvSpPr txBox="1"/>
          <p:nvPr/>
        </p:nvSpPr>
        <p:spPr>
          <a:xfrm>
            <a:off x="5550675" y="1552750"/>
            <a:ext cx="21957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aveat Brush"/>
                <a:ea typeface="Caveat Brush"/>
                <a:cs typeface="Caveat Brush"/>
                <a:sym typeface="Caveat Brush"/>
              </a:rPr>
              <a:t>Capturing Squares </a:t>
            </a:r>
            <a:endParaRPr sz="2100">
              <a:latin typeface="Caveat Brush"/>
              <a:ea typeface="Caveat Brush"/>
              <a:cs typeface="Caveat Brush"/>
              <a:sym typeface="Caveat Brush"/>
            </a:endParaRPr>
          </a:p>
        </p:txBody>
      </p:sp>
      <p:pic>
        <p:nvPicPr>
          <p:cNvPr id="1088" name="Google Shape;1088;p126"/>
          <p:cNvPicPr preferRelativeResize="0"/>
          <p:nvPr/>
        </p:nvPicPr>
        <p:blipFill>
          <a:blip r:embed="rId3">
            <a:alphaModFix/>
          </a:blip>
          <a:stretch>
            <a:fillRect/>
          </a:stretch>
        </p:blipFill>
        <p:spPr>
          <a:xfrm>
            <a:off x="782188" y="2367850"/>
            <a:ext cx="3057525" cy="1219200"/>
          </a:xfrm>
          <a:prstGeom prst="rect">
            <a:avLst/>
          </a:prstGeom>
          <a:noFill/>
          <a:ln cap="flat" cmpd="sng" w="19050">
            <a:solidFill>
              <a:schemeClr val="dk2"/>
            </a:solidFill>
            <a:prstDash val="solid"/>
            <a:round/>
            <a:headEnd len="sm" w="sm" type="none"/>
            <a:tailEnd len="sm" w="sm" type="none"/>
          </a:ln>
        </p:spPr>
      </p:pic>
      <p:pic>
        <p:nvPicPr>
          <p:cNvPr id="1089" name="Google Shape;1089;p126"/>
          <p:cNvPicPr preferRelativeResize="0"/>
          <p:nvPr/>
        </p:nvPicPr>
        <p:blipFill>
          <a:blip r:embed="rId4">
            <a:alphaModFix/>
          </a:blip>
          <a:stretch>
            <a:fillRect/>
          </a:stretch>
        </p:blipFill>
        <p:spPr>
          <a:xfrm>
            <a:off x="5550663" y="2216975"/>
            <a:ext cx="2314575" cy="2152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93" name="Shape 1093"/>
        <p:cNvGrpSpPr/>
        <p:nvPr/>
      </p:nvGrpSpPr>
      <p:grpSpPr>
        <a:xfrm>
          <a:off x="0" y="0"/>
          <a:ext cx="0" cy="0"/>
          <a:chOff x="0" y="0"/>
          <a:chExt cx="0" cy="0"/>
        </a:xfrm>
      </p:grpSpPr>
      <p:sp>
        <p:nvSpPr>
          <p:cNvPr id="1094" name="Google Shape;1094;p127"/>
          <p:cNvSpPr txBox="1"/>
          <p:nvPr>
            <p:ph type="ctrTitle"/>
          </p:nvPr>
        </p:nvSpPr>
        <p:spPr>
          <a:xfrm>
            <a:off x="1062100" y="666150"/>
            <a:ext cx="6276300" cy="102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434343"/>
                </a:solidFill>
                <a:latin typeface="Quicksand"/>
                <a:ea typeface="Quicksand"/>
                <a:cs typeface="Quicksand"/>
                <a:sym typeface="Quicksand"/>
              </a:rPr>
              <a:t>Today we learned a new game that we can play during center time.</a:t>
            </a:r>
            <a:endParaRPr sz="3500">
              <a:solidFill>
                <a:srgbClr val="434343"/>
              </a:solidFill>
              <a:latin typeface="Quicksand"/>
              <a:ea typeface="Quicksand"/>
              <a:cs typeface="Quicksand"/>
              <a:sym typeface="Quicksand"/>
            </a:endParaRPr>
          </a:p>
        </p:txBody>
      </p:sp>
      <p:sp>
        <p:nvSpPr>
          <p:cNvPr id="1095" name="Google Shape;1095;p12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096" name="Google Shape;1096;p127"/>
          <p:cNvPicPr preferRelativeResize="0"/>
          <p:nvPr/>
        </p:nvPicPr>
        <p:blipFill>
          <a:blip r:embed="rId3">
            <a:alphaModFix/>
          </a:blip>
          <a:stretch>
            <a:fillRect/>
          </a:stretch>
        </p:blipFill>
        <p:spPr>
          <a:xfrm>
            <a:off x="2678900" y="3011850"/>
            <a:ext cx="1627025" cy="1439600"/>
          </a:xfrm>
          <a:prstGeom prst="rect">
            <a:avLst/>
          </a:prstGeom>
          <a:noFill/>
          <a:ln>
            <a:noFill/>
          </a:ln>
        </p:spPr>
      </p:pic>
      <p:sp>
        <p:nvSpPr>
          <p:cNvPr id="1097" name="Google Shape;1097;p127"/>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098" name="Google Shape;1098;p127"/>
          <p:cNvSpPr/>
          <p:nvPr/>
        </p:nvSpPr>
        <p:spPr>
          <a:xfrm>
            <a:off x="4439900" y="2040000"/>
            <a:ext cx="3590770" cy="167865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127"/>
          <p:cNvSpPr txBox="1"/>
          <p:nvPr/>
        </p:nvSpPr>
        <p:spPr>
          <a:xfrm>
            <a:off x="4809950" y="2230275"/>
            <a:ext cx="2638500" cy="129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Caveat Brush"/>
                <a:ea typeface="Caveat Brush"/>
                <a:cs typeface="Caveat Brush"/>
                <a:sym typeface="Caveat Brush"/>
              </a:rPr>
              <a:t>How did you and your partner work together during centers? What went well? What can we continue to work on?</a:t>
            </a:r>
            <a:endParaRPr sz="1600">
              <a:latin typeface="Caveat Brush"/>
              <a:ea typeface="Caveat Brush"/>
              <a:cs typeface="Caveat Brush"/>
              <a:sym typeface="Caveat Brush"/>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103" name="Shape 1103"/>
        <p:cNvGrpSpPr/>
        <p:nvPr/>
      </p:nvGrpSpPr>
      <p:grpSpPr>
        <a:xfrm>
          <a:off x="0" y="0"/>
          <a:ext cx="0" cy="0"/>
          <a:chOff x="0" y="0"/>
          <a:chExt cx="0" cy="0"/>
        </a:xfrm>
      </p:grpSpPr>
      <p:sp>
        <p:nvSpPr>
          <p:cNvPr id="1104" name="Google Shape;1104;p128"/>
          <p:cNvSpPr txBox="1"/>
          <p:nvPr>
            <p:ph type="ctrTitle"/>
          </p:nvPr>
        </p:nvSpPr>
        <p:spPr>
          <a:xfrm>
            <a:off x="601350" y="1849800"/>
            <a:ext cx="7941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Introduce Ten as a Unit</a:t>
            </a:r>
            <a:endParaRPr sz="4400">
              <a:solidFill>
                <a:srgbClr val="434343"/>
              </a:solidFill>
              <a:latin typeface="Hepta Slab"/>
              <a:ea typeface="Hepta Slab"/>
              <a:cs typeface="Hepta Slab"/>
              <a:sym typeface="Hepta Slab"/>
            </a:endParaRPr>
          </a:p>
        </p:txBody>
      </p:sp>
      <p:sp>
        <p:nvSpPr>
          <p:cNvPr id="1105" name="Google Shape;1105;p128"/>
          <p:cNvSpPr txBox="1"/>
          <p:nvPr/>
        </p:nvSpPr>
        <p:spPr>
          <a:xfrm>
            <a:off x="2778450" y="2634050"/>
            <a:ext cx="450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teen numbers.</a:t>
            </a:r>
            <a:endParaRPr>
              <a:latin typeface="Quicksand"/>
              <a:ea typeface="Quicksand"/>
              <a:cs typeface="Quicksand"/>
              <a:sym typeface="Quicksand"/>
            </a:endParaRPr>
          </a:p>
        </p:txBody>
      </p:sp>
      <p:sp>
        <p:nvSpPr>
          <p:cNvPr id="1106" name="Google Shape;1106;p128"/>
          <p:cNvSpPr/>
          <p:nvPr/>
        </p:nvSpPr>
        <p:spPr>
          <a:xfrm>
            <a:off x="2311027" y="27119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2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1.NBT.B.2.a, 1.NBT.B.2.b, 1.OA.C.6</a:t>
            </a:r>
            <a:endParaRPr sz="1100">
              <a:latin typeface="Quicksand"/>
              <a:ea typeface="Quicksand"/>
              <a:cs typeface="Quicksand"/>
              <a:sym typeface="Quicksand"/>
            </a:endParaRPr>
          </a:p>
        </p:txBody>
      </p:sp>
      <p:sp>
        <p:nvSpPr>
          <p:cNvPr id="1108" name="Google Shape;1108;p128"/>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12" name="Shape 1112"/>
        <p:cNvGrpSpPr/>
        <p:nvPr/>
      </p:nvGrpSpPr>
      <p:grpSpPr>
        <a:xfrm>
          <a:off x="0" y="0"/>
          <a:ext cx="0" cy="0"/>
          <a:chOff x="0" y="0"/>
          <a:chExt cx="0" cy="0"/>
        </a:xfrm>
      </p:grpSpPr>
      <p:sp>
        <p:nvSpPr>
          <p:cNvPr id="1113" name="Google Shape;1113;p129"/>
          <p:cNvSpPr txBox="1"/>
          <p:nvPr>
            <p:ph type="ctrTitle"/>
          </p:nvPr>
        </p:nvSpPr>
        <p:spPr>
          <a:xfrm>
            <a:off x="1158550" y="673450"/>
            <a:ext cx="66813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Which One Doesn’t Belong: Groups of 10</a:t>
            </a:r>
            <a:endParaRPr b="0" sz="2700">
              <a:solidFill>
                <a:schemeClr val="accent5"/>
              </a:solidFill>
              <a:latin typeface="Hepta Slab"/>
              <a:ea typeface="Hepta Slab"/>
              <a:cs typeface="Hepta Slab"/>
              <a:sym typeface="Hepta Slab"/>
            </a:endParaRPr>
          </a:p>
        </p:txBody>
      </p:sp>
      <p:sp>
        <p:nvSpPr>
          <p:cNvPr id="1114" name="Google Shape;1114;p12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115" name="Google Shape;1115;p129"/>
          <p:cNvPicPr preferRelativeResize="0"/>
          <p:nvPr/>
        </p:nvPicPr>
        <p:blipFill>
          <a:blip r:embed="rId3">
            <a:alphaModFix/>
          </a:blip>
          <a:stretch>
            <a:fillRect/>
          </a:stretch>
        </p:blipFill>
        <p:spPr>
          <a:xfrm>
            <a:off x="2081863" y="1541500"/>
            <a:ext cx="5150076" cy="2933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19" name="Shape 1119"/>
        <p:cNvGrpSpPr/>
        <p:nvPr/>
      </p:nvGrpSpPr>
      <p:grpSpPr>
        <a:xfrm>
          <a:off x="0" y="0"/>
          <a:ext cx="0" cy="0"/>
          <a:chOff x="0" y="0"/>
          <a:chExt cx="0" cy="0"/>
        </a:xfrm>
      </p:grpSpPr>
      <p:sp>
        <p:nvSpPr>
          <p:cNvPr id="1120" name="Google Shape;1120;p130"/>
          <p:cNvSpPr txBox="1"/>
          <p:nvPr>
            <p:ph type="ctrTitle"/>
          </p:nvPr>
        </p:nvSpPr>
        <p:spPr>
          <a:xfrm>
            <a:off x="1252350" y="651000"/>
            <a:ext cx="61233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Counting Collections: </a:t>
            </a:r>
            <a:endParaRPr sz="24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Teen Numbers</a:t>
            </a:r>
            <a:endParaRPr b="0" sz="2400">
              <a:solidFill>
                <a:schemeClr val="accent5"/>
              </a:solidFill>
              <a:latin typeface="Hepta Slab"/>
              <a:ea typeface="Hepta Slab"/>
              <a:cs typeface="Hepta Slab"/>
              <a:sym typeface="Hepta Slab"/>
            </a:endParaRPr>
          </a:p>
        </p:txBody>
      </p:sp>
      <p:sp>
        <p:nvSpPr>
          <p:cNvPr id="1121" name="Google Shape;1121;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22" name="Google Shape;1122;p130"/>
          <p:cNvSpPr txBox="1"/>
          <p:nvPr/>
        </p:nvSpPr>
        <p:spPr>
          <a:xfrm>
            <a:off x="436700" y="1661925"/>
            <a:ext cx="8294700" cy="24627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Font typeface="Quicksand"/>
              <a:buChar char="●"/>
            </a:pPr>
            <a:r>
              <a:rPr lang="en" sz="1700">
                <a:latin typeface="Quicksand"/>
                <a:ea typeface="Quicksand"/>
                <a:cs typeface="Quicksand"/>
                <a:sym typeface="Quicksand"/>
              </a:rPr>
              <a:t>You and your partner will get a bag and your job is to figure out how many cubes are in the bag.</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336550" lvl="0" marL="457200" rtl="0" algn="l">
              <a:spcBef>
                <a:spcPts val="0"/>
              </a:spcBef>
              <a:spcAft>
                <a:spcPts val="0"/>
              </a:spcAft>
              <a:buSzPts val="1700"/>
              <a:buFont typeface="Quicksand"/>
              <a:buChar char="●"/>
            </a:pPr>
            <a:r>
              <a:rPr lang="en" sz="1700">
                <a:latin typeface="Quicksand"/>
                <a:ea typeface="Quicksand"/>
                <a:cs typeface="Quicksand"/>
                <a:sym typeface="Quicksand"/>
              </a:rPr>
              <a:t>Work with your partner to count the collection. Each partner will show on paper how many there are and show how you counted them.</a:t>
            </a:r>
            <a:endParaRPr sz="1700">
              <a:latin typeface="Quicksand"/>
              <a:ea typeface="Quicksand"/>
              <a:cs typeface="Quicksand"/>
              <a:sym typeface="Quicksand"/>
            </a:endParaRPr>
          </a:p>
        </p:txBody>
      </p:sp>
      <p:pic>
        <p:nvPicPr>
          <p:cNvPr id="1123" name="Google Shape;1123;p130"/>
          <p:cNvPicPr preferRelativeResize="0"/>
          <p:nvPr/>
        </p:nvPicPr>
        <p:blipFill rotWithShape="1">
          <a:blip r:embed="rId3">
            <a:alphaModFix/>
          </a:blip>
          <a:srcRect b="0" l="0" r="0" t="29903"/>
          <a:stretch/>
        </p:blipFill>
        <p:spPr>
          <a:xfrm>
            <a:off x="3791675" y="2147175"/>
            <a:ext cx="1457325" cy="133537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27" name="Shape 1127"/>
        <p:cNvGrpSpPr/>
        <p:nvPr/>
      </p:nvGrpSpPr>
      <p:grpSpPr>
        <a:xfrm>
          <a:off x="0" y="0"/>
          <a:ext cx="0" cy="0"/>
          <a:chOff x="0" y="0"/>
          <a:chExt cx="0" cy="0"/>
        </a:xfrm>
      </p:grpSpPr>
      <p:sp>
        <p:nvSpPr>
          <p:cNvPr id="1128" name="Google Shape;1128;p131"/>
          <p:cNvSpPr txBox="1"/>
          <p:nvPr>
            <p:ph type="ctrTitle"/>
          </p:nvPr>
        </p:nvSpPr>
        <p:spPr>
          <a:xfrm>
            <a:off x="602125" y="5731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Building Teen Numbers</a:t>
            </a:r>
            <a:endParaRPr b="0" sz="3000">
              <a:solidFill>
                <a:schemeClr val="accent5"/>
              </a:solidFill>
              <a:latin typeface="Hepta Slab"/>
              <a:ea typeface="Hepta Slab"/>
              <a:cs typeface="Hepta Slab"/>
              <a:sym typeface="Hepta Slab"/>
            </a:endParaRPr>
          </a:p>
        </p:txBody>
      </p:sp>
      <p:sp>
        <p:nvSpPr>
          <p:cNvPr id="1129" name="Google Shape;1129;p1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30" name="Google Shape;1130;p131"/>
          <p:cNvPicPr preferRelativeResize="0"/>
          <p:nvPr/>
        </p:nvPicPr>
        <p:blipFill>
          <a:blip r:embed="rId3">
            <a:alphaModFix/>
          </a:blip>
          <a:stretch>
            <a:fillRect/>
          </a:stretch>
        </p:blipFill>
        <p:spPr>
          <a:xfrm>
            <a:off x="602125" y="1242846"/>
            <a:ext cx="2781300" cy="3267075"/>
          </a:xfrm>
          <a:prstGeom prst="rect">
            <a:avLst/>
          </a:prstGeom>
          <a:noFill/>
          <a:ln cap="flat" cmpd="sng" w="19050">
            <a:solidFill>
              <a:schemeClr val="dk2"/>
            </a:solidFill>
            <a:prstDash val="solid"/>
            <a:round/>
            <a:headEnd len="sm" w="sm" type="none"/>
            <a:tailEnd len="sm" w="sm" type="none"/>
          </a:ln>
        </p:spPr>
      </p:pic>
      <p:pic>
        <p:nvPicPr>
          <p:cNvPr id="1131" name="Google Shape;1131;p131"/>
          <p:cNvPicPr preferRelativeResize="0"/>
          <p:nvPr/>
        </p:nvPicPr>
        <p:blipFill>
          <a:blip r:embed="rId4">
            <a:alphaModFix/>
          </a:blip>
          <a:stretch>
            <a:fillRect/>
          </a:stretch>
        </p:blipFill>
        <p:spPr>
          <a:xfrm>
            <a:off x="3777575" y="1397496"/>
            <a:ext cx="4995675" cy="295777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35" name="Shape 1135"/>
        <p:cNvGrpSpPr/>
        <p:nvPr/>
      </p:nvGrpSpPr>
      <p:grpSpPr>
        <a:xfrm>
          <a:off x="0" y="0"/>
          <a:ext cx="0" cy="0"/>
          <a:chOff x="0" y="0"/>
          <a:chExt cx="0" cy="0"/>
        </a:xfrm>
      </p:grpSpPr>
      <p:sp>
        <p:nvSpPr>
          <p:cNvPr id="1136" name="Google Shape;1136;p13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37" name="Google Shape;1137;p132"/>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1138" name="Google Shape;1138;p132"/>
          <p:cNvPicPr preferRelativeResize="0"/>
          <p:nvPr/>
        </p:nvPicPr>
        <p:blipFill>
          <a:blip r:embed="rId3">
            <a:alphaModFix/>
          </a:blip>
          <a:stretch>
            <a:fillRect/>
          </a:stretch>
        </p:blipFill>
        <p:spPr>
          <a:xfrm>
            <a:off x="3445242" y="3201400"/>
            <a:ext cx="1809825" cy="1601325"/>
          </a:xfrm>
          <a:prstGeom prst="rect">
            <a:avLst/>
          </a:prstGeom>
          <a:noFill/>
          <a:ln>
            <a:noFill/>
          </a:ln>
        </p:spPr>
      </p:pic>
      <p:sp>
        <p:nvSpPr>
          <p:cNvPr id="1139" name="Google Shape;1139;p132"/>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140" name="Google Shape;1140;p132"/>
          <p:cNvSpPr/>
          <p:nvPr/>
        </p:nvSpPr>
        <p:spPr>
          <a:xfrm flipH="1">
            <a:off x="545889" y="2666025"/>
            <a:ext cx="2674636" cy="16013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132"/>
          <p:cNvSpPr txBox="1"/>
          <p:nvPr/>
        </p:nvSpPr>
        <p:spPr>
          <a:xfrm>
            <a:off x="972413" y="2878075"/>
            <a:ext cx="1918800" cy="44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We can say 14 is a ten and four ones. How does this representation show a ten and 4 ones?</a:t>
            </a:r>
            <a:endParaRPr sz="1200"/>
          </a:p>
        </p:txBody>
      </p:sp>
      <p:sp>
        <p:nvSpPr>
          <p:cNvPr id="1142" name="Google Shape;1142;p132"/>
          <p:cNvSpPr/>
          <p:nvPr/>
        </p:nvSpPr>
        <p:spPr>
          <a:xfrm>
            <a:off x="3787663" y="725652"/>
            <a:ext cx="2591511" cy="156868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132"/>
          <p:cNvSpPr/>
          <p:nvPr/>
        </p:nvSpPr>
        <p:spPr>
          <a:xfrm>
            <a:off x="5590725" y="1930925"/>
            <a:ext cx="2063839" cy="151881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132"/>
          <p:cNvSpPr txBox="1"/>
          <p:nvPr/>
        </p:nvSpPr>
        <p:spPr>
          <a:xfrm>
            <a:off x="5780425" y="2129625"/>
            <a:ext cx="1485900" cy="50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If I have a collection with a ten and 6 ones, how many are in my collection? What equation represents this?</a:t>
            </a:r>
            <a:endParaRPr sz="800"/>
          </a:p>
        </p:txBody>
      </p:sp>
      <p:pic>
        <p:nvPicPr>
          <p:cNvPr id="1145" name="Google Shape;1145;p132"/>
          <p:cNvPicPr preferRelativeResize="0"/>
          <p:nvPr/>
        </p:nvPicPr>
        <p:blipFill>
          <a:blip r:embed="rId4">
            <a:alphaModFix/>
          </a:blip>
          <a:stretch>
            <a:fillRect/>
          </a:stretch>
        </p:blipFill>
        <p:spPr>
          <a:xfrm>
            <a:off x="1632375" y="604350"/>
            <a:ext cx="2003914" cy="1568674"/>
          </a:xfrm>
          <a:prstGeom prst="rect">
            <a:avLst/>
          </a:prstGeom>
          <a:noFill/>
          <a:ln cap="flat" cmpd="sng" w="19050">
            <a:solidFill>
              <a:schemeClr val="dk2"/>
            </a:solidFill>
            <a:prstDash val="solid"/>
            <a:round/>
            <a:headEnd len="sm" w="sm" type="none"/>
            <a:tailEnd len="sm" w="sm" type="none"/>
          </a:ln>
        </p:spPr>
      </p:pic>
      <p:sp>
        <p:nvSpPr>
          <p:cNvPr id="1146" name="Google Shape;1146;p132"/>
          <p:cNvSpPr txBox="1"/>
          <p:nvPr/>
        </p:nvSpPr>
        <p:spPr>
          <a:xfrm>
            <a:off x="3989388" y="1042725"/>
            <a:ext cx="1918800" cy="76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We can also say that 14 is 10 and 4. We can write the equation 10 + 4 = 14.</a:t>
            </a:r>
            <a:endParaRPr sz="1200"/>
          </a:p>
        </p:txBody>
      </p:sp>
      <p:sp>
        <p:nvSpPr>
          <p:cNvPr id="1147" name="Google Shape;1147;p132"/>
          <p:cNvSpPr/>
          <p:nvPr/>
        </p:nvSpPr>
        <p:spPr>
          <a:xfrm>
            <a:off x="5590725" y="3739226"/>
            <a:ext cx="2063839" cy="106350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32"/>
          <p:cNvSpPr txBox="1"/>
          <p:nvPr/>
        </p:nvSpPr>
        <p:spPr>
          <a:xfrm>
            <a:off x="5780425" y="3816325"/>
            <a:ext cx="1485900" cy="50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If I have 19 in my collection, what equation can I write? What does each number stand for?</a:t>
            </a:r>
            <a:endParaRPr sz="800"/>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152" name="Shape 1152"/>
        <p:cNvGrpSpPr/>
        <p:nvPr/>
      </p:nvGrpSpPr>
      <p:grpSpPr>
        <a:xfrm>
          <a:off x="0" y="0"/>
          <a:ext cx="0" cy="0"/>
          <a:chOff x="0" y="0"/>
          <a:chExt cx="0" cy="0"/>
        </a:xfrm>
      </p:grpSpPr>
      <p:sp>
        <p:nvSpPr>
          <p:cNvPr id="1153" name="Google Shape;1153;p133"/>
          <p:cNvSpPr txBox="1"/>
          <p:nvPr>
            <p:ph type="ctrTitle"/>
          </p:nvPr>
        </p:nvSpPr>
        <p:spPr>
          <a:xfrm>
            <a:off x="1175400" y="1443575"/>
            <a:ext cx="6793200" cy="1038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Addition With a Ten</a:t>
            </a:r>
            <a:endParaRPr sz="4400">
              <a:latin typeface="Hepta Slab"/>
              <a:ea typeface="Hepta Slab"/>
              <a:cs typeface="Hepta Slab"/>
              <a:sym typeface="Hepta Slab"/>
            </a:endParaRPr>
          </a:p>
        </p:txBody>
      </p:sp>
      <p:sp>
        <p:nvSpPr>
          <p:cNvPr id="1154" name="Google Shape;1154;p133"/>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a ten to make teen numbers.</a:t>
            </a:r>
            <a:endParaRPr>
              <a:latin typeface="Quicksand"/>
              <a:ea typeface="Quicksand"/>
              <a:cs typeface="Quicksand"/>
              <a:sym typeface="Quicksand"/>
            </a:endParaRPr>
          </a:p>
        </p:txBody>
      </p:sp>
      <p:sp>
        <p:nvSpPr>
          <p:cNvPr id="1155" name="Google Shape;1155;p133"/>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3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1.NBT.B.2, 1.NBT.B.2.a, 1.OA.B.3</a:t>
            </a:r>
            <a:endParaRPr sz="1100">
              <a:latin typeface="Quicksand"/>
              <a:ea typeface="Quicksand"/>
              <a:cs typeface="Quicksand"/>
              <a:sym typeface="Quicksand"/>
            </a:endParaRPr>
          </a:p>
        </p:txBody>
      </p:sp>
      <p:sp>
        <p:nvSpPr>
          <p:cNvPr id="1157" name="Google Shape;1157;p133"/>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61" name="Shape 1161"/>
        <p:cNvGrpSpPr/>
        <p:nvPr/>
      </p:nvGrpSpPr>
      <p:grpSpPr>
        <a:xfrm>
          <a:off x="0" y="0"/>
          <a:ext cx="0" cy="0"/>
          <a:chOff x="0" y="0"/>
          <a:chExt cx="0" cy="0"/>
        </a:xfrm>
      </p:grpSpPr>
      <p:sp>
        <p:nvSpPr>
          <p:cNvPr id="1162" name="Google Shape;1162;p134"/>
          <p:cNvSpPr txBox="1"/>
          <p:nvPr>
            <p:ph type="ctrTitle"/>
          </p:nvPr>
        </p:nvSpPr>
        <p:spPr>
          <a:xfrm>
            <a:off x="455300" y="3170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chemeClr val="accent5"/>
                </a:solidFill>
                <a:latin typeface="Hepta Slab"/>
                <a:ea typeface="Hepta Slab"/>
                <a:cs typeface="Hepta Slab"/>
                <a:sym typeface="Hepta Slab"/>
              </a:rPr>
              <a:t> Notice and Wonder: Two Teen Numbers </a:t>
            </a:r>
            <a:endParaRPr b="0" sz="2300">
              <a:solidFill>
                <a:schemeClr val="accent5"/>
              </a:solidFill>
              <a:latin typeface="Hepta Slab"/>
              <a:ea typeface="Hepta Slab"/>
              <a:cs typeface="Hepta Slab"/>
              <a:sym typeface="Hepta Slab"/>
            </a:endParaRPr>
          </a:p>
        </p:txBody>
      </p:sp>
      <p:sp>
        <p:nvSpPr>
          <p:cNvPr id="1163" name="Google Shape;1163;p1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164" name="Google Shape;1164;p134"/>
          <p:cNvPicPr preferRelativeResize="0"/>
          <p:nvPr/>
        </p:nvPicPr>
        <p:blipFill>
          <a:blip r:embed="rId3">
            <a:alphaModFix/>
          </a:blip>
          <a:stretch>
            <a:fillRect/>
          </a:stretch>
        </p:blipFill>
        <p:spPr>
          <a:xfrm>
            <a:off x="2426013" y="1053746"/>
            <a:ext cx="4466618" cy="3490229"/>
          </a:xfrm>
          <a:prstGeom prst="rect">
            <a:avLst/>
          </a:prstGeom>
          <a:noFill/>
          <a:ln>
            <a:noFill/>
          </a:ln>
        </p:spPr>
      </p:pic>
      <p:sp>
        <p:nvSpPr>
          <p:cNvPr id="1165" name="Google Shape;1165;p134"/>
          <p:cNvSpPr/>
          <p:nvPr/>
        </p:nvSpPr>
        <p:spPr>
          <a:xfrm rot="-685926">
            <a:off x="636082" y="1783306"/>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134"/>
          <p:cNvSpPr txBox="1"/>
          <p:nvPr/>
        </p:nvSpPr>
        <p:spPr>
          <a:xfrm rot="-751223">
            <a:off x="878038" y="18296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1167" name="Google Shape;1167;p134"/>
          <p:cNvSpPr/>
          <p:nvPr/>
        </p:nvSpPr>
        <p:spPr>
          <a:xfrm rot="963630">
            <a:off x="6950258" y="2201829"/>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34"/>
          <p:cNvSpPr txBox="1"/>
          <p:nvPr/>
        </p:nvSpPr>
        <p:spPr>
          <a:xfrm rot="892376">
            <a:off x="7221064" y="22465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72" name="Shape 1172"/>
        <p:cNvGrpSpPr/>
        <p:nvPr/>
      </p:nvGrpSpPr>
      <p:grpSpPr>
        <a:xfrm>
          <a:off x="0" y="0"/>
          <a:ext cx="0" cy="0"/>
          <a:chOff x="0" y="0"/>
          <a:chExt cx="0" cy="0"/>
        </a:xfrm>
      </p:grpSpPr>
      <p:sp>
        <p:nvSpPr>
          <p:cNvPr id="1173" name="Google Shape;1173;p135"/>
          <p:cNvSpPr txBox="1"/>
          <p:nvPr>
            <p:ph type="ctrTitle"/>
          </p:nvPr>
        </p:nvSpPr>
        <p:spPr>
          <a:xfrm>
            <a:off x="547050"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Make It: Teen Numbers and 10-Frames</a:t>
            </a:r>
            <a:endParaRPr b="0" sz="2700">
              <a:solidFill>
                <a:schemeClr val="accent5"/>
              </a:solidFill>
              <a:latin typeface="Hepta Slab"/>
              <a:ea typeface="Hepta Slab"/>
              <a:cs typeface="Hepta Slab"/>
              <a:sym typeface="Hepta Slab"/>
            </a:endParaRPr>
          </a:p>
        </p:txBody>
      </p:sp>
      <p:sp>
        <p:nvSpPr>
          <p:cNvPr id="1174" name="Google Shape;1174;p1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175" name="Google Shape;1175;p135"/>
          <p:cNvPicPr preferRelativeResize="0"/>
          <p:nvPr/>
        </p:nvPicPr>
        <p:blipFill>
          <a:blip r:embed="rId3">
            <a:alphaModFix/>
          </a:blip>
          <a:stretch>
            <a:fillRect/>
          </a:stretch>
        </p:blipFill>
        <p:spPr>
          <a:xfrm>
            <a:off x="1387913" y="1108750"/>
            <a:ext cx="6368175" cy="3465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79" name="Shape 1179"/>
        <p:cNvGrpSpPr/>
        <p:nvPr/>
      </p:nvGrpSpPr>
      <p:grpSpPr>
        <a:xfrm>
          <a:off x="0" y="0"/>
          <a:ext cx="0" cy="0"/>
          <a:chOff x="0" y="0"/>
          <a:chExt cx="0" cy="0"/>
        </a:xfrm>
      </p:grpSpPr>
      <p:sp>
        <p:nvSpPr>
          <p:cNvPr id="1180" name="Google Shape;1180;p136"/>
          <p:cNvSpPr txBox="1"/>
          <p:nvPr>
            <p:ph type="ctrTitle"/>
          </p:nvPr>
        </p:nvSpPr>
        <p:spPr>
          <a:xfrm>
            <a:off x="522800" y="2672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Equations With a Ten</a:t>
            </a:r>
            <a:endParaRPr b="0" sz="2700">
              <a:solidFill>
                <a:schemeClr val="accent5"/>
              </a:solidFill>
              <a:latin typeface="Hepta Slab"/>
              <a:ea typeface="Hepta Slab"/>
              <a:cs typeface="Hepta Slab"/>
              <a:sym typeface="Hepta Slab"/>
            </a:endParaRPr>
          </a:p>
        </p:txBody>
      </p:sp>
      <p:sp>
        <p:nvSpPr>
          <p:cNvPr id="1181" name="Google Shape;1181;p1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82" name="Google Shape;1182;p136"/>
          <p:cNvSpPr txBox="1"/>
          <p:nvPr/>
        </p:nvSpPr>
        <p:spPr>
          <a:xfrm>
            <a:off x="1424750" y="876250"/>
            <a:ext cx="59685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missing value so that each equation is true. Show your thinking using drawings, numbers, or words.</a:t>
            </a:r>
            <a:endParaRPr>
              <a:latin typeface="Quicksand"/>
              <a:ea typeface="Quicksand"/>
              <a:cs typeface="Quicksand"/>
              <a:sym typeface="Quicksand"/>
            </a:endParaRPr>
          </a:p>
        </p:txBody>
      </p:sp>
      <p:pic>
        <p:nvPicPr>
          <p:cNvPr id="1183" name="Google Shape;1183;p136"/>
          <p:cNvPicPr preferRelativeResize="0"/>
          <p:nvPr/>
        </p:nvPicPr>
        <p:blipFill>
          <a:blip r:embed="rId3">
            <a:alphaModFix/>
          </a:blip>
          <a:stretch>
            <a:fillRect/>
          </a:stretch>
        </p:blipFill>
        <p:spPr>
          <a:xfrm>
            <a:off x="1498925" y="1510175"/>
            <a:ext cx="2838450" cy="847725"/>
          </a:xfrm>
          <a:prstGeom prst="rect">
            <a:avLst/>
          </a:prstGeom>
          <a:noFill/>
          <a:ln cap="flat" cmpd="sng" w="19050">
            <a:solidFill>
              <a:schemeClr val="dk2"/>
            </a:solidFill>
            <a:prstDash val="solid"/>
            <a:round/>
            <a:headEnd len="sm" w="sm" type="none"/>
            <a:tailEnd len="sm" w="sm" type="none"/>
          </a:ln>
        </p:spPr>
      </p:pic>
      <p:pic>
        <p:nvPicPr>
          <p:cNvPr id="1184" name="Google Shape;1184;p136"/>
          <p:cNvPicPr preferRelativeResize="0"/>
          <p:nvPr/>
        </p:nvPicPr>
        <p:blipFill>
          <a:blip r:embed="rId4">
            <a:alphaModFix/>
          </a:blip>
          <a:stretch>
            <a:fillRect/>
          </a:stretch>
        </p:blipFill>
        <p:spPr>
          <a:xfrm>
            <a:off x="1498925" y="2491250"/>
            <a:ext cx="2457450" cy="1181100"/>
          </a:xfrm>
          <a:prstGeom prst="rect">
            <a:avLst/>
          </a:prstGeom>
          <a:noFill/>
          <a:ln cap="flat" cmpd="sng" w="19050">
            <a:solidFill>
              <a:schemeClr val="dk2"/>
            </a:solidFill>
            <a:prstDash val="solid"/>
            <a:round/>
            <a:headEnd len="sm" w="sm" type="none"/>
            <a:tailEnd len="sm" w="sm" type="none"/>
          </a:ln>
        </p:spPr>
      </p:pic>
      <p:pic>
        <p:nvPicPr>
          <p:cNvPr id="1185" name="Google Shape;1185;p136"/>
          <p:cNvPicPr preferRelativeResize="0"/>
          <p:nvPr/>
        </p:nvPicPr>
        <p:blipFill>
          <a:blip r:embed="rId5">
            <a:alphaModFix/>
          </a:blip>
          <a:stretch>
            <a:fillRect/>
          </a:stretch>
        </p:blipFill>
        <p:spPr>
          <a:xfrm>
            <a:off x="1498925" y="3861150"/>
            <a:ext cx="2724150" cy="952500"/>
          </a:xfrm>
          <a:prstGeom prst="rect">
            <a:avLst/>
          </a:prstGeom>
          <a:noFill/>
          <a:ln cap="flat" cmpd="sng" w="19050">
            <a:solidFill>
              <a:schemeClr val="dk2"/>
            </a:solidFill>
            <a:prstDash val="solid"/>
            <a:round/>
            <a:headEnd len="sm" w="sm" type="none"/>
            <a:tailEnd len="sm" w="sm" type="none"/>
          </a:ln>
        </p:spPr>
      </p:pic>
      <p:pic>
        <p:nvPicPr>
          <p:cNvPr id="1186" name="Google Shape;1186;p136"/>
          <p:cNvPicPr preferRelativeResize="0"/>
          <p:nvPr/>
        </p:nvPicPr>
        <p:blipFill>
          <a:blip r:embed="rId6">
            <a:alphaModFix/>
          </a:blip>
          <a:stretch>
            <a:fillRect/>
          </a:stretch>
        </p:blipFill>
        <p:spPr>
          <a:xfrm>
            <a:off x="4748700" y="1443500"/>
            <a:ext cx="2571750" cy="981075"/>
          </a:xfrm>
          <a:prstGeom prst="rect">
            <a:avLst/>
          </a:prstGeom>
          <a:noFill/>
          <a:ln cap="flat" cmpd="sng" w="19050">
            <a:solidFill>
              <a:schemeClr val="dk2"/>
            </a:solidFill>
            <a:prstDash val="solid"/>
            <a:round/>
            <a:headEnd len="sm" w="sm" type="none"/>
            <a:tailEnd len="sm" w="sm" type="none"/>
          </a:ln>
        </p:spPr>
      </p:pic>
      <p:pic>
        <p:nvPicPr>
          <p:cNvPr id="1187" name="Google Shape;1187;p136"/>
          <p:cNvPicPr preferRelativeResize="0"/>
          <p:nvPr/>
        </p:nvPicPr>
        <p:blipFill>
          <a:blip r:embed="rId7">
            <a:alphaModFix/>
          </a:blip>
          <a:stretch>
            <a:fillRect/>
          </a:stretch>
        </p:blipFill>
        <p:spPr>
          <a:xfrm>
            <a:off x="4772513" y="2491250"/>
            <a:ext cx="2524125" cy="1181100"/>
          </a:xfrm>
          <a:prstGeom prst="rect">
            <a:avLst/>
          </a:prstGeom>
          <a:noFill/>
          <a:ln cap="flat" cmpd="sng" w="19050">
            <a:solidFill>
              <a:schemeClr val="dk2"/>
            </a:solidFill>
            <a:prstDash val="solid"/>
            <a:round/>
            <a:headEnd len="sm" w="sm" type="none"/>
            <a:tailEnd len="sm" w="sm" type="none"/>
          </a:ln>
        </p:spPr>
      </p:pic>
      <p:pic>
        <p:nvPicPr>
          <p:cNvPr id="1188" name="Google Shape;1188;p136"/>
          <p:cNvPicPr preferRelativeResize="0"/>
          <p:nvPr/>
        </p:nvPicPr>
        <p:blipFill>
          <a:blip r:embed="rId8">
            <a:alphaModFix/>
          </a:blip>
          <a:stretch>
            <a:fillRect/>
          </a:stretch>
        </p:blipFill>
        <p:spPr>
          <a:xfrm>
            <a:off x="4898125" y="3842563"/>
            <a:ext cx="2272898" cy="989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92" name="Shape 1192"/>
        <p:cNvGrpSpPr/>
        <p:nvPr/>
      </p:nvGrpSpPr>
      <p:grpSpPr>
        <a:xfrm>
          <a:off x="0" y="0"/>
          <a:ext cx="0" cy="0"/>
          <a:chOff x="0" y="0"/>
          <a:chExt cx="0" cy="0"/>
        </a:xfrm>
      </p:grpSpPr>
      <p:sp>
        <p:nvSpPr>
          <p:cNvPr id="1193" name="Google Shape;1193;p13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94" name="Google Shape;1194;p137"/>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1195" name="Google Shape;1195;p137"/>
          <p:cNvPicPr preferRelativeResize="0"/>
          <p:nvPr/>
        </p:nvPicPr>
        <p:blipFill>
          <a:blip r:embed="rId3">
            <a:alphaModFix/>
          </a:blip>
          <a:stretch>
            <a:fillRect/>
          </a:stretch>
        </p:blipFill>
        <p:spPr>
          <a:xfrm>
            <a:off x="4127625" y="3103500"/>
            <a:ext cx="2017718" cy="1785262"/>
          </a:xfrm>
          <a:prstGeom prst="rect">
            <a:avLst/>
          </a:prstGeom>
          <a:noFill/>
          <a:ln>
            <a:noFill/>
          </a:ln>
        </p:spPr>
      </p:pic>
      <p:sp>
        <p:nvSpPr>
          <p:cNvPr id="1196" name="Google Shape;1196;p137"/>
          <p:cNvSpPr/>
          <p:nvPr/>
        </p:nvSpPr>
        <p:spPr>
          <a:xfrm flipH="1">
            <a:off x="1698610" y="2294325"/>
            <a:ext cx="2318940"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37"/>
          <p:cNvSpPr txBox="1"/>
          <p:nvPr/>
        </p:nvSpPr>
        <p:spPr>
          <a:xfrm>
            <a:off x="2067725" y="2515950"/>
            <a:ext cx="1580700" cy="119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What equations can you write to represent this number?</a:t>
            </a:r>
            <a:endParaRPr/>
          </a:p>
          <a:p>
            <a:pPr indent="0" lvl="0" marL="0" rtl="0" algn="ctr">
              <a:spcBef>
                <a:spcPts val="0"/>
              </a:spcBef>
              <a:spcAft>
                <a:spcPts val="0"/>
              </a:spcAft>
              <a:buNone/>
            </a:pPr>
            <a:r>
              <a:t/>
            </a:r>
            <a:endParaRPr/>
          </a:p>
        </p:txBody>
      </p:sp>
      <p:pic>
        <p:nvPicPr>
          <p:cNvPr id="1198" name="Google Shape;1198;p137"/>
          <p:cNvPicPr preferRelativeResize="0"/>
          <p:nvPr/>
        </p:nvPicPr>
        <p:blipFill>
          <a:blip r:embed="rId4">
            <a:alphaModFix/>
          </a:blip>
          <a:stretch>
            <a:fillRect/>
          </a:stretch>
        </p:blipFill>
        <p:spPr>
          <a:xfrm>
            <a:off x="3501325" y="625500"/>
            <a:ext cx="2645620" cy="1785250"/>
          </a:xfrm>
          <a:prstGeom prst="rect">
            <a:avLst/>
          </a:prstGeom>
          <a:noFill/>
          <a:ln>
            <a:noFill/>
          </a:ln>
        </p:spPr>
      </p:pic>
      <p:sp>
        <p:nvSpPr>
          <p:cNvPr id="1199" name="Google Shape;1199;p137"/>
          <p:cNvSpPr/>
          <p:nvPr/>
        </p:nvSpPr>
        <p:spPr>
          <a:xfrm>
            <a:off x="6145360" y="1709475"/>
            <a:ext cx="2318940"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37"/>
          <p:cNvSpPr txBox="1"/>
          <p:nvPr/>
        </p:nvSpPr>
        <p:spPr>
          <a:xfrm>
            <a:off x="6550675" y="2098650"/>
            <a:ext cx="14556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do these equations help you understand teen numbers?</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204" name="Shape 1204"/>
        <p:cNvGrpSpPr/>
        <p:nvPr/>
      </p:nvGrpSpPr>
      <p:grpSpPr>
        <a:xfrm>
          <a:off x="0" y="0"/>
          <a:ext cx="0" cy="0"/>
          <a:chOff x="0" y="0"/>
          <a:chExt cx="0" cy="0"/>
        </a:xfrm>
      </p:grpSpPr>
      <p:sp>
        <p:nvSpPr>
          <p:cNvPr id="1205" name="Google Shape;1205;p138"/>
          <p:cNvSpPr txBox="1"/>
          <p:nvPr>
            <p:ph type="ctrTitle"/>
          </p:nvPr>
        </p:nvSpPr>
        <p:spPr>
          <a:xfrm>
            <a:off x="630800" y="1314475"/>
            <a:ext cx="76911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Addition and Subtraction with a Ten</a:t>
            </a:r>
            <a:endParaRPr sz="4400">
              <a:solidFill>
                <a:srgbClr val="434343"/>
              </a:solidFill>
              <a:latin typeface="Hepta Slab"/>
              <a:ea typeface="Hepta Slab"/>
              <a:cs typeface="Hepta Slab"/>
              <a:sym typeface="Hepta Slab"/>
            </a:endParaRPr>
          </a:p>
        </p:txBody>
      </p:sp>
      <p:sp>
        <p:nvSpPr>
          <p:cNvPr id="1206" name="Google Shape;1206;p138"/>
          <p:cNvSpPr txBox="1"/>
          <p:nvPr/>
        </p:nvSpPr>
        <p:spPr>
          <a:xfrm>
            <a:off x="2698200" y="2828450"/>
            <a:ext cx="4798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a ten to help us add and subtract.</a:t>
            </a:r>
            <a:endParaRPr>
              <a:latin typeface="Quicksand"/>
              <a:ea typeface="Quicksand"/>
              <a:cs typeface="Quicksand"/>
              <a:sym typeface="Quicksand"/>
            </a:endParaRPr>
          </a:p>
        </p:txBody>
      </p:sp>
      <p:sp>
        <p:nvSpPr>
          <p:cNvPr id="1207" name="Google Shape;1207;p138"/>
          <p:cNvSpPr/>
          <p:nvPr/>
        </p:nvSpPr>
        <p:spPr>
          <a:xfrm>
            <a:off x="22094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38"/>
          <p:cNvSpPr txBox="1"/>
          <p:nvPr/>
        </p:nvSpPr>
        <p:spPr>
          <a:xfrm>
            <a:off x="0" y="4834325"/>
            <a:ext cx="31299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1.NBT.B.2, 1.OA.A.1, 1.OA.B.3, 1.OA.C.6, 1.OA.D.8</a:t>
            </a:r>
            <a:endParaRPr sz="1100">
              <a:latin typeface="Quicksand"/>
              <a:ea typeface="Quicksand"/>
              <a:cs typeface="Quicksand"/>
              <a:sym typeface="Quicksand"/>
            </a:endParaRPr>
          </a:p>
        </p:txBody>
      </p:sp>
      <p:sp>
        <p:nvSpPr>
          <p:cNvPr id="1209" name="Google Shape;1209;p13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13" name="Shape 1213"/>
        <p:cNvGrpSpPr/>
        <p:nvPr/>
      </p:nvGrpSpPr>
      <p:grpSpPr>
        <a:xfrm>
          <a:off x="0" y="0"/>
          <a:ext cx="0" cy="0"/>
          <a:chOff x="0" y="0"/>
          <a:chExt cx="0" cy="0"/>
        </a:xfrm>
      </p:grpSpPr>
      <p:sp>
        <p:nvSpPr>
          <p:cNvPr id="1214" name="Google Shape;1214;p139"/>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Number Talk: A Ten and Some Ones </a:t>
            </a:r>
            <a:endParaRPr b="0" sz="2800">
              <a:solidFill>
                <a:schemeClr val="accent5"/>
              </a:solidFill>
              <a:latin typeface="Hepta Slab"/>
              <a:ea typeface="Hepta Slab"/>
              <a:cs typeface="Hepta Slab"/>
              <a:sym typeface="Hepta Slab"/>
            </a:endParaRPr>
          </a:p>
        </p:txBody>
      </p:sp>
      <p:sp>
        <p:nvSpPr>
          <p:cNvPr id="1215" name="Google Shape;1215;p13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16" name="Google Shape;1216;p139"/>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39"/>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218" name="Google Shape;1218;p139"/>
          <p:cNvPicPr preferRelativeResize="0"/>
          <p:nvPr/>
        </p:nvPicPr>
        <p:blipFill>
          <a:blip r:embed="rId3">
            <a:alphaModFix/>
          </a:blip>
          <a:stretch>
            <a:fillRect/>
          </a:stretch>
        </p:blipFill>
        <p:spPr>
          <a:xfrm>
            <a:off x="4121161" y="2043093"/>
            <a:ext cx="2114650" cy="1057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22" name="Shape 1222"/>
        <p:cNvGrpSpPr/>
        <p:nvPr/>
      </p:nvGrpSpPr>
      <p:grpSpPr>
        <a:xfrm>
          <a:off x="0" y="0"/>
          <a:ext cx="0" cy="0"/>
          <a:chOff x="0" y="0"/>
          <a:chExt cx="0" cy="0"/>
        </a:xfrm>
      </p:grpSpPr>
      <p:sp>
        <p:nvSpPr>
          <p:cNvPr id="1223" name="Google Shape;1223;p140"/>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Number Talk: A Ten and Some Ones </a:t>
            </a:r>
            <a:endParaRPr b="0" sz="2800">
              <a:solidFill>
                <a:schemeClr val="accent5"/>
              </a:solidFill>
              <a:latin typeface="Hepta Slab"/>
              <a:ea typeface="Hepta Slab"/>
              <a:cs typeface="Hepta Slab"/>
              <a:sym typeface="Hepta Slab"/>
            </a:endParaRPr>
          </a:p>
        </p:txBody>
      </p:sp>
      <p:sp>
        <p:nvSpPr>
          <p:cNvPr id="1224" name="Google Shape;1224;p14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25" name="Google Shape;1225;p140"/>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40"/>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227" name="Google Shape;1227;p140"/>
          <p:cNvPicPr preferRelativeResize="0"/>
          <p:nvPr/>
        </p:nvPicPr>
        <p:blipFill>
          <a:blip r:embed="rId3">
            <a:alphaModFix/>
          </a:blip>
          <a:stretch>
            <a:fillRect/>
          </a:stretch>
        </p:blipFill>
        <p:spPr>
          <a:xfrm>
            <a:off x="4082800" y="1881244"/>
            <a:ext cx="1951985" cy="1057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31" name="Shape 1231"/>
        <p:cNvGrpSpPr/>
        <p:nvPr/>
      </p:nvGrpSpPr>
      <p:grpSpPr>
        <a:xfrm>
          <a:off x="0" y="0"/>
          <a:ext cx="0" cy="0"/>
          <a:chOff x="0" y="0"/>
          <a:chExt cx="0" cy="0"/>
        </a:xfrm>
      </p:grpSpPr>
      <p:sp>
        <p:nvSpPr>
          <p:cNvPr id="1232" name="Google Shape;1232;p141"/>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Number Talk: A Ten and Some Ones </a:t>
            </a:r>
            <a:endParaRPr b="0" sz="2800">
              <a:solidFill>
                <a:schemeClr val="accent5"/>
              </a:solidFill>
              <a:latin typeface="Hepta Slab"/>
              <a:ea typeface="Hepta Slab"/>
              <a:cs typeface="Hepta Slab"/>
              <a:sym typeface="Hepta Slab"/>
            </a:endParaRPr>
          </a:p>
        </p:txBody>
      </p:sp>
      <p:sp>
        <p:nvSpPr>
          <p:cNvPr id="1233" name="Google Shape;1233;p1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34" name="Google Shape;1234;p141"/>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41"/>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236" name="Google Shape;1236;p141"/>
          <p:cNvPicPr preferRelativeResize="0"/>
          <p:nvPr/>
        </p:nvPicPr>
        <p:blipFill>
          <a:blip r:embed="rId3">
            <a:alphaModFix/>
          </a:blip>
          <a:stretch>
            <a:fillRect/>
          </a:stretch>
        </p:blipFill>
        <p:spPr>
          <a:xfrm>
            <a:off x="3963462" y="2181629"/>
            <a:ext cx="1996150" cy="1008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40" name="Shape 1240"/>
        <p:cNvGrpSpPr/>
        <p:nvPr/>
      </p:nvGrpSpPr>
      <p:grpSpPr>
        <a:xfrm>
          <a:off x="0" y="0"/>
          <a:ext cx="0" cy="0"/>
          <a:chOff x="0" y="0"/>
          <a:chExt cx="0" cy="0"/>
        </a:xfrm>
      </p:grpSpPr>
      <p:sp>
        <p:nvSpPr>
          <p:cNvPr id="1241" name="Google Shape;1241;p142"/>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Number Talk: A Ten and Some Ones </a:t>
            </a:r>
            <a:endParaRPr b="0" sz="2800">
              <a:solidFill>
                <a:schemeClr val="accent5"/>
              </a:solidFill>
              <a:latin typeface="Hepta Slab"/>
              <a:ea typeface="Hepta Slab"/>
              <a:cs typeface="Hepta Slab"/>
              <a:sym typeface="Hepta Slab"/>
            </a:endParaRPr>
          </a:p>
        </p:txBody>
      </p:sp>
      <p:sp>
        <p:nvSpPr>
          <p:cNvPr id="1242" name="Google Shape;1242;p14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43" name="Google Shape;1243;p142"/>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142"/>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245" name="Google Shape;1245;p142"/>
          <p:cNvPicPr preferRelativeResize="0"/>
          <p:nvPr/>
        </p:nvPicPr>
        <p:blipFill>
          <a:blip r:embed="rId3">
            <a:alphaModFix/>
          </a:blip>
          <a:stretch>
            <a:fillRect/>
          </a:stretch>
        </p:blipFill>
        <p:spPr>
          <a:xfrm>
            <a:off x="4109038" y="1913567"/>
            <a:ext cx="1932125" cy="1316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49" name="Shape 1249"/>
        <p:cNvGrpSpPr/>
        <p:nvPr/>
      </p:nvGrpSpPr>
      <p:grpSpPr>
        <a:xfrm>
          <a:off x="0" y="0"/>
          <a:ext cx="0" cy="0"/>
          <a:chOff x="0" y="0"/>
          <a:chExt cx="0" cy="0"/>
        </a:xfrm>
      </p:grpSpPr>
      <p:sp>
        <p:nvSpPr>
          <p:cNvPr id="1250" name="Google Shape;1250;p143"/>
          <p:cNvSpPr txBox="1"/>
          <p:nvPr>
            <p:ph type="ctrTitle"/>
          </p:nvPr>
        </p:nvSpPr>
        <p:spPr>
          <a:xfrm>
            <a:off x="320825" y="4997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chemeClr val="accent5"/>
                </a:solidFill>
                <a:latin typeface="Hepta Slab"/>
                <a:ea typeface="Hepta Slab"/>
                <a:cs typeface="Hepta Slab"/>
                <a:sym typeface="Hepta Slab"/>
              </a:rPr>
              <a:t>Story Problems With a Ten</a:t>
            </a:r>
            <a:endParaRPr b="0" sz="2200">
              <a:solidFill>
                <a:schemeClr val="accent5"/>
              </a:solidFill>
              <a:latin typeface="Hepta Slab"/>
              <a:ea typeface="Hepta Slab"/>
              <a:cs typeface="Hepta Slab"/>
              <a:sym typeface="Hepta Slab"/>
            </a:endParaRPr>
          </a:p>
        </p:txBody>
      </p:sp>
      <p:sp>
        <p:nvSpPr>
          <p:cNvPr id="1251" name="Google Shape;1251;p1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252" name="Google Shape;1252;p143"/>
          <p:cNvPicPr preferRelativeResize="0"/>
          <p:nvPr/>
        </p:nvPicPr>
        <p:blipFill>
          <a:blip r:embed="rId3">
            <a:alphaModFix/>
          </a:blip>
          <a:stretch>
            <a:fillRect/>
          </a:stretch>
        </p:blipFill>
        <p:spPr>
          <a:xfrm rot="599129">
            <a:off x="5783024" y="1475062"/>
            <a:ext cx="2628228" cy="1383273"/>
          </a:xfrm>
          <a:prstGeom prst="rect">
            <a:avLst/>
          </a:prstGeom>
          <a:noFill/>
          <a:ln cap="flat" cmpd="sng" w="19050">
            <a:solidFill>
              <a:schemeClr val="dk2"/>
            </a:solidFill>
            <a:prstDash val="solid"/>
            <a:round/>
            <a:headEnd len="sm" w="sm" type="none"/>
            <a:tailEnd len="sm" w="sm" type="none"/>
          </a:ln>
        </p:spPr>
      </p:pic>
      <p:pic>
        <p:nvPicPr>
          <p:cNvPr id="1253" name="Google Shape;1253;p143"/>
          <p:cNvPicPr preferRelativeResize="0"/>
          <p:nvPr/>
        </p:nvPicPr>
        <p:blipFill>
          <a:blip r:embed="rId4">
            <a:alphaModFix/>
          </a:blip>
          <a:stretch>
            <a:fillRect/>
          </a:stretch>
        </p:blipFill>
        <p:spPr>
          <a:xfrm>
            <a:off x="539175" y="1257687"/>
            <a:ext cx="4543675" cy="1880975"/>
          </a:xfrm>
          <a:prstGeom prst="rect">
            <a:avLst/>
          </a:prstGeom>
          <a:noFill/>
          <a:ln cap="flat" cmpd="sng" w="19050">
            <a:solidFill>
              <a:schemeClr val="dk2"/>
            </a:solidFill>
            <a:prstDash val="solid"/>
            <a:round/>
            <a:headEnd len="sm" w="sm" type="none"/>
            <a:tailEnd len="sm" w="sm" type="none"/>
          </a:ln>
        </p:spPr>
      </p:pic>
      <p:pic>
        <p:nvPicPr>
          <p:cNvPr id="1254" name="Google Shape;1254;p143"/>
          <p:cNvPicPr preferRelativeResize="0"/>
          <p:nvPr/>
        </p:nvPicPr>
        <p:blipFill>
          <a:blip r:embed="rId5">
            <a:alphaModFix/>
          </a:blip>
          <a:stretch>
            <a:fillRect/>
          </a:stretch>
        </p:blipFill>
        <p:spPr>
          <a:xfrm>
            <a:off x="3496875" y="3287575"/>
            <a:ext cx="4400351" cy="1811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58" name="Shape 1258"/>
        <p:cNvGrpSpPr/>
        <p:nvPr/>
      </p:nvGrpSpPr>
      <p:grpSpPr>
        <a:xfrm>
          <a:off x="0" y="0"/>
          <a:ext cx="0" cy="0"/>
          <a:chOff x="0" y="0"/>
          <a:chExt cx="0" cy="0"/>
        </a:xfrm>
      </p:grpSpPr>
      <p:sp>
        <p:nvSpPr>
          <p:cNvPr id="1259" name="Google Shape;1259;p144"/>
          <p:cNvSpPr txBox="1"/>
          <p:nvPr>
            <p:ph type="ctrTitle"/>
          </p:nvPr>
        </p:nvSpPr>
        <p:spPr>
          <a:xfrm>
            <a:off x="466825" y="53169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Related Equations</a:t>
            </a:r>
            <a:endParaRPr b="0" sz="3000">
              <a:solidFill>
                <a:schemeClr val="accent5"/>
              </a:solidFill>
              <a:latin typeface="Hepta Slab"/>
              <a:ea typeface="Hepta Slab"/>
              <a:cs typeface="Hepta Slab"/>
              <a:sym typeface="Hepta Slab"/>
            </a:endParaRPr>
          </a:p>
        </p:txBody>
      </p:sp>
      <p:sp>
        <p:nvSpPr>
          <p:cNvPr id="1260" name="Google Shape;1260;p1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261" name="Google Shape;1261;p144"/>
          <p:cNvPicPr preferRelativeResize="0"/>
          <p:nvPr/>
        </p:nvPicPr>
        <p:blipFill>
          <a:blip r:embed="rId3">
            <a:alphaModFix/>
          </a:blip>
          <a:stretch>
            <a:fillRect/>
          </a:stretch>
        </p:blipFill>
        <p:spPr>
          <a:xfrm>
            <a:off x="710425" y="1508626"/>
            <a:ext cx="7772400" cy="246774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65" name="Shape 1265"/>
        <p:cNvGrpSpPr/>
        <p:nvPr/>
      </p:nvGrpSpPr>
      <p:grpSpPr>
        <a:xfrm>
          <a:off x="0" y="0"/>
          <a:ext cx="0" cy="0"/>
          <a:chOff x="0" y="0"/>
          <a:chExt cx="0" cy="0"/>
        </a:xfrm>
      </p:grpSpPr>
      <p:sp>
        <p:nvSpPr>
          <p:cNvPr id="1266" name="Google Shape;1266;p145"/>
          <p:cNvSpPr txBox="1"/>
          <p:nvPr>
            <p:ph type="ctrTitle"/>
          </p:nvPr>
        </p:nvSpPr>
        <p:spPr>
          <a:xfrm>
            <a:off x="321250" y="2672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Related Equations</a:t>
            </a:r>
            <a:endParaRPr b="0" sz="3000">
              <a:solidFill>
                <a:schemeClr val="accent5"/>
              </a:solidFill>
              <a:latin typeface="Hepta Slab"/>
              <a:ea typeface="Hepta Slab"/>
              <a:cs typeface="Hepta Slab"/>
              <a:sym typeface="Hepta Slab"/>
            </a:endParaRPr>
          </a:p>
        </p:txBody>
      </p:sp>
      <p:sp>
        <p:nvSpPr>
          <p:cNvPr id="1267" name="Google Shape;1267;p1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268" name="Google Shape;1268;p145"/>
          <p:cNvPicPr preferRelativeResize="0"/>
          <p:nvPr/>
        </p:nvPicPr>
        <p:blipFill rotWithShape="1">
          <a:blip r:embed="rId3">
            <a:alphaModFix/>
          </a:blip>
          <a:srcRect b="53987" l="0" r="0" t="0"/>
          <a:stretch/>
        </p:blipFill>
        <p:spPr>
          <a:xfrm>
            <a:off x="1705598" y="983950"/>
            <a:ext cx="5378508" cy="716700"/>
          </a:xfrm>
          <a:prstGeom prst="rect">
            <a:avLst/>
          </a:prstGeom>
          <a:noFill/>
          <a:ln cap="flat" cmpd="sng" w="19050">
            <a:solidFill>
              <a:schemeClr val="dk2"/>
            </a:solidFill>
            <a:prstDash val="solid"/>
            <a:round/>
            <a:headEnd len="sm" w="sm" type="none"/>
            <a:tailEnd len="sm" w="sm" type="none"/>
          </a:ln>
        </p:spPr>
      </p:pic>
      <p:pic>
        <p:nvPicPr>
          <p:cNvPr id="1269" name="Google Shape;1269;p145"/>
          <p:cNvPicPr preferRelativeResize="0"/>
          <p:nvPr/>
        </p:nvPicPr>
        <p:blipFill>
          <a:blip r:embed="rId4">
            <a:alphaModFix/>
          </a:blip>
          <a:stretch>
            <a:fillRect/>
          </a:stretch>
        </p:blipFill>
        <p:spPr>
          <a:xfrm>
            <a:off x="1332888" y="1959788"/>
            <a:ext cx="2579332" cy="1087075"/>
          </a:xfrm>
          <a:prstGeom prst="rect">
            <a:avLst/>
          </a:prstGeom>
          <a:noFill/>
          <a:ln cap="flat" cmpd="sng" w="19050">
            <a:solidFill>
              <a:schemeClr val="dk2"/>
            </a:solidFill>
            <a:prstDash val="solid"/>
            <a:round/>
            <a:headEnd len="sm" w="sm" type="none"/>
            <a:tailEnd len="sm" w="sm" type="none"/>
          </a:ln>
        </p:spPr>
      </p:pic>
      <p:pic>
        <p:nvPicPr>
          <p:cNvPr id="1270" name="Google Shape;1270;p145"/>
          <p:cNvPicPr preferRelativeResize="0"/>
          <p:nvPr/>
        </p:nvPicPr>
        <p:blipFill>
          <a:blip r:embed="rId5">
            <a:alphaModFix/>
          </a:blip>
          <a:stretch>
            <a:fillRect/>
          </a:stretch>
        </p:blipFill>
        <p:spPr>
          <a:xfrm>
            <a:off x="1256300" y="3451575"/>
            <a:ext cx="2732500" cy="1242050"/>
          </a:xfrm>
          <a:prstGeom prst="rect">
            <a:avLst/>
          </a:prstGeom>
          <a:noFill/>
          <a:ln cap="flat" cmpd="sng" w="19050">
            <a:solidFill>
              <a:schemeClr val="dk2"/>
            </a:solidFill>
            <a:prstDash val="solid"/>
            <a:round/>
            <a:headEnd len="sm" w="sm" type="none"/>
            <a:tailEnd len="sm" w="sm" type="none"/>
          </a:ln>
        </p:spPr>
      </p:pic>
      <p:pic>
        <p:nvPicPr>
          <p:cNvPr id="1271" name="Google Shape;1271;p145"/>
          <p:cNvPicPr preferRelativeResize="0"/>
          <p:nvPr/>
        </p:nvPicPr>
        <p:blipFill>
          <a:blip r:embed="rId6">
            <a:alphaModFix/>
          </a:blip>
          <a:stretch>
            <a:fillRect/>
          </a:stretch>
        </p:blipFill>
        <p:spPr>
          <a:xfrm>
            <a:off x="5319825" y="2009713"/>
            <a:ext cx="2381250" cy="1087080"/>
          </a:xfrm>
          <a:prstGeom prst="rect">
            <a:avLst/>
          </a:prstGeom>
          <a:noFill/>
          <a:ln cap="flat" cmpd="sng" w="19050">
            <a:solidFill>
              <a:schemeClr val="dk2"/>
            </a:solidFill>
            <a:prstDash val="solid"/>
            <a:round/>
            <a:headEnd len="sm" w="sm" type="none"/>
            <a:tailEnd len="sm" w="sm" type="none"/>
          </a:ln>
        </p:spPr>
      </p:pic>
      <p:pic>
        <p:nvPicPr>
          <p:cNvPr id="1272" name="Google Shape;1272;p145"/>
          <p:cNvPicPr preferRelativeResize="0"/>
          <p:nvPr/>
        </p:nvPicPr>
        <p:blipFill>
          <a:blip r:embed="rId7">
            <a:alphaModFix/>
          </a:blip>
          <a:stretch>
            <a:fillRect/>
          </a:stretch>
        </p:blipFill>
        <p:spPr>
          <a:xfrm>
            <a:off x="5380475" y="3405850"/>
            <a:ext cx="2381250" cy="1333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76" name="Shape 1276"/>
        <p:cNvGrpSpPr/>
        <p:nvPr/>
      </p:nvGrpSpPr>
      <p:grpSpPr>
        <a:xfrm>
          <a:off x="0" y="0"/>
          <a:ext cx="0" cy="0"/>
          <a:chOff x="0" y="0"/>
          <a:chExt cx="0" cy="0"/>
        </a:xfrm>
      </p:grpSpPr>
      <p:sp>
        <p:nvSpPr>
          <p:cNvPr id="1277" name="Google Shape;1277;p14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78" name="Google Shape;1278;p146"/>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279" name="Google Shape;1279;p146"/>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280" name="Google Shape;1280;p146"/>
          <p:cNvSpPr txBox="1"/>
          <p:nvPr/>
        </p:nvSpPr>
        <p:spPr>
          <a:xfrm>
            <a:off x="1860900" y="3837400"/>
            <a:ext cx="52821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a:p>
        </p:txBody>
      </p:sp>
      <p:pic>
        <p:nvPicPr>
          <p:cNvPr id="1281" name="Google Shape;1281;p146"/>
          <p:cNvPicPr preferRelativeResize="0"/>
          <p:nvPr/>
        </p:nvPicPr>
        <p:blipFill>
          <a:blip r:embed="rId3">
            <a:alphaModFix/>
          </a:blip>
          <a:stretch>
            <a:fillRect/>
          </a:stretch>
        </p:blipFill>
        <p:spPr>
          <a:xfrm>
            <a:off x="3398175" y="2294325"/>
            <a:ext cx="2347641" cy="2077175"/>
          </a:xfrm>
          <a:prstGeom prst="rect">
            <a:avLst/>
          </a:prstGeom>
          <a:noFill/>
          <a:ln>
            <a:noFill/>
          </a:ln>
        </p:spPr>
      </p:pic>
      <p:sp>
        <p:nvSpPr>
          <p:cNvPr id="1282" name="Google Shape;1282;p146"/>
          <p:cNvSpPr/>
          <p:nvPr/>
        </p:nvSpPr>
        <p:spPr>
          <a:xfrm flipH="1">
            <a:off x="971060" y="1733775"/>
            <a:ext cx="2318940"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146"/>
          <p:cNvSpPr txBox="1"/>
          <p:nvPr/>
        </p:nvSpPr>
        <p:spPr>
          <a:xfrm>
            <a:off x="1340175" y="2185538"/>
            <a:ext cx="1580700" cy="119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t>How can using addition help you find the value that makes this equation true?</a:t>
            </a:r>
            <a:endParaRPr sz="1200"/>
          </a:p>
          <a:p>
            <a:pPr indent="0" lvl="0" marL="0" rtl="0" algn="ctr">
              <a:spcBef>
                <a:spcPts val="0"/>
              </a:spcBef>
              <a:spcAft>
                <a:spcPts val="0"/>
              </a:spcAft>
              <a:buNone/>
            </a:pPr>
            <a:r>
              <a:t/>
            </a:r>
            <a:endParaRPr sz="1200"/>
          </a:p>
        </p:txBody>
      </p:sp>
      <p:pic>
        <p:nvPicPr>
          <p:cNvPr id="1284" name="Google Shape;1284;p146"/>
          <p:cNvPicPr preferRelativeResize="0"/>
          <p:nvPr/>
        </p:nvPicPr>
        <p:blipFill>
          <a:blip r:embed="rId4">
            <a:alphaModFix/>
          </a:blip>
          <a:stretch>
            <a:fillRect/>
          </a:stretch>
        </p:blipFill>
        <p:spPr>
          <a:xfrm>
            <a:off x="4031575" y="459675"/>
            <a:ext cx="1580700" cy="1322627"/>
          </a:xfrm>
          <a:prstGeom prst="rect">
            <a:avLst/>
          </a:prstGeom>
          <a:noFill/>
          <a:ln>
            <a:noFill/>
          </a:ln>
        </p:spPr>
      </p:pic>
      <p:pic>
        <p:nvPicPr>
          <p:cNvPr id="1285" name="Google Shape;1285;p146"/>
          <p:cNvPicPr preferRelativeResize="0"/>
          <p:nvPr/>
        </p:nvPicPr>
        <p:blipFill>
          <a:blip r:embed="rId5">
            <a:alphaModFix/>
          </a:blip>
          <a:stretch>
            <a:fillRect/>
          </a:stretch>
        </p:blipFill>
        <p:spPr>
          <a:xfrm>
            <a:off x="1095925" y="968475"/>
            <a:ext cx="1740350" cy="539050"/>
          </a:xfrm>
          <a:prstGeom prst="rect">
            <a:avLst/>
          </a:prstGeom>
          <a:noFill/>
          <a:ln>
            <a:noFill/>
          </a:ln>
        </p:spPr>
      </p:pic>
      <p:sp>
        <p:nvSpPr>
          <p:cNvPr id="1286" name="Google Shape;1286;p146"/>
          <p:cNvSpPr/>
          <p:nvPr/>
        </p:nvSpPr>
        <p:spPr>
          <a:xfrm>
            <a:off x="6006760" y="2185538"/>
            <a:ext cx="2318940"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146"/>
          <p:cNvSpPr txBox="1"/>
          <p:nvPr/>
        </p:nvSpPr>
        <p:spPr>
          <a:xfrm flipH="1">
            <a:off x="6424410" y="2363625"/>
            <a:ext cx="1580700" cy="119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t>How can using subtraction help you find the value that makes this equation true?</a:t>
            </a:r>
            <a:endParaRPr sz="1200"/>
          </a:p>
          <a:p>
            <a:pPr indent="0" lvl="0" marL="0" rtl="0" algn="ctr">
              <a:spcBef>
                <a:spcPts val="0"/>
              </a:spcBef>
              <a:spcAft>
                <a:spcPts val="0"/>
              </a:spcAft>
              <a:buNone/>
            </a:pPr>
            <a:r>
              <a:t/>
            </a:r>
            <a:endParaRPr sz="1200"/>
          </a:p>
        </p:txBody>
      </p:sp>
      <p:pic>
        <p:nvPicPr>
          <p:cNvPr id="1288" name="Google Shape;1288;p146"/>
          <p:cNvPicPr preferRelativeResize="0"/>
          <p:nvPr/>
        </p:nvPicPr>
        <p:blipFill>
          <a:blip r:embed="rId6">
            <a:alphaModFix/>
          </a:blip>
          <a:stretch>
            <a:fillRect/>
          </a:stretch>
        </p:blipFill>
        <p:spPr>
          <a:xfrm>
            <a:off x="6257575" y="1243238"/>
            <a:ext cx="1617150" cy="539050"/>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292" name="Shape 1292"/>
        <p:cNvGrpSpPr/>
        <p:nvPr/>
      </p:nvGrpSpPr>
      <p:grpSpPr>
        <a:xfrm>
          <a:off x="0" y="0"/>
          <a:ext cx="0" cy="0"/>
          <a:chOff x="0" y="0"/>
          <a:chExt cx="0" cy="0"/>
        </a:xfrm>
      </p:grpSpPr>
      <p:sp>
        <p:nvSpPr>
          <p:cNvPr id="1293" name="Google Shape;1293;p147"/>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Add to a Teen Number</a:t>
            </a:r>
            <a:endParaRPr sz="4400">
              <a:solidFill>
                <a:srgbClr val="434343"/>
              </a:solidFill>
              <a:latin typeface="Hepta Slab"/>
              <a:ea typeface="Hepta Slab"/>
              <a:cs typeface="Hepta Slab"/>
              <a:sym typeface="Hepta Slab"/>
            </a:endParaRPr>
          </a:p>
        </p:txBody>
      </p:sp>
      <p:sp>
        <p:nvSpPr>
          <p:cNvPr id="1294" name="Google Shape;1294;p147"/>
          <p:cNvSpPr txBox="1"/>
          <p:nvPr/>
        </p:nvSpPr>
        <p:spPr>
          <a:xfrm>
            <a:off x="2642025" y="26113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add teen numbers and single-digit numbers.</a:t>
            </a:r>
            <a:endParaRPr>
              <a:latin typeface="Quicksand"/>
              <a:ea typeface="Quicksand"/>
              <a:cs typeface="Quicksand"/>
              <a:sym typeface="Quicksand"/>
            </a:endParaRPr>
          </a:p>
        </p:txBody>
      </p:sp>
      <p:sp>
        <p:nvSpPr>
          <p:cNvPr id="1295" name="Google Shape;1295;p147"/>
          <p:cNvSpPr/>
          <p:nvPr/>
        </p:nvSpPr>
        <p:spPr>
          <a:xfrm>
            <a:off x="219812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14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1.OA.C.6, 1.OA.D.7</a:t>
            </a:r>
            <a:endParaRPr sz="1100">
              <a:latin typeface="Quicksand"/>
              <a:ea typeface="Quicksand"/>
              <a:cs typeface="Quicksand"/>
              <a:sym typeface="Quicksand"/>
            </a:endParaRPr>
          </a:p>
        </p:txBody>
      </p:sp>
      <p:sp>
        <p:nvSpPr>
          <p:cNvPr id="1297" name="Google Shape;1297;p14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01" name="Shape 1301"/>
        <p:cNvGrpSpPr/>
        <p:nvPr/>
      </p:nvGrpSpPr>
      <p:grpSpPr>
        <a:xfrm>
          <a:off x="0" y="0"/>
          <a:ext cx="0" cy="0"/>
          <a:chOff x="0" y="0"/>
          <a:chExt cx="0" cy="0"/>
        </a:xfrm>
      </p:grpSpPr>
      <p:sp>
        <p:nvSpPr>
          <p:cNvPr id="1302" name="Google Shape;1302;p148"/>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Teen Numbers</a:t>
            </a:r>
            <a:endParaRPr b="0" sz="3000">
              <a:solidFill>
                <a:schemeClr val="accent5"/>
              </a:solidFill>
              <a:latin typeface="Hepta Slab"/>
              <a:ea typeface="Hepta Slab"/>
              <a:cs typeface="Hepta Slab"/>
              <a:sym typeface="Hepta Slab"/>
            </a:endParaRPr>
          </a:p>
        </p:txBody>
      </p:sp>
      <p:sp>
        <p:nvSpPr>
          <p:cNvPr id="1303" name="Google Shape;1303;p14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04" name="Google Shape;1304;p148"/>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305" name="Google Shape;1305;p148"/>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306" name="Google Shape;1306;p148"/>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48"/>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08" name="Google Shape;1308;p148"/>
          <p:cNvPicPr preferRelativeResize="0"/>
          <p:nvPr/>
        </p:nvPicPr>
        <p:blipFill>
          <a:blip r:embed="rId3">
            <a:alphaModFix/>
          </a:blip>
          <a:stretch>
            <a:fillRect/>
          </a:stretch>
        </p:blipFill>
        <p:spPr>
          <a:xfrm>
            <a:off x="2544863" y="2619050"/>
            <a:ext cx="3859425" cy="554950"/>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12" name="Shape 1312"/>
        <p:cNvGrpSpPr/>
        <p:nvPr/>
      </p:nvGrpSpPr>
      <p:grpSpPr>
        <a:xfrm>
          <a:off x="0" y="0"/>
          <a:ext cx="0" cy="0"/>
          <a:chOff x="0" y="0"/>
          <a:chExt cx="0" cy="0"/>
        </a:xfrm>
      </p:grpSpPr>
      <p:sp>
        <p:nvSpPr>
          <p:cNvPr id="1313" name="Google Shape;1313;p149"/>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Teen Numbers</a:t>
            </a:r>
            <a:endParaRPr b="0" sz="3000">
              <a:solidFill>
                <a:schemeClr val="accent5"/>
              </a:solidFill>
              <a:latin typeface="Hepta Slab"/>
              <a:ea typeface="Hepta Slab"/>
              <a:cs typeface="Hepta Slab"/>
              <a:sym typeface="Hepta Slab"/>
            </a:endParaRPr>
          </a:p>
        </p:txBody>
      </p:sp>
      <p:sp>
        <p:nvSpPr>
          <p:cNvPr id="1314" name="Google Shape;1314;p14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15" name="Google Shape;1315;p149"/>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316" name="Google Shape;1316;p149"/>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317" name="Google Shape;1317;p149"/>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49"/>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9" name="Google Shape;1319;p149"/>
          <p:cNvPicPr preferRelativeResize="0"/>
          <p:nvPr/>
        </p:nvPicPr>
        <p:blipFill>
          <a:blip r:embed="rId3">
            <a:alphaModFix/>
          </a:blip>
          <a:stretch>
            <a:fillRect/>
          </a:stretch>
        </p:blipFill>
        <p:spPr>
          <a:xfrm>
            <a:off x="2038800" y="2694850"/>
            <a:ext cx="4633100" cy="530875"/>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3" name="Shape 1323"/>
        <p:cNvGrpSpPr/>
        <p:nvPr/>
      </p:nvGrpSpPr>
      <p:grpSpPr>
        <a:xfrm>
          <a:off x="0" y="0"/>
          <a:ext cx="0" cy="0"/>
          <a:chOff x="0" y="0"/>
          <a:chExt cx="0" cy="0"/>
        </a:xfrm>
      </p:grpSpPr>
      <p:sp>
        <p:nvSpPr>
          <p:cNvPr id="1324" name="Google Shape;1324;p150"/>
          <p:cNvSpPr txBox="1"/>
          <p:nvPr>
            <p:ph type="ctrTitle"/>
          </p:nvPr>
        </p:nvSpPr>
        <p:spPr>
          <a:xfrm>
            <a:off x="58836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Teen Numbers</a:t>
            </a:r>
            <a:endParaRPr b="0" sz="3000">
              <a:solidFill>
                <a:schemeClr val="accent5"/>
              </a:solidFill>
              <a:latin typeface="Hepta Slab"/>
              <a:ea typeface="Hepta Slab"/>
              <a:cs typeface="Hepta Slab"/>
              <a:sym typeface="Hepta Slab"/>
            </a:endParaRPr>
          </a:p>
        </p:txBody>
      </p:sp>
      <p:sp>
        <p:nvSpPr>
          <p:cNvPr id="1325" name="Google Shape;1325;p15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26" name="Google Shape;1326;p150"/>
          <p:cNvSpPr txBox="1"/>
          <p:nvPr/>
        </p:nvSpPr>
        <p:spPr>
          <a:xfrm>
            <a:off x="628950" y="15600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Decide whether each statement is true or false.  </a:t>
            </a:r>
            <a:endParaRPr>
              <a:latin typeface="Quicksand"/>
              <a:ea typeface="Quicksand"/>
              <a:cs typeface="Quicksand"/>
              <a:sym typeface="Quicksand"/>
            </a:endParaRPr>
          </a:p>
        </p:txBody>
      </p:sp>
      <p:sp>
        <p:nvSpPr>
          <p:cNvPr id="1327" name="Google Shape;1327;p150"/>
          <p:cNvSpPr txBox="1"/>
          <p:nvPr/>
        </p:nvSpPr>
        <p:spPr>
          <a:xfrm>
            <a:off x="6023800" y="1488700"/>
            <a:ext cx="2388900" cy="6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Be prepared to explain your reasoning.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328" name="Google Shape;1328;p150"/>
          <p:cNvSpPr/>
          <p:nvPr/>
        </p:nvSpPr>
        <p:spPr>
          <a:xfrm>
            <a:off x="3927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50"/>
          <p:cNvSpPr/>
          <p:nvPr/>
        </p:nvSpPr>
        <p:spPr>
          <a:xfrm>
            <a:off x="5715300" y="1194550"/>
            <a:ext cx="2861400" cy="1283700"/>
          </a:xfrm>
          <a:prstGeom prst="star6">
            <a:avLst>
              <a:gd fmla="val 28868" name="adj"/>
              <a:gd fmla="val 115470" name="hf"/>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30" name="Google Shape;1330;p150"/>
          <p:cNvPicPr preferRelativeResize="0"/>
          <p:nvPr/>
        </p:nvPicPr>
        <p:blipFill>
          <a:blip r:embed="rId3">
            <a:alphaModFix/>
          </a:blip>
          <a:stretch>
            <a:fillRect/>
          </a:stretch>
        </p:blipFill>
        <p:spPr>
          <a:xfrm>
            <a:off x="2728150" y="2574500"/>
            <a:ext cx="3412950" cy="490750"/>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34" name="Shape 1334"/>
        <p:cNvGrpSpPr/>
        <p:nvPr/>
      </p:nvGrpSpPr>
      <p:grpSpPr>
        <a:xfrm>
          <a:off x="0" y="0"/>
          <a:ext cx="0" cy="0"/>
          <a:chOff x="0" y="0"/>
          <a:chExt cx="0" cy="0"/>
        </a:xfrm>
      </p:grpSpPr>
      <p:sp>
        <p:nvSpPr>
          <p:cNvPr id="1335" name="Google Shape;1335;p151"/>
          <p:cNvSpPr txBox="1"/>
          <p:nvPr>
            <p:ph type="ctrTitle"/>
          </p:nvPr>
        </p:nvSpPr>
        <p:spPr>
          <a:xfrm>
            <a:off x="453500" y="4997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Mancala </a:t>
            </a:r>
            <a:endParaRPr b="0" sz="3000">
              <a:solidFill>
                <a:schemeClr val="accent5"/>
              </a:solidFill>
              <a:latin typeface="Hepta Slab"/>
              <a:ea typeface="Hepta Slab"/>
              <a:cs typeface="Hepta Slab"/>
              <a:sym typeface="Hepta Slab"/>
            </a:endParaRPr>
          </a:p>
        </p:txBody>
      </p:sp>
      <p:sp>
        <p:nvSpPr>
          <p:cNvPr id="1336" name="Google Shape;1336;p1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337" name="Google Shape;1337;p151"/>
          <p:cNvPicPr preferRelativeResize="0"/>
          <p:nvPr/>
        </p:nvPicPr>
        <p:blipFill>
          <a:blip r:embed="rId3">
            <a:alphaModFix/>
          </a:blip>
          <a:stretch>
            <a:fillRect/>
          </a:stretch>
        </p:blipFill>
        <p:spPr>
          <a:xfrm>
            <a:off x="3194849" y="1307438"/>
            <a:ext cx="5776069" cy="1937150"/>
          </a:xfrm>
          <a:prstGeom prst="rect">
            <a:avLst/>
          </a:prstGeom>
          <a:noFill/>
          <a:ln>
            <a:noFill/>
          </a:ln>
        </p:spPr>
      </p:pic>
      <p:pic>
        <p:nvPicPr>
          <p:cNvPr id="1338" name="Google Shape;1338;p151"/>
          <p:cNvPicPr preferRelativeResize="0"/>
          <p:nvPr/>
        </p:nvPicPr>
        <p:blipFill>
          <a:blip r:embed="rId4">
            <a:alphaModFix/>
          </a:blip>
          <a:stretch>
            <a:fillRect/>
          </a:stretch>
        </p:blipFill>
        <p:spPr>
          <a:xfrm>
            <a:off x="662450" y="1579195"/>
            <a:ext cx="2323800" cy="1478300"/>
          </a:xfrm>
          <a:prstGeom prst="rect">
            <a:avLst/>
          </a:prstGeom>
          <a:noFill/>
          <a:ln cap="flat" cmpd="sng" w="19050">
            <a:solidFill>
              <a:schemeClr val="dk2"/>
            </a:solidFill>
            <a:prstDash val="solid"/>
            <a:round/>
            <a:headEnd len="sm" w="sm" type="none"/>
            <a:tailEnd len="sm" w="sm" type="none"/>
          </a:ln>
        </p:spPr>
      </p:pic>
      <p:pic>
        <p:nvPicPr>
          <p:cNvPr id="1339" name="Google Shape;1339;p151"/>
          <p:cNvPicPr preferRelativeResize="0"/>
          <p:nvPr/>
        </p:nvPicPr>
        <p:blipFill>
          <a:blip r:embed="rId5">
            <a:alphaModFix/>
          </a:blip>
          <a:stretch>
            <a:fillRect/>
          </a:stretch>
        </p:blipFill>
        <p:spPr>
          <a:xfrm>
            <a:off x="3194850" y="3204400"/>
            <a:ext cx="3574396" cy="470925"/>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43" name="Shape 1343"/>
        <p:cNvGrpSpPr/>
        <p:nvPr/>
      </p:nvGrpSpPr>
      <p:grpSpPr>
        <a:xfrm>
          <a:off x="0" y="0"/>
          <a:ext cx="0" cy="0"/>
          <a:chOff x="0" y="0"/>
          <a:chExt cx="0" cy="0"/>
        </a:xfrm>
      </p:grpSpPr>
      <p:sp>
        <p:nvSpPr>
          <p:cNvPr id="1344" name="Google Shape;1344;p152"/>
          <p:cNvSpPr txBox="1"/>
          <p:nvPr>
            <p:ph type="ctrTitle"/>
          </p:nvPr>
        </p:nvSpPr>
        <p:spPr>
          <a:xfrm>
            <a:off x="685800" y="662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Write Equations: </a:t>
            </a:r>
            <a:endParaRPr sz="27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Adding on to Teen Numbers</a:t>
            </a:r>
            <a:endParaRPr b="0" sz="2700">
              <a:solidFill>
                <a:schemeClr val="accent5"/>
              </a:solidFill>
              <a:latin typeface="Hepta Slab"/>
              <a:ea typeface="Hepta Slab"/>
              <a:cs typeface="Hepta Slab"/>
              <a:sym typeface="Hepta Slab"/>
            </a:endParaRPr>
          </a:p>
        </p:txBody>
      </p:sp>
      <p:sp>
        <p:nvSpPr>
          <p:cNvPr id="1345" name="Google Shape;1345;p1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346" name="Google Shape;1346;p152"/>
          <p:cNvSpPr txBox="1"/>
          <p:nvPr/>
        </p:nvSpPr>
        <p:spPr>
          <a:xfrm>
            <a:off x="2235200" y="1222975"/>
            <a:ext cx="5608800" cy="5391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Find the missing value so that each equation is true. </a:t>
            </a:r>
            <a:endParaRPr/>
          </a:p>
          <a:p>
            <a:pPr indent="-317500" lvl="0" marL="457200" rtl="0" algn="l">
              <a:spcBef>
                <a:spcPts val="0"/>
              </a:spcBef>
              <a:spcAft>
                <a:spcPts val="0"/>
              </a:spcAft>
              <a:buSzPts val="1400"/>
              <a:buChar char="●"/>
            </a:pPr>
            <a:r>
              <a:rPr lang="en"/>
              <a:t>Show your thinking using drawings, numbers, or words</a:t>
            </a:r>
            <a:endParaRPr/>
          </a:p>
        </p:txBody>
      </p:sp>
      <p:pic>
        <p:nvPicPr>
          <p:cNvPr id="1347" name="Google Shape;1347;p152"/>
          <p:cNvPicPr preferRelativeResize="0"/>
          <p:nvPr/>
        </p:nvPicPr>
        <p:blipFill>
          <a:blip r:embed="rId3">
            <a:alphaModFix/>
          </a:blip>
          <a:stretch>
            <a:fillRect/>
          </a:stretch>
        </p:blipFill>
        <p:spPr>
          <a:xfrm>
            <a:off x="585725" y="878800"/>
            <a:ext cx="1186525" cy="962975"/>
          </a:xfrm>
          <a:prstGeom prst="rect">
            <a:avLst/>
          </a:prstGeom>
          <a:noFill/>
          <a:ln cap="flat" cmpd="sng" w="19050">
            <a:solidFill>
              <a:schemeClr val="dk2"/>
            </a:solidFill>
            <a:prstDash val="solid"/>
            <a:round/>
            <a:headEnd len="sm" w="sm" type="none"/>
            <a:tailEnd len="sm" w="sm" type="none"/>
          </a:ln>
        </p:spPr>
      </p:pic>
      <p:pic>
        <p:nvPicPr>
          <p:cNvPr id="1348" name="Google Shape;1348;p152"/>
          <p:cNvPicPr preferRelativeResize="0"/>
          <p:nvPr/>
        </p:nvPicPr>
        <p:blipFill>
          <a:blip r:embed="rId4">
            <a:alphaModFix/>
          </a:blip>
          <a:stretch>
            <a:fillRect/>
          </a:stretch>
        </p:blipFill>
        <p:spPr>
          <a:xfrm>
            <a:off x="946775" y="1943050"/>
            <a:ext cx="2324100" cy="1009650"/>
          </a:xfrm>
          <a:prstGeom prst="rect">
            <a:avLst/>
          </a:prstGeom>
          <a:noFill/>
          <a:ln cap="flat" cmpd="sng" w="19050">
            <a:solidFill>
              <a:schemeClr val="dk2"/>
            </a:solidFill>
            <a:prstDash val="solid"/>
            <a:round/>
            <a:headEnd len="sm" w="sm" type="none"/>
            <a:tailEnd len="sm" w="sm" type="none"/>
          </a:ln>
        </p:spPr>
      </p:pic>
      <p:pic>
        <p:nvPicPr>
          <p:cNvPr id="1349" name="Google Shape;1349;p152"/>
          <p:cNvPicPr preferRelativeResize="0"/>
          <p:nvPr/>
        </p:nvPicPr>
        <p:blipFill>
          <a:blip r:embed="rId5">
            <a:alphaModFix/>
          </a:blip>
          <a:stretch>
            <a:fillRect/>
          </a:stretch>
        </p:blipFill>
        <p:spPr>
          <a:xfrm>
            <a:off x="3599825" y="1914475"/>
            <a:ext cx="2352675" cy="1066800"/>
          </a:xfrm>
          <a:prstGeom prst="rect">
            <a:avLst/>
          </a:prstGeom>
          <a:noFill/>
          <a:ln cap="flat" cmpd="sng" w="19050">
            <a:solidFill>
              <a:schemeClr val="dk2"/>
            </a:solidFill>
            <a:prstDash val="solid"/>
            <a:round/>
            <a:headEnd len="sm" w="sm" type="none"/>
            <a:tailEnd len="sm" w="sm" type="none"/>
          </a:ln>
        </p:spPr>
      </p:pic>
      <p:pic>
        <p:nvPicPr>
          <p:cNvPr id="1350" name="Google Shape;1350;p152"/>
          <p:cNvPicPr preferRelativeResize="0"/>
          <p:nvPr/>
        </p:nvPicPr>
        <p:blipFill>
          <a:blip r:embed="rId6">
            <a:alphaModFix/>
          </a:blip>
          <a:stretch>
            <a:fillRect/>
          </a:stretch>
        </p:blipFill>
        <p:spPr>
          <a:xfrm>
            <a:off x="6281450" y="1914475"/>
            <a:ext cx="2232849" cy="1066800"/>
          </a:xfrm>
          <a:prstGeom prst="rect">
            <a:avLst/>
          </a:prstGeom>
          <a:noFill/>
          <a:ln cap="flat" cmpd="sng" w="19050">
            <a:solidFill>
              <a:schemeClr val="dk2"/>
            </a:solidFill>
            <a:prstDash val="solid"/>
            <a:round/>
            <a:headEnd len="sm" w="sm" type="none"/>
            <a:tailEnd len="sm" w="sm" type="none"/>
          </a:ln>
        </p:spPr>
      </p:pic>
      <p:pic>
        <p:nvPicPr>
          <p:cNvPr id="1351" name="Google Shape;1351;p152"/>
          <p:cNvPicPr preferRelativeResize="0"/>
          <p:nvPr/>
        </p:nvPicPr>
        <p:blipFill>
          <a:blip r:embed="rId7">
            <a:alphaModFix/>
          </a:blip>
          <a:stretch>
            <a:fillRect/>
          </a:stretch>
        </p:blipFill>
        <p:spPr>
          <a:xfrm>
            <a:off x="932488" y="3246550"/>
            <a:ext cx="2352675" cy="1211192"/>
          </a:xfrm>
          <a:prstGeom prst="rect">
            <a:avLst/>
          </a:prstGeom>
          <a:noFill/>
          <a:ln cap="flat" cmpd="sng" w="19050">
            <a:solidFill>
              <a:schemeClr val="dk2"/>
            </a:solidFill>
            <a:prstDash val="solid"/>
            <a:round/>
            <a:headEnd len="sm" w="sm" type="none"/>
            <a:tailEnd len="sm" w="sm" type="none"/>
          </a:ln>
        </p:spPr>
      </p:pic>
      <p:pic>
        <p:nvPicPr>
          <p:cNvPr id="1352" name="Google Shape;1352;p152"/>
          <p:cNvPicPr preferRelativeResize="0"/>
          <p:nvPr/>
        </p:nvPicPr>
        <p:blipFill>
          <a:blip r:embed="rId8">
            <a:alphaModFix/>
          </a:blip>
          <a:stretch>
            <a:fillRect/>
          </a:stretch>
        </p:blipFill>
        <p:spPr>
          <a:xfrm>
            <a:off x="3599825" y="3246550"/>
            <a:ext cx="2404013" cy="1243775"/>
          </a:xfrm>
          <a:prstGeom prst="rect">
            <a:avLst/>
          </a:prstGeom>
          <a:noFill/>
          <a:ln cap="flat" cmpd="sng" w="19050">
            <a:solidFill>
              <a:schemeClr val="dk2"/>
            </a:solidFill>
            <a:prstDash val="solid"/>
            <a:round/>
            <a:headEnd len="sm" w="sm" type="none"/>
            <a:tailEnd len="sm" w="sm" type="none"/>
          </a:ln>
        </p:spPr>
      </p:pic>
      <p:pic>
        <p:nvPicPr>
          <p:cNvPr id="1353" name="Google Shape;1353;p152"/>
          <p:cNvPicPr preferRelativeResize="0"/>
          <p:nvPr/>
        </p:nvPicPr>
        <p:blipFill>
          <a:blip r:embed="rId9">
            <a:alphaModFix/>
          </a:blip>
          <a:stretch>
            <a:fillRect/>
          </a:stretch>
        </p:blipFill>
        <p:spPr>
          <a:xfrm>
            <a:off x="6212413" y="3352088"/>
            <a:ext cx="2543175" cy="1000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57" name="Shape 1357"/>
        <p:cNvGrpSpPr/>
        <p:nvPr/>
      </p:nvGrpSpPr>
      <p:grpSpPr>
        <a:xfrm>
          <a:off x="0" y="0"/>
          <a:ext cx="0" cy="0"/>
          <a:chOff x="0" y="0"/>
          <a:chExt cx="0" cy="0"/>
        </a:xfrm>
      </p:grpSpPr>
      <p:sp>
        <p:nvSpPr>
          <p:cNvPr id="1358" name="Google Shape;1358;p15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359" name="Google Shape;1359;p153"/>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360" name="Google Shape;1360;p153"/>
          <p:cNvSpPr txBox="1"/>
          <p:nvPr/>
        </p:nvSpPr>
        <p:spPr>
          <a:xfrm>
            <a:off x="1260450" y="3815575"/>
            <a:ext cx="6623100" cy="6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a:p>
        </p:txBody>
      </p:sp>
      <p:pic>
        <p:nvPicPr>
          <p:cNvPr id="1361" name="Google Shape;1361;p153"/>
          <p:cNvPicPr preferRelativeResize="0"/>
          <p:nvPr/>
        </p:nvPicPr>
        <p:blipFill>
          <a:blip r:embed="rId3">
            <a:alphaModFix/>
          </a:blip>
          <a:stretch>
            <a:fillRect/>
          </a:stretch>
        </p:blipFill>
        <p:spPr>
          <a:xfrm>
            <a:off x="4641651" y="2510675"/>
            <a:ext cx="2264814" cy="2003900"/>
          </a:xfrm>
          <a:prstGeom prst="rect">
            <a:avLst/>
          </a:prstGeom>
          <a:noFill/>
          <a:ln>
            <a:noFill/>
          </a:ln>
        </p:spPr>
      </p:pic>
      <p:sp>
        <p:nvSpPr>
          <p:cNvPr id="1362" name="Google Shape;1362;p153"/>
          <p:cNvSpPr/>
          <p:nvPr/>
        </p:nvSpPr>
        <p:spPr>
          <a:xfrm flipH="1">
            <a:off x="1164223" y="1595424"/>
            <a:ext cx="2508177" cy="23340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153"/>
          <p:cNvSpPr txBox="1"/>
          <p:nvPr/>
        </p:nvSpPr>
        <p:spPr>
          <a:xfrm>
            <a:off x="1451076" y="1868800"/>
            <a:ext cx="1782000" cy="93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latin typeface="Livvic"/>
                <a:ea typeface="Livvic"/>
                <a:cs typeface="Livvic"/>
                <a:sym typeface="Livvic"/>
              </a:rPr>
              <a:t>What are different ways to find the value that makes the equation true?</a:t>
            </a:r>
            <a:endParaRPr sz="1600">
              <a:latin typeface="Livvic"/>
              <a:ea typeface="Livvic"/>
              <a:cs typeface="Livvic"/>
              <a:sym typeface="Livvic"/>
            </a:endParaRPr>
          </a:p>
          <a:p>
            <a:pPr indent="0" lvl="0" marL="0" rtl="0" algn="ctr">
              <a:spcBef>
                <a:spcPts val="0"/>
              </a:spcBef>
              <a:spcAft>
                <a:spcPts val="0"/>
              </a:spcAft>
              <a:buNone/>
            </a:pPr>
            <a:r>
              <a:t/>
            </a:r>
            <a:endParaRPr/>
          </a:p>
        </p:txBody>
      </p:sp>
      <p:pic>
        <p:nvPicPr>
          <p:cNvPr id="1364" name="Google Shape;1364;p153"/>
          <p:cNvPicPr preferRelativeResize="0"/>
          <p:nvPr/>
        </p:nvPicPr>
        <p:blipFill>
          <a:blip r:embed="rId4">
            <a:alphaModFix/>
          </a:blip>
          <a:stretch>
            <a:fillRect/>
          </a:stretch>
        </p:blipFill>
        <p:spPr>
          <a:xfrm>
            <a:off x="3115125" y="731938"/>
            <a:ext cx="1095375" cy="476250"/>
          </a:xfrm>
          <a:prstGeom prst="rect">
            <a:avLst/>
          </a:prstGeom>
          <a:noFill/>
          <a:ln cap="flat" cmpd="sng" w="19050">
            <a:solidFill>
              <a:schemeClr val="dk2"/>
            </a:solidFill>
            <a:prstDash val="solid"/>
            <a:round/>
            <a:headEnd len="sm" w="sm" type="none"/>
            <a:tailEnd len="sm" w="sm" type="none"/>
          </a:ln>
        </p:spPr>
      </p:pic>
      <p:pic>
        <p:nvPicPr>
          <p:cNvPr id="1365" name="Google Shape;1365;p153"/>
          <p:cNvPicPr preferRelativeResize="0"/>
          <p:nvPr/>
        </p:nvPicPr>
        <p:blipFill>
          <a:blip r:embed="rId5">
            <a:alphaModFix/>
          </a:blip>
          <a:stretch>
            <a:fillRect/>
          </a:stretch>
        </p:blipFill>
        <p:spPr>
          <a:xfrm>
            <a:off x="4522550" y="425650"/>
            <a:ext cx="1895475" cy="1362075"/>
          </a:xfrm>
          <a:prstGeom prst="rect">
            <a:avLst/>
          </a:prstGeom>
          <a:noFill/>
          <a:ln>
            <a:noFill/>
          </a:ln>
        </p:spPr>
      </p:pic>
      <p:sp>
        <p:nvSpPr>
          <p:cNvPr id="1366" name="Google Shape;1366;p153"/>
          <p:cNvSpPr/>
          <p:nvPr/>
        </p:nvSpPr>
        <p:spPr>
          <a:xfrm>
            <a:off x="4641650" y="52465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53"/>
          <p:cNvSpPr/>
          <p:nvPr/>
        </p:nvSpPr>
        <p:spPr>
          <a:xfrm>
            <a:off x="5003000" y="52465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153"/>
          <p:cNvSpPr/>
          <p:nvPr/>
        </p:nvSpPr>
        <p:spPr>
          <a:xfrm>
            <a:off x="5324175" y="52465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153"/>
          <p:cNvSpPr/>
          <p:nvPr/>
        </p:nvSpPr>
        <p:spPr>
          <a:xfrm>
            <a:off x="5677500" y="52465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153"/>
          <p:cNvSpPr/>
          <p:nvPr/>
        </p:nvSpPr>
        <p:spPr>
          <a:xfrm>
            <a:off x="6030825" y="52465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153"/>
          <p:cNvSpPr/>
          <p:nvPr/>
        </p:nvSpPr>
        <p:spPr>
          <a:xfrm>
            <a:off x="4641650" y="82885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53"/>
          <p:cNvSpPr/>
          <p:nvPr/>
        </p:nvSpPr>
        <p:spPr>
          <a:xfrm>
            <a:off x="5003000" y="82885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153"/>
          <p:cNvSpPr/>
          <p:nvPr/>
        </p:nvSpPr>
        <p:spPr>
          <a:xfrm>
            <a:off x="5324175" y="82885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153"/>
          <p:cNvSpPr/>
          <p:nvPr/>
        </p:nvSpPr>
        <p:spPr>
          <a:xfrm>
            <a:off x="5677500" y="82885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153"/>
          <p:cNvSpPr/>
          <p:nvPr/>
        </p:nvSpPr>
        <p:spPr>
          <a:xfrm>
            <a:off x="6030825" y="82885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53"/>
          <p:cNvSpPr/>
          <p:nvPr/>
        </p:nvSpPr>
        <p:spPr>
          <a:xfrm>
            <a:off x="4641650" y="120820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53"/>
          <p:cNvSpPr/>
          <p:nvPr/>
        </p:nvSpPr>
        <p:spPr>
          <a:xfrm>
            <a:off x="5003000" y="120820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153"/>
          <p:cNvSpPr/>
          <p:nvPr/>
        </p:nvSpPr>
        <p:spPr>
          <a:xfrm>
            <a:off x="5364350" y="120820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153"/>
          <p:cNvSpPr/>
          <p:nvPr/>
        </p:nvSpPr>
        <p:spPr>
          <a:xfrm>
            <a:off x="5677500" y="120820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153"/>
          <p:cNvSpPr/>
          <p:nvPr/>
        </p:nvSpPr>
        <p:spPr>
          <a:xfrm>
            <a:off x="6012400" y="120820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153"/>
          <p:cNvSpPr/>
          <p:nvPr/>
        </p:nvSpPr>
        <p:spPr>
          <a:xfrm>
            <a:off x="4641650" y="150065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53"/>
          <p:cNvSpPr/>
          <p:nvPr/>
        </p:nvSpPr>
        <p:spPr>
          <a:xfrm>
            <a:off x="5003000" y="150065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153"/>
          <p:cNvSpPr/>
          <p:nvPr/>
        </p:nvSpPr>
        <p:spPr>
          <a:xfrm>
            <a:off x="5364350" y="1500650"/>
            <a:ext cx="216900" cy="233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153"/>
          <p:cNvSpPr/>
          <p:nvPr/>
        </p:nvSpPr>
        <p:spPr>
          <a:xfrm>
            <a:off x="5677500" y="1500650"/>
            <a:ext cx="216900" cy="2331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153"/>
          <p:cNvSpPr/>
          <p:nvPr/>
        </p:nvSpPr>
        <p:spPr>
          <a:xfrm>
            <a:off x="5990650" y="1500650"/>
            <a:ext cx="216900" cy="2331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389" name="Shape 1389"/>
        <p:cNvGrpSpPr/>
        <p:nvPr/>
      </p:nvGrpSpPr>
      <p:grpSpPr>
        <a:xfrm>
          <a:off x="0" y="0"/>
          <a:ext cx="0" cy="0"/>
          <a:chOff x="0" y="0"/>
          <a:chExt cx="0" cy="0"/>
        </a:xfrm>
      </p:grpSpPr>
      <p:sp>
        <p:nvSpPr>
          <p:cNvPr id="1390" name="Google Shape;1390;p154"/>
          <p:cNvSpPr txBox="1"/>
          <p:nvPr>
            <p:ph type="ctrTitle"/>
          </p:nvPr>
        </p:nvSpPr>
        <p:spPr>
          <a:xfrm>
            <a:off x="1418275" y="1865950"/>
            <a:ext cx="6110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Subtract From a Teen Number</a:t>
            </a:r>
            <a:endParaRPr sz="4400">
              <a:solidFill>
                <a:srgbClr val="434343"/>
              </a:solidFill>
              <a:latin typeface="Hepta Slab"/>
              <a:ea typeface="Hepta Slab"/>
              <a:cs typeface="Hepta Slab"/>
              <a:sym typeface="Hepta Slab"/>
            </a:endParaRPr>
          </a:p>
        </p:txBody>
      </p:sp>
      <p:sp>
        <p:nvSpPr>
          <p:cNvPr id="1391" name="Google Shape;1391;p154"/>
          <p:cNvSpPr txBox="1"/>
          <p:nvPr/>
        </p:nvSpPr>
        <p:spPr>
          <a:xfrm>
            <a:off x="2970300" y="26113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subtract and add within 20.</a:t>
            </a:r>
            <a:endParaRPr>
              <a:latin typeface="Quicksand"/>
              <a:ea typeface="Quicksand"/>
              <a:cs typeface="Quicksand"/>
              <a:sym typeface="Quicksand"/>
            </a:endParaRPr>
          </a:p>
        </p:txBody>
      </p:sp>
      <p:sp>
        <p:nvSpPr>
          <p:cNvPr id="1392" name="Google Shape;1392;p154"/>
          <p:cNvSpPr/>
          <p:nvPr/>
        </p:nvSpPr>
        <p:spPr>
          <a:xfrm>
            <a:off x="2543702" y="2611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15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1.NBT.A.1, 1.OA.A.1, 1.OA.C.6</a:t>
            </a:r>
            <a:endParaRPr sz="1100">
              <a:latin typeface="Quicksand"/>
              <a:ea typeface="Quicksand"/>
              <a:cs typeface="Quicksand"/>
              <a:sym typeface="Quicksand"/>
            </a:endParaRPr>
          </a:p>
        </p:txBody>
      </p:sp>
      <p:sp>
        <p:nvSpPr>
          <p:cNvPr id="1394" name="Google Shape;1394;p15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98" name="Shape 1398"/>
        <p:cNvGrpSpPr/>
        <p:nvPr/>
      </p:nvGrpSpPr>
      <p:grpSpPr>
        <a:xfrm>
          <a:off x="0" y="0"/>
          <a:ext cx="0" cy="0"/>
          <a:chOff x="0" y="0"/>
          <a:chExt cx="0" cy="0"/>
        </a:xfrm>
      </p:grpSpPr>
      <p:sp>
        <p:nvSpPr>
          <p:cNvPr id="1399" name="Google Shape;1399;p155"/>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Choral Count: By Ten</a:t>
            </a:r>
            <a:endParaRPr b="0" sz="3000">
              <a:solidFill>
                <a:schemeClr val="accent5"/>
              </a:solidFill>
              <a:latin typeface="Hepta Slab"/>
              <a:ea typeface="Hepta Slab"/>
              <a:cs typeface="Hepta Slab"/>
              <a:sym typeface="Hepta Slab"/>
            </a:endParaRPr>
          </a:p>
        </p:txBody>
      </p:sp>
      <p:sp>
        <p:nvSpPr>
          <p:cNvPr id="1400" name="Google Shape;1400;p15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01" name="Google Shape;1401;p155"/>
          <p:cNvSpPr txBox="1"/>
          <p:nvPr/>
        </p:nvSpPr>
        <p:spPr>
          <a:xfrm>
            <a:off x="1454525" y="2246775"/>
            <a:ext cx="6234900" cy="77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Caveat Brush"/>
                <a:ea typeface="Caveat Brush"/>
                <a:cs typeface="Caveat Brush"/>
                <a:sym typeface="Caveat Brush"/>
              </a:rPr>
              <a:t>Count by 10, starting at 2.</a:t>
            </a:r>
            <a:endParaRPr sz="3000">
              <a:latin typeface="Caveat Brush"/>
              <a:ea typeface="Caveat Brush"/>
              <a:cs typeface="Caveat Brush"/>
              <a:sym typeface="Caveat Brush"/>
            </a:endParaRPr>
          </a:p>
        </p:txBody>
      </p:sp>
      <p:pic>
        <p:nvPicPr>
          <p:cNvPr id="1402" name="Google Shape;1402;p155"/>
          <p:cNvPicPr preferRelativeResize="0"/>
          <p:nvPr/>
        </p:nvPicPr>
        <p:blipFill>
          <a:blip r:embed="rId3">
            <a:alphaModFix/>
          </a:blip>
          <a:stretch>
            <a:fillRect/>
          </a:stretch>
        </p:blipFill>
        <p:spPr>
          <a:xfrm>
            <a:off x="914700" y="1392400"/>
            <a:ext cx="1400725" cy="1077900"/>
          </a:xfrm>
          <a:prstGeom prst="rect">
            <a:avLst/>
          </a:prstGeom>
          <a:noFill/>
          <a:ln>
            <a:noFill/>
          </a:ln>
        </p:spPr>
      </p:pic>
      <p:pic>
        <p:nvPicPr>
          <p:cNvPr id="1403" name="Google Shape;1403;p155"/>
          <p:cNvPicPr preferRelativeResize="0"/>
          <p:nvPr/>
        </p:nvPicPr>
        <p:blipFill>
          <a:blip r:embed="rId4">
            <a:alphaModFix/>
          </a:blip>
          <a:stretch>
            <a:fillRect/>
          </a:stretch>
        </p:blipFill>
        <p:spPr>
          <a:xfrm>
            <a:off x="6924800" y="2712325"/>
            <a:ext cx="1400717" cy="1077900"/>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07" name="Shape 1407"/>
        <p:cNvGrpSpPr/>
        <p:nvPr/>
      </p:nvGrpSpPr>
      <p:grpSpPr>
        <a:xfrm>
          <a:off x="0" y="0"/>
          <a:ext cx="0" cy="0"/>
          <a:chOff x="0" y="0"/>
          <a:chExt cx="0" cy="0"/>
        </a:xfrm>
      </p:grpSpPr>
      <p:sp>
        <p:nvSpPr>
          <p:cNvPr id="1408" name="Google Shape;1408;p156"/>
          <p:cNvSpPr txBox="1"/>
          <p:nvPr>
            <p:ph type="ctrTitle"/>
          </p:nvPr>
        </p:nvSpPr>
        <p:spPr>
          <a:xfrm>
            <a:off x="73307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Noah’s Collection</a:t>
            </a:r>
            <a:endParaRPr b="0" sz="3000">
              <a:solidFill>
                <a:schemeClr val="accent5"/>
              </a:solidFill>
              <a:latin typeface="Hepta Slab"/>
              <a:ea typeface="Hepta Slab"/>
              <a:cs typeface="Hepta Slab"/>
              <a:sym typeface="Hepta Slab"/>
            </a:endParaRPr>
          </a:p>
        </p:txBody>
      </p:sp>
      <p:sp>
        <p:nvSpPr>
          <p:cNvPr id="1409" name="Google Shape;1409;p1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10" name="Google Shape;1410;p156"/>
          <p:cNvSpPr txBox="1"/>
          <p:nvPr/>
        </p:nvSpPr>
        <p:spPr>
          <a:xfrm>
            <a:off x="615250" y="1326050"/>
            <a:ext cx="3705000" cy="28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Noah likes to collect game pieces.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 has 19 game pieces arranged like this in his bin: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He takes out 8 game pieces to play with. </a:t>
            </a:r>
            <a:endParaRPr>
              <a:solidFill>
                <a:schemeClr val="dk1"/>
              </a:solidFill>
            </a:endParaRPr>
          </a:p>
          <a:p>
            <a:pPr indent="0" lvl="0" marL="0" rtl="0" algn="l">
              <a:spcBef>
                <a:spcPts val="0"/>
              </a:spcBef>
              <a:spcAft>
                <a:spcPts val="0"/>
              </a:spcAft>
              <a:buNone/>
            </a:pPr>
            <a:r>
              <a:t/>
            </a:r>
            <a:endParaRPr/>
          </a:p>
        </p:txBody>
      </p:sp>
      <p:pic>
        <p:nvPicPr>
          <p:cNvPr id="1411" name="Google Shape;1411;p156"/>
          <p:cNvPicPr preferRelativeResize="0"/>
          <p:nvPr/>
        </p:nvPicPr>
        <p:blipFill>
          <a:blip r:embed="rId3">
            <a:alphaModFix/>
          </a:blip>
          <a:stretch>
            <a:fillRect/>
          </a:stretch>
        </p:blipFill>
        <p:spPr>
          <a:xfrm>
            <a:off x="1499075" y="2357950"/>
            <a:ext cx="1824575" cy="1539825"/>
          </a:xfrm>
          <a:prstGeom prst="rect">
            <a:avLst/>
          </a:prstGeom>
          <a:noFill/>
          <a:ln>
            <a:noFill/>
          </a:ln>
        </p:spPr>
      </p:pic>
      <p:sp>
        <p:nvSpPr>
          <p:cNvPr id="1412" name="Google Shape;1412;p156"/>
          <p:cNvSpPr txBox="1"/>
          <p:nvPr/>
        </p:nvSpPr>
        <p:spPr>
          <a:xfrm>
            <a:off x="4697900" y="1309975"/>
            <a:ext cx="4066500" cy="296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How many game pieces are left in the bin?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lang="en"/>
              <a:t>Show your thinking using drawings, numbers, or words.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lang="en"/>
              <a:t>Write an equation to represent the problem.</a:t>
            </a:r>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16" name="Shape 1416"/>
        <p:cNvGrpSpPr/>
        <p:nvPr/>
      </p:nvGrpSpPr>
      <p:grpSpPr>
        <a:xfrm>
          <a:off x="0" y="0"/>
          <a:ext cx="0" cy="0"/>
          <a:chOff x="0" y="0"/>
          <a:chExt cx="0" cy="0"/>
        </a:xfrm>
      </p:grpSpPr>
      <p:sp>
        <p:nvSpPr>
          <p:cNvPr id="1417" name="Google Shape;1417;p157"/>
          <p:cNvSpPr txBox="1"/>
          <p:nvPr>
            <p:ph type="ctrTitle"/>
          </p:nvPr>
        </p:nvSpPr>
        <p:spPr>
          <a:xfrm>
            <a:off x="396725" y="53374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chemeClr val="accent5"/>
                </a:solidFill>
                <a:latin typeface="Hepta Slab"/>
                <a:ea typeface="Hepta Slab"/>
                <a:cs typeface="Hepta Slab"/>
                <a:sym typeface="Hepta Slab"/>
              </a:rPr>
              <a:t>Addition and Subtraction Equations </a:t>
            </a:r>
            <a:endParaRPr sz="21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100">
                <a:solidFill>
                  <a:schemeClr val="accent5"/>
                </a:solidFill>
                <a:latin typeface="Hepta Slab"/>
                <a:ea typeface="Hepta Slab"/>
                <a:cs typeface="Hepta Slab"/>
                <a:sym typeface="Hepta Slab"/>
              </a:rPr>
              <a:t>with Teen Number</a:t>
            </a:r>
            <a:endParaRPr b="0" sz="2100">
              <a:solidFill>
                <a:schemeClr val="accent5"/>
              </a:solidFill>
              <a:latin typeface="Hepta Slab"/>
              <a:ea typeface="Hepta Slab"/>
              <a:cs typeface="Hepta Slab"/>
              <a:sym typeface="Hepta Slab"/>
            </a:endParaRPr>
          </a:p>
        </p:txBody>
      </p:sp>
      <p:sp>
        <p:nvSpPr>
          <p:cNvPr id="1418" name="Google Shape;1418;p1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19" name="Google Shape;1419;p157"/>
          <p:cNvSpPr txBox="1"/>
          <p:nvPr/>
        </p:nvSpPr>
        <p:spPr>
          <a:xfrm>
            <a:off x="1208075" y="1142750"/>
            <a:ext cx="6868800" cy="5391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Find the value that makes the equation true. </a:t>
            </a:r>
            <a:endParaRPr/>
          </a:p>
          <a:p>
            <a:pPr indent="-317500" lvl="0" marL="457200" rtl="0" algn="l">
              <a:spcBef>
                <a:spcPts val="0"/>
              </a:spcBef>
              <a:spcAft>
                <a:spcPts val="0"/>
              </a:spcAft>
              <a:buSzPts val="1400"/>
              <a:buChar char="●"/>
            </a:pPr>
            <a:r>
              <a:rPr lang="en"/>
              <a:t>Be ready to explain or show your thinking in a way that others can understand.</a:t>
            </a:r>
            <a:endParaRPr/>
          </a:p>
        </p:txBody>
      </p:sp>
      <p:pic>
        <p:nvPicPr>
          <p:cNvPr id="1420" name="Google Shape;1420;p157"/>
          <p:cNvPicPr preferRelativeResize="0"/>
          <p:nvPr/>
        </p:nvPicPr>
        <p:blipFill>
          <a:blip r:embed="rId3">
            <a:alphaModFix/>
          </a:blip>
          <a:stretch>
            <a:fillRect/>
          </a:stretch>
        </p:blipFill>
        <p:spPr>
          <a:xfrm>
            <a:off x="1556650" y="1762050"/>
            <a:ext cx="2524125" cy="2847975"/>
          </a:xfrm>
          <a:prstGeom prst="rect">
            <a:avLst/>
          </a:prstGeom>
          <a:noFill/>
          <a:ln cap="flat" cmpd="sng" w="19050">
            <a:solidFill>
              <a:schemeClr val="dk2"/>
            </a:solidFill>
            <a:prstDash val="solid"/>
            <a:round/>
            <a:headEnd len="sm" w="sm" type="none"/>
            <a:tailEnd len="sm" w="sm" type="none"/>
          </a:ln>
        </p:spPr>
      </p:pic>
      <p:pic>
        <p:nvPicPr>
          <p:cNvPr id="1421" name="Google Shape;1421;p157"/>
          <p:cNvPicPr preferRelativeResize="0"/>
          <p:nvPr/>
        </p:nvPicPr>
        <p:blipFill>
          <a:blip r:embed="rId4">
            <a:alphaModFix/>
          </a:blip>
          <a:stretch>
            <a:fillRect/>
          </a:stretch>
        </p:blipFill>
        <p:spPr>
          <a:xfrm>
            <a:off x="4489950" y="1762050"/>
            <a:ext cx="2423325" cy="2911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25" name="Shape 1425"/>
        <p:cNvGrpSpPr/>
        <p:nvPr/>
      </p:nvGrpSpPr>
      <p:grpSpPr>
        <a:xfrm>
          <a:off x="0" y="0"/>
          <a:ext cx="0" cy="0"/>
          <a:chOff x="0" y="0"/>
          <a:chExt cx="0" cy="0"/>
        </a:xfrm>
      </p:grpSpPr>
      <p:sp>
        <p:nvSpPr>
          <p:cNvPr id="1426" name="Google Shape;1426;p15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27" name="Google Shape;1427;p158"/>
          <p:cNvSpPr txBox="1"/>
          <p:nvPr/>
        </p:nvSpPr>
        <p:spPr>
          <a:xfrm>
            <a:off x="7584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428" name="Google Shape;1428;p15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429" name="Google Shape;1429;p158"/>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a:p>
        </p:txBody>
      </p:sp>
      <p:pic>
        <p:nvPicPr>
          <p:cNvPr id="1430" name="Google Shape;1430;p158"/>
          <p:cNvPicPr preferRelativeResize="0"/>
          <p:nvPr/>
        </p:nvPicPr>
        <p:blipFill>
          <a:blip r:embed="rId3">
            <a:alphaModFix/>
          </a:blip>
          <a:stretch>
            <a:fillRect/>
          </a:stretch>
        </p:blipFill>
        <p:spPr>
          <a:xfrm>
            <a:off x="4506597" y="2938150"/>
            <a:ext cx="1582150" cy="1399875"/>
          </a:xfrm>
          <a:prstGeom prst="rect">
            <a:avLst/>
          </a:prstGeom>
          <a:noFill/>
          <a:ln>
            <a:noFill/>
          </a:ln>
        </p:spPr>
      </p:pic>
      <p:sp>
        <p:nvSpPr>
          <p:cNvPr id="1431" name="Google Shape;1431;p158"/>
          <p:cNvSpPr/>
          <p:nvPr/>
        </p:nvSpPr>
        <p:spPr>
          <a:xfrm flipH="1">
            <a:off x="1676081" y="2071500"/>
            <a:ext cx="2513693" cy="187951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158"/>
          <p:cNvSpPr txBox="1"/>
          <p:nvPr/>
        </p:nvSpPr>
        <p:spPr>
          <a:xfrm>
            <a:off x="2097125" y="2294325"/>
            <a:ext cx="1671600" cy="87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latin typeface="Hepta Slab"/>
                <a:ea typeface="Hepta Slab"/>
                <a:cs typeface="Hepta Slab"/>
                <a:sym typeface="Hepta Slab"/>
              </a:rPr>
              <a:t>Which method would you recommend to a friend? Why?</a:t>
            </a:r>
            <a:endParaRPr sz="1000"/>
          </a:p>
        </p:txBody>
      </p:sp>
      <p:pic>
        <p:nvPicPr>
          <p:cNvPr id="1433" name="Google Shape;1433;p158"/>
          <p:cNvPicPr preferRelativeResize="0"/>
          <p:nvPr/>
        </p:nvPicPr>
        <p:blipFill>
          <a:blip r:embed="rId4">
            <a:alphaModFix/>
          </a:blip>
          <a:stretch>
            <a:fillRect/>
          </a:stretch>
        </p:blipFill>
        <p:spPr>
          <a:xfrm>
            <a:off x="3616200" y="755125"/>
            <a:ext cx="1980375" cy="723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437" name="Shape 1437"/>
        <p:cNvGrpSpPr/>
        <p:nvPr/>
      </p:nvGrpSpPr>
      <p:grpSpPr>
        <a:xfrm>
          <a:off x="0" y="0"/>
          <a:ext cx="0" cy="0"/>
          <a:chOff x="0" y="0"/>
          <a:chExt cx="0" cy="0"/>
        </a:xfrm>
      </p:grpSpPr>
      <p:sp>
        <p:nvSpPr>
          <p:cNvPr id="1438" name="Google Shape;1438;p159"/>
          <p:cNvSpPr txBox="1"/>
          <p:nvPr>
            <p:ph type="ctrTitle"/>
          </p:nvPr>
        </p:nvSpPr>
        <p:spPr>
          <a:xfrm>
            <a:off x="577925" y="1951200"/>
            <a:ext cx="8055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More Story Problems </a:t>
            </a:r>
            <a:endParaRPr sz="40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000">
                <a:solidFill>
                  <a:srgbClr val="434343"/>
                </a:solidFill>
                <a:latin typeface="Hepta Slab"/>
                <a:ea typeface="Hepta Slab"/>
                <a:cs typeface="Hepta Slab"/>
                <a:sym typeface="Hepta Slab"/>
              </a:rPr>
              <a:t>with Teen Numbers</a:t>
            </a:r>
            <a:endParaRPr sz="4000">
              <a:solidFill>
                <a:srgbClr val="434343"/>
              </a:solidFill>
              <a:latin typeface="Hepta Slab"/>
              <a:ea typeface="Hepta Slab"/>
              <a:cs typeface="Hepta Slab"/>
              <a:sym typeface="Hepta Slab"/>
            </a:endParaRPr>
          </a:p>
        </p:txBody>
      </p:sp>
      <p:sp>
        <p:nvSpPr>
          <p:cNvPr id="1439" name="Google Shape;1439;p159"/>
          <p:cNvSpPr txBox="1"/>
          <p:nvPr/>
        </p:nvSpPr>
        <p:spPr>
          <a:xfrm>
            <a:off x="3372225" y="26113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story problems.</a:t>
            </a:r>
            <a:endParaRPr>
              <a:latin typeface="Quicksand"/>
              <a:ea typeface="Quicksand"/>
              <a:cs typeface="Quicksand"/>
              <a:sym typeface="Quicksand"/>
            </a:endParaRPr>
          </a:p>
        </p:txBody>
      </p:sp>
      <p:sp>
        <p:nvSpPr>
          <p:cNvPr id="1440" name="Google Shape;1440;p159"/>
          <p:cNvSpPr/>
          <p:nvPr/>
        </p:nvSpPr>
        <p:spPr>
          <a:xfrm>
            <a:off x="2591302" y="2611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15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1.OA.C.6</a:t>
            </a:r>
            <a:endParaRPr sz="1100">
              <a:latin typeface="Quicksand"/>
              <a:ea typeface="Quicksand"/>
              <a:cs typeface="Quicksand"/>
              <a:sym typeface="Quicksand"/>
            </a:endParaRPr>
          </a:p>
        </p:txBody>
      </p:sp>
      <p:sp>
        <p:nvSpPr>
          <p:cNvPr id="1442" name="Google Shape;1442;p159"/>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46" name="Shape 1446"/>
        <p:cNvGrpSpPr/>
        <p:nvPr/>
      </p:nvGrpSpPr>
      <p:grpSpPr>
        <a:xfrm>
          <a:off x="0" y="0"/>
          <a:ext cx="0" cy="0"/>
          <a:chOff x="0" y="0"/>
          <a:chExt cx="0" cy="0"/>
        </a:xfrm>
      </p:grpSpPr>
      <p:sp>
        <p:nvSpPr>
          <p:cNvPr id="1447" name="Google Shape;1447;p160"/>
          <p:cNvSpPr txBox="1"/>
          <p:nvPr>
            <p:ph type="ctrTitle"/>
          </p:nvPr>
        </p:nvSpPr>
        <p:spPr>
          <a:xfrm>
            <a:off x="592313"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Notice and Wonder: Cincos</a:t>
            </a:r>
            <a:endParaRPr b="0" sz="2700">
              <a:solidFill>
                <a:schemeClr val="accent5"/>
              </a:solidFill>
              <a:latin typeface="Hepta Slab"/>
              <a:ea typeface="Hepta Slab"/>
              <a:cs typeface="Hepta Slab"/>
              <a:sym typeface="Hepta Slab"/>
            </a:endParaRPr>
          </a:p>
        </p:txBody>
      </p:sp>
      <p:sp>
        <p:nvSpPr>
          <p:cNvPr id="1448" name="Google Shape;1448;p16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49" name="Google Shape;1449;p160"/>
          <p:cNvSpPr/>
          <p:nvPr/>
        </p:nvSpPr>
        <p:spPr>
          <a:xfrm rot="-685926">
            <a:off x="583582" y="1507781"/>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160"/>
          <p:cNvSpPr txBox="1"/>
          <p:nvPr/>
        </p:nvSpPr>
        <p:spPr>
          <a:xfrm rot="-751223">
            <a:off x="825538" y="1554163"/>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notice?</a:t>
            </a:r>
            <a:endParaRPr b="1" sz="1600">
              <a:solidFill>
                <a:srgbClr val="0097A7"/>
              </a:solidFill>
              <a:latin typeface="Caveat Brush"/>
              <a:ea typeface="Caveat Brush"/>
              <a:cs typeface="Caveat Brush"/>
              <a:sym typeface="Caveat Brush"/>
            </a:endParaRPr>
          </a:p>
        </p:txBody>
      </p:sp>
      <p:sp>
        <p:nvSpPr>
          <p:cNvPr id="1451" name="Google Shape;1451;p160"/>
          <p:cNvSpPr/>
          <p:nvPr/>
        </p:nvSpPr>
        <p:spPr>
          <a:xfrm rot="963630">
            <a:off x="6950258" y="2201829"/>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160"/>
          <p:cNvSpPr txBox="1"/>
          <p:nvPr/>
        </p:nvSpPr>
        <p:spPr>
          <a:xfrm rot="892376">
            <a:off x="7221064" y="22465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What do you wonder?</a:t>
            </a:r>
            <a:endParaRPr b="1" sz="1600">
              <a:solidFill>
                <a:srgbClr val="0097A7"/>
              </a:solidFill>
              <a:latin typeface="Caveat Brush"/>
              <a:ea typeface="Caveat Brush"/>
              <a:cs typeface="Caveat Brush"/>
              <a:sym typeface="Caveat Brush"/>
            </a:endParaRPr>
          </a:p>
        </p:txBody>
      </p:sp>
      <p:pic>
        <p:nvPicPr>
          <p:cNvPr id="1453" name="Google Shape;1453;p160"/>
          <p:cNvPicPr preferRelativeResize="0"/>
          <p:nvPr/>
        </p:nvPicPr>
        <p:blipFill>
          <a:blip r:embed="rId3">
            <a:alphaModFix/>
          </a:blip>
          <a:stretch>
            <a:fillRect/>
          </a:stretch>
        </p:blipFill>
        <p:spPr>
          <a:xfrm>
            <a:off x="2361273" y="1206146"/>
            <a:ext cx="4378940" cy="318720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57" name="Shape 1457"/>
        <p:cNvGrpSpPr/>
        <p:nvPr/>
      </p:nvGrpSpPr>
      <p:grpSpPr>
        <a:xfrm>
          <a:off x="0" y="0"/>
          <a:ext cx="0" cy="0"/>
          <a:chOff x="0" y="0"/>
          <a:chExt cx="0" cy="0"/>
        </a:xfrm>
      </p:grpSpPr>
      <p:sp>
        <p:nvSpPr>
          <p:cNvPr id="1458" name="Google Shape;1458;p161"/>
          <p:cNvSpPr txBox="1"/>
          <p:nvPr>
            <p:ph type="ctrTitle"/>
          </p:nvPr>
        </p:nvSpPr>
        <p:spPr>
          <a:xfrm>
            <a:off x="765225" y="473900"/>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Playing Cincos</a:t>
            </a:r>
            <a:endParaRPr b="0" sz="3000">
              <a:solidFill>
                <a:schemeClr val="accent5"/>
              </a:solidFill>
              <a:latin typeface="Hepta Slab"/>
              <a:ea typeface="Hepta Slab"/>
              <a:cs typeface="Hepta Slab"/>
              <a:sym typeface="Hepta Slab"/>
            </a:endParaRPr>
          </a:p>
        </p:txBody>
      </p:sp>
      <p:sp>
        <p:nvSpPr>
          <p:cNvPr id="1459" name="Google Shape;1459;p1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460" name="Google Shape;1460;p161"/>
          <p:cNvPicPr preferRelativeResize="0"/>
          <p:nvPr/>
        </p:nvPicPr>
        <p:blipFill>
          <a:blip r:embed="rId3">
            <a:alphaModFix/>
          </a:blip>
          <a:stretch>
            <a:fillRect/>
          </a:stretch>
        </p:blipFill>
        <p:spPr>
          <a:xfrm>
            <a:off x="465350" y="1024175"/>
            <a:ext cx="5123925" cy="1184275"/>
          </a:xfrm>
          <a:prstGeom prst="rect">
            <a:avLst/>
          </a:prstGeom>
          <a:noFill/>
          <a:ln cap="flat" cmpd="sng" w="19050">
            <a:solidFill>
              <a:schemeClr val="dk2"/>
            </a:solidFill>
            <a:prstDash val="solid"/>
            <a:round/>
            <a:headEnd len="sm" w="sm" type="none"/>
            <a:tailEnd len="sm" w="sm" type="none"/>
          </a:ln>
        </p:spPr>
      </p:pic>
      <p:pic>
        <p:nvPicPr>
          <p:cNvPr id="1461" name="Google Shape;1461;p161"/>
          <p:cNvPicPr preferRelativeResize="0"/>
          <p:nvPr/>
        </p:nvPicPr>
        <p:blipFill>
          <a:blip r:embed="rId4">
            <a:alphaModFix/>
          </a:blip>
          <a:stretch>
            <a:fillRect/>
          </a:stretch>
        </p:blipFill>
        <p:spPr>
          <a:xfrm>
            <a:off x="3025050" y="2272650"/>
            <a:ext cx="5080959" cy="2245075"/>
          </a:xfrm>
          <a:prstGeom prst="rect">
            <a:avLst/>
          </a:prstGeom>
          <a:noFill/>
          <a:ln cap="flat" cmpd="sng" w="19050">
            <a:solidFill>
              <a:schemeClr val="dk2"/>
            </a:solidFill>
            <a:prstDash val="solid"/>
            <a:round/>
            <a:headEnd len="sm" w="sm" type="none"/>
            <a:tailEnd len="sm" w="sm" type="none"/>
          </a:ln>
        </p:spPr>
      </p:pic>
      <p:pic>
        <p:nvPicPr>
          <p:cNvPr id="1462" name="Google Shape;1462;p161"/>
          <p:cNvPicPr preferRelativeResize="0"/>
          <p:nvPr/>
        </p:nvPicPr>
        <p:blipFill>
          <a:blip r:embed="rId5">
            <a:alphaModFix/>
          </a:blip>
          <a:stretch>
            <a:fillRect/>
          </a:stretch>
        </p:blipFill>
        <p:spPr>
          <a:xfrm>
            <a:off x="3178925" y="4091075"/>
            <a:ext cx="3199783" cy="426650"/>
          </a:xfrm>
          <a:prstGeom prst="rect">
            <a:avLst/>
          </a:prstGeom>
          <a:noFill/>
          <a:ln>
            <a:noFill/>
          </a:ln>
        </p:spPr>
      </p:pic>
      <p:pic>
        <p:nvPicPr>
          <p:cNvPr id="1463" name="Google Shape;1463;p161"/>
          <p:cNvPicPr preferRelativeResize="0"/>
          <p:nvPr/>
        </p:nvPicPr>
        <p:blipFill>
          <a:blip r:embed="rId6">
            <a:alphaModFix/>
          </a:blip>
          <a:stretch>
            <a:fillRect/>
          </a:stretch>
        </p:blipFill>
        <p:spPr>
          <a:xfrm>
            <a:off x="6146450" y="1067400"/>
            <a:ext cx="1649750" cy="1097833"/>
          </a:xfrm>
          <a:prstGeom prst="rect">
            <a:avLst/>
          </a:prstGeom>
          <a:noFill/>
          <a:ln cap="flat" cmpd="sng" w="19050">
            <a:solidFill>
              <a:schemeClr val="dk2"/>
            </a:solidFill>
            <a:prstDash val="solid"/>
            <a:round/>
            <a:headEnd len="sm" w="sm" type="none"/>
            <a:tailEnd len="sm" w="sm" type="none"/>
          </a:ln>
        </p:spPr>
      </p:pic>
      <p:pic>
        <p:nvPicPr>
          <p:cNvPr id="1464" name="Google Shape;1464;p161"/>
          <p:cNvPicPr preferRelativeResize="0"/>
          <p:nvPr/>
        </p:nvPicPr>
        <p:blipFill>
          <a:blip r:embed="rId7">
            <a:alphaModFix/>
          </a:blip>
          <a:stretch>
            <a:fillRect/>
          </a:stretch>
        </p:blipFill>
        <p:spPr>
          <a:xfrm>
            <a:off x="890625" y="2455975"/>
            <a:ext cx="1491925" cy="17661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68" name="Shape 1468"/>
        <p:cNvGrpSpPr/>
        <p:nvPr/>
      </p:nvGrpSpPr>
      <p:grpSpPr>
        <a:xfrm>
          <a:off x="0" y="0"/>
          <a:ext cx="0" cy="0"/>
          <a:chOff x="0" y="0"/>
          <a:chExt cx="0" cy="0"/>
        </a:xfrm>
      </p:grpSpPr>
      <p:sp>
        <p:nvSpPr>
          <p:cNvPr id="1469" name="Google Shape;1469;p162"/>
          <p:cNvSpPr txBox="1"/>
          <p:nvPr>
            <p:ph type="ctrTitle"/>
          </p:nvPr>
        </p:nvSpPr>
        <p:spPr>
          <a:xfrm>
            <a:off x="397150" y="343396"/>
            <a:ext cx="7772400" cy="60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300">
                <a:solidFill>
                  <a:schemeClr val="accent5"/>
                </a:solidFill>
                <a:latin typeface="Hepta Slab"/>
                <a:ea typeface="Hepta Slab"/>
                <a:cs typeface="Hepta Slab"/>
                <a:sym typeface="Hepta Slab"/>
              </a:rPr>
              <a:t> Solve Story Problems and Compare Strategies</a:t>
            </a:r>
            <a:endParaRPr b="0" sz="2300">
              <a:solidFill>
                <a:schemeClr val="accent5"/>
              </a:solidFill>
              <a:latin typeface="Hepta Slab"/>
              <a:ea typeface="Hepta Slab"/>
              <a:cs typeface="Hepta Slab"/>
              <a:sym typeface="Hepta Slab"/>
            </a:endParaRPr>
          </a:p>
        </p:txBody>
      </p:sp>
      <p:sp>
        <p:nvSpPr>
          <p:cNvPr id="1470" name="Google Shape;1470;p1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71" name="Google Shape;1471;p162"/>
          <p:cNvSpPr txBox="1"/>
          <p:nvPr/>
        </p:nvSpPr>
        <p:spPr>
          <a:xfrm>
            <a:off x="1548800" y="1722225"/>
            <a:ext cx="1664400" cy="119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Livvic"/>
              <a:ea typeface="Livvic"/>
              <a:cs typeface="Livvic"/>
              <a:sym typeface="Livvic"/>
            </a:endParaRPr>
          </a:p>
        </p:txBody>
      </p:sp>
      <p:pic>
        <p:nvPicPr>
          <p:cNvPr id="1472" name="Google Shape;1472;p162"/>
          <p:cNvPicPr preferRelativeResize="0"/>
          <p:nvPr/>
        </p:nvPicPr>
        <p:blipFill>
          <a:blip r:embed="rId3">
            <a:alphaModFix/>
          </a:blip>
          <a:stretch>
            <a:fillRect/>
          </a:stretch>
        </p:blipFill>
        <p:spPr>
          <a:xfrm>
            <a:off x="685800" y="1142671"/>
            <a:ext cx="2251780" cy="3567580"/>
          </a:xfrm>
          <a:prstGeom prst="rect">
            <a:avLst/>
          </a:prstGeom>
          <a:noFill/>
          <a:ln>
            <a:noFill/>
          </a:ln>
        </p:spPr>
      </p:pic>
      <p:pic>
        <p:nvPicPr>
          <p:cNvPr id="1473" name="Google Shape;1473;p162"/>
          <p:cNvPicPr preferRelativeResize="0"/>
          <p:nvPr/>
        </p:nvPicPr>
        <p:blipFill>
          <a:blip r:embed="rId4">
            <a:alphaModFix/>
          </a:blip>
          <a:stretch>
            <a:fillRect/>
          </a:stretch>
        </p:blipFill>
        <p:spPr>
          <a:xfrm>
            <a:off x="3213200" y="952400"/>
            <a:ext cx="4827525" cy="1767529"/>
          </a:xfrm>
          <a:prstGeom prst="rect">
            <a:avLst/>
          </a:prstGeom>
          <a:noFill/>
          <a:ln cap="flat" cmpd="sng" w="19050">
            <a:solidFill>
              <a:schemeClr val="dk2"/>
            </a:solidFill>
            <a:prstDash val="solid"/>
            <a:round/>
            <a:headEnd len="sm" w="sm" type="none"/>
            <a:tailEnd len="sm" w="sm" type="none"/>
          </a:ln>
        </p:spPr>
      </p:pic>
      <p:pic>
        <p:nvPicPr>
          <p:cNvPr id="1474" name="Google Shape;1474;p162"/>
          <p:cNvPicPr preferRelativeResize="0"/>
          <p:nvPr/>
        </p:nvPicPr>
        <p:blipFill>
          <a:blip r:embed="rId5">
            <a:alphaModFix/>
          </a:blip>
          <a:stretch>
            <a:fillRect/>
          </a:stretch>
        </p:blipFill>
        <p:spPr>
          <a:xfrm>
            <a:off x="3491177" y="2246976"/>
            <a:ext cx="2885800" cy="360725"/>
          </a:xfrm>
          <a:prstGeom prst="rect">
            <a:avLst/>
          </a:prstGeom>
          <a:noFill/>
          <a:ln>
            <a:noFill/>
          </a:ln>
        </p:spPr>
      </p:pic>
      <p:pic>
        <p:nvPicPr>
          <p:cNvPr id="1475" name="Google Shape;1475;p162"/>
          <p:cNvPicPr preferRelativeResize="0"/>
          <p:nvPr/>
        </p:nvPicPr>
        <p:blipFill>
          <a:blip r:embed="rId6">
            <a:alphaModFix/>
          </a:blip>
          <a:stretch>
            <a:fillRect/>
          </a:stretch>
        </p:blipFill>
        <p:spPr>
          <a:xfrm>
            <a:off x="3213205" y="2846004"/>
            <a:ext cx="5031454" cy="1800046"/>
          </a:xfrm>
          <a:prstGeom prst="rect">
            <a:avLst/>
          </a:prstGeom>
          <a:noFill/>
          <a:ln cap="flat" cmpd="sng" w="19050">
            <a:solidFill>
              <a:schemeClr val="dk2"/>
            </a:solidFill>
            <a:prstDash val="solid"/>
            <a:round/>
            <a:headEnd len="sm" w="sm" type="none"/>
            <a:tailEnd len="sm" w="sm" type="none"/>
          </a:ln>
        </p:spPr>
      </p:pic>
      <p:pic>
        <p:nvPicPr>
          <p:cNvPr id="1476" name="Google Shape;1476;p162"/>
          <p:cNvPicPr preferRelativeResize="0"/>
          <p:nvPr/>
        </p:nvPicPr>
        <p:blipFill>
          <a:blip r:embed="rId5">
            <a:alphaModFix/>
          </a:blip>
          <a:stretch>
            <a:fillRect/>
          </a:stretch>
        </p:blipFill>
        <p:spPr>
          <a:xfrm>
            <a:off x="3491177" y="4140651"/>
            <a:ext cx="2885800" cy="360725"/>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80" name="Shape 1480"/>
        <p:cNvGrpSpPr/>
        <p:nvPr/>
      </p:nvGrpSpPr>
      <p:grpSpPr>
        <a:xfrm>
          <a:off x="0" y="0"/>
          <a:ext cx="0" cy="0"/>
          <a:chOff x="0" y="0"/>
          <a:chExt cx="0" cy="0"/>
        </a:xfrm>
      </p:grpSpPr>
      <p:sp>
        <p:nvSpPr>
          <p:cNvPr id="1481" name="Google Shape;1481;p16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82" name="Google Shape;1482;p163"/>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483" name="Google Shape;1483;p163"/>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484" name="Google Shape;1484;p163"/>
          <p:cNvSpPr txBox="1"/>
          <p:nvPr/>
        </p:nvSpPr>
        <p:spPr>
          <a:xfrm flipH="1">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485" name="Google Shape;1485;p163"/>
          <p:cNvPicPr preferRelativeResize="0"/>
          <p:nvPr/>
        </p:nvPicPr>
        <p:blipFill>
          <a:blip r:embed="rId3">
            <a:alphaModFix/>
          </a:blip>
          <a:stretch>
            <a:fillRect/>
          </a:stretch>
        </p:blipFill>
        <p:spPr>
          <a:xfrm>
            <a:off x="3742701" y="3278148"/>
            <a:ext cx="1531600" cy="1355152"/>
          </a:xfrm>
          <a:prstGeom prst="rect">
            <a:avLst/>
          </a:prstGeom>
          <a:noFill/>
          <a:ln>
            <a:noFill/>
          </a:ln>
        </p:spPr>
      </p:pic>
      <p:grpSp>
        <p:nvGrpSpPr>
          <p:cNvPr id="1486" name="Google Shape;1486;p163"/>
          <p:cNvGrpSpPr/>
          <p:nvPr/>
        </p:nvGrpSpPr>
        <p:grpSpPr>
          <a:xfrm>
            <a:off x="472479" y="2739349"/>
            <a:ext cx="1757082" cy="2040281"/>
            <a:chOff x="697154" y="2022549"/>
            <a:chExt cx="1757082" cy="2040281"/>
          </a:xfrm>
        </p:grpSpPr>
        <p:sp>
          <p:nvSpPr>
            <p:cNvPr id="1487" name="Google Shape;1487;p163"/>
            <p:cNvSpPr/>
            <p:nvPr/>
          </p:nvSpPr>
          <p:spPr>
            <a:xfrm flipH="1">
              <a:off x="697154" y="2022549"/>
              <a:ext cx="1757082" cy="204028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163"/>
            <p:cNvSpPr txBox="1"/>
            <p:nvPr/>
          </p:nvSpPr>
          <p:spPr>
            <a:xfrm>
              <a:off x="886738" y="2402075"/>
              <a:ext cx="14742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t>What do you notice about the two equations? What do you wonder?</a:t>
              </a:r>
              <a:endParaRPr sz="1300"/>
            </a:p>
          </p:txBody>
        </p:sp>
      </p:grpSp>
      <p:pic>
        <p:nvPicPr>
          <p:cNvPr id="1489" name="Google Shape;1489;p163"/>
          <p:cNvPicPr preferRelativeResize="0"/>
          <p:nvPr/>
        </p:nvPicPr>
        <p:blipFill>
          <a:blip r:embed="rId4">
            <a:alphaModFix/>
          </a:blip>
          <a:stretch>
            <a:fillRect/>
          </a:stretch>
        </p:blipFill>
        <p:spPr>
          <a:xfrm>
            <a:off x="3626875" y="549625"/>
            <a:ext cx="1390650" cy="666750"/>
          </a:xfrm>
          <a:prstGeom prst="rect">
            <a:avLst/>
          </a:prstGeom>
          <a:noFill/>
          <a:ln cap="flat" cmpd="sng" w="19050">
            <a:solidFill>
              <a:schemeClr val="dk2"/>
            </a:solidFill>
            <a:prstDash val="solid"/>
            <a:round/>
            <a:headEnd len="sm" w="sm" type="none"/>
            <a:tailEnd len="sm" w="sm" type="none"/>
          </a:ln>
        </p:spPr>
      </p:pic>
      <p:grpSp>
        <p:nvGrpSpPr>
          <p:cNvPr id="1490" name="Google Shape;1490;p163"/>
          <p:cNvGrpSpPr/>
          <p:nvPr/>
        </p:nvGrpSpPr>
        <p:grpSpPr>
          <a:xfrm>
            <a:off x="2037142" y="1347399"/>
            <a:ext cx="1757082" cy="2040281"/>
            <a:chOff x="994067" y="1577524"/>
            <a:chExt cx="1757082" cy="2040281"/>
          </a:xfrm>
        </p:grpSpPr>
        <p:sp>
          <p:nvSpPr>
            <p:cNvPr id="1491" name="Google Shape;1491;p163"/>
            <p:cNvSpPr/>
            <p:nvPr/>
          </p:nvSpPr>
          <p:spPr>
            <a:xfrm flipH="1">
              <a:off x="994067" y="1577524"/>
              <a:ext cx="1757082" cy="204028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163"/>
            <p:cNvSpPr txBox="1"/>
            <p:nvPr/>
          </p:nvSpPr>
          <p:spPr>
            <a:xfrm>
              <a:off x="1135513" y="1845950"/>
              <a:ext cx="14742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t>What do you notice about the two equations? What do you wonder?</a:t>
              </a:r>
              <a:endParaRPr sz="1300"/>
            </a:p>
          </p:txBody>
        </p:sp>
      </p:grpSp>
      <p:grpSp>
        <p:nvGrpSpPr>
          <p:cNvPr id="1493" name="Google Shape;1493;p163"/>
          <p:cNvGrpSpPr/>
          <p:nvPr/>
        </p:nvGrpSpPr>
        <p:grpSpPr>
          <a:xfrm flipH="1">
            <a:off x="6883692" y="2647249"/>
            <a:ext cx="1757082" cy="2040281"/>
            <a:chOff x="994067" y="1577524"/>
            <a:chExt cx="1757082" cy="2040281"/>
          </a:xfrm>
        </p:grpSpPr>
        <p:sp>
          <p:nvSpPr>
            <p:cNvPr id="1494" name="Google Shape;1494;p163"/>
            <p:cNvSpPr/>
            <p:nvPr/>
          </p:nvSpPr>
          <p:spPr>
            <a:xfrm flipH="1">
              <a:off x="994067" y="1577524"/>
              <a:ext cx="1757082" cy="204028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63"/>
            <p:cNvSpPr txBox="1"/>
            <p:nvPr/>
          </p:nvSpPr>
          <p:spPr>
            <a:xfrm>
              <a:off x="1135500" y="2102725"/>
              <a:ext cx="14742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t>Why is the box in different places?</a:t>
              </a:r>
              <a:endParaRPr sz="1300"/>
            </a:p>
          </p:txBody>
        </p:sp>
      </p:grpSp>
      <p:grpSp>
        <p:nvGrpSpPr>
          <p:cNvPr id="1496" name="Google Shape;1496;p163"/>
          <p:cNvGrpSpPr/>
          <p:nvPr/>
        </p:nvGrpSpPr>
        <p:grpSpPr>
          <a:xfrm flipH="1">
            <a:off x="5166442" y="1216374"/>
            <a:ext cx="1757082" cy="2040281"/>
            <a:chOff x="994067" y="1577524"/>
            <a:chExt cx="1757082" cy="2040281"/>
          </a:xfrm>
        </p:grpSpPr>
        <p:sp>
          <p:nvSpPr>
            <p:cNvPr id="1497" name="Google Shape;1497;p163"/>
            <p:cNvSpPr/>
            <p:nvPr/>
          </p:nvSpPr>
          <p:spPr>
            <a:xfrm flipH="1">
              <a:off x="994067" y="1577524"/>
              <a:ext cx="1757082" cy="204028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163"/>
            <p:cNvSpPr txBox="1"/>
            <p:nvPr/>
          </p:nvSpPr>
          <p:spPr>
            <a:xfrm>
              <a:off x="1135513" y="1845950"/>
              <a:ext cx="1474200" cy="10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t>What question was the second equation answering?</a:t>
              </a:r>
              <a:endParaRPr sz="1300"/>
            </a:p>
          </p:txBody>
        </p:sp>
      </p:gr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502" name="Shape 1502"/>
        <p:cNvGrpSpPr/>
        <p:nvPr/>
      </p:nvGrpSpPr>
      <p:grpSpPr>
        <a:xfrm>
          <a:off x="0" y="0"/>
          <a:ext cx="0" cy="0"/>
          <a:chOff x="0" y="0"/>
          <a:chExt cx="0" cy="0"/>
        </a:xfrm>
      </p:grpSpPr>
      <p:sp>
        <p:nvSpPr>
          <p:cNvPr id="1503" name="Google Shape;1503;p164"/>
          <p:cNvSpPr txBox="1"/>
          <p:nvPr>
            <p:ph idx="1" type="subTitle"/>
          </p:nvPr>
        </p:nvSpPr>
        <p:spPr>
          <a:xfrm>
            <a:off x="777500" y="493317"/>
            <a:ext cx="7772400" cy="6399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504" name="Google Shape;1504;p164"/>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164"/>
          <p:cNvSpPr txBox="1"/>
          <p:nvPr/>
        </p:nvSpPr>
        <p:spPr>
          <a:xfrm>
            <a:off x="526850" y="1245700"/>
            <a:ext cx="8109000" cy="333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We learned that 10 ones make a ten.</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ctr">
              <a:spcBef>
                <a:spcPts val="0"/>
              </a:spcBef>
              <a:spcAft>
                <a:spcPts val="0"/>
              </a:spcAft>
              <a:buNone/>
            </a:pPr>
            <a:r>
              <a:rPr lang="en">
                <a:latin typeface="Hepta Slab"/>
                <a:ea typeface="Hepta Slab"/>
                <a:cs typeface="Hepta Slab"/>
                <a:sym typeface="Hepta Slab"/>
              </a:rPr>
              <a:t>We learned that all teen numbers can be represented as a ten and some ones.</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a:p>
            <a:pPr indent="0" lvl="0" marL="0" rtl="0" algn="ctr">
              <a:spcBef>
                <a:spcPts val="0"/>
              </a:spcBef>
              <a:spcAft>
                <a:spcPts val="0"/>
              </a:spcAft>
              <a:buNone/>
            </a:pPr>
            <a:r>
              <a:rPr lang="en">
                <a:latin typeface="Hepta Slab"/>
                <a:ea typeface="Hepta Slab"/>
                <a:cs typeface="Hepta Slab"/>
                <a:sym typeface="Hepta Slab"/>
              </a:rPr>
              <a:t>We used that understanding to find missing values in addition and subtraction equations.</a:t>
            </a:r>
            <a:endParaRPr>
              <a:latin typeface="Hepta Slab"/>
              <a:ea typeface="Hepta Slab"/>
              <a:cs typeface="Hepta Slab"/>
              <a:sym typeface="Hepta Slab"/>
            </a:endParaRPr>
          </a:p>
        </p:txBody>
      </p:sp>
      <p:pic>
        <p:nvPicPr>
          <p:cNvPr id="1506" name="Google Shape;1506;p164"/>
          <p:cNvPicPr preferRelativeResize="0"/>
          <p:nvPr/>
        </p:nvPicPr>
        <p:blipFill>
          <a:blip r:embed="rId3">
            <a:alphaModFix/>
          </a:blip>
          <a:stretch>
            <a:fillRect/>
          </a:stretch>
        </p:blipFill>
        <p:spPr>
          <a:xfrm>
            <a:off x="3955700" y="1604650"/>
            <a:ext cx="1232600" cy="524775"/>
          </a:xfrm>
          <a:prstGeom prst="rect">
            <a:avLst/>
          </a:prstGeom>
          <a:noFill/>
          <a:ln cap="flat" cmpd="sng" w="19050">
            <a:solidFill>
              <a:schemeClr val="dk2"/>
            </a:solidFill>
            <a:prstDash val="solid"/>
            <a:round/>
            <a:headEnd len="sm" w="sm" type="none"/>
            <a:tailEnd len="sm" w="sm" type="none"/>
          </a:ln>
        </p:spPr>
      </p:pic>
      <p:pic>
        <p:nvPicPr>
          <p:cNvPr id="1507" name="Google Shape;1507;p164"/>
          <p:cNvPicPr preferRelativeResize="0"/>
          <p:nvPr/>
        </p:nvPicPr>
        <p:blipFill>
          <a:blip r:embed="rId4">
            <a:alphaModFix/>
          </a:blip>
          <a:stretch>
            <a:fillRect/>
          </a:stretch>
        </p:blipFill>
        <p:spPr>
          <a:xfrm>
            <a:off x="4088725" y="2471944"/>
            <a:ext cx="985250" cy="796900"/>
          </a:xfrm>
          <a:prstGeom prst="rect">
            <a:avLst/>
          </a:prstGeom>
          <a:noFill/>
          <a:ln cap="flat" cmpd="sng" w="19050">
            <a:solidFill>
              <a:schemeClr val="dk2"/>
            </a:solidFill>
            <a:prstDash val="solid"/>
            <a:round/>
            <a:headEnd len="sm" w="sm" type="none"/>
            <a:tailEnd len="sm" w="sm" type="none"/>
          </a:ln>
        </p:spPr>
      </p:pic>
      <p:pic>
        <p:nvPicPr>
          <p:cNvPr id="1508" name="Google Shape;1508;p164"/>
          <p:cNvPicPr preferRelativeResize="0"/>
          <p:nvPr/>
        </p:nvPicPr>
        <p:blipFill>
          <a:blip r:embed="rId5">
            <a:alphaModFix/>
          </a:blip>
          <a:stretch>
            <a:fillRect/>
          </a:stretch>
        </p:blipFill>
        <p:spPr>
          <a:xfrm>
            <a:off x="2521450" y="3685681"/>
            <a:ext cx="1232600" cy="1154815"/>
          </a:xfrm>
          <a:prstGeom prst="rect">
            <a:avLst/>
          </a:prstGeom>
          <a:noFill/>
          <a:ln cap="flat" cmpd="sng" w="19050">
            <a:solidFill>
              <a:schemeClr val="dk2"/>
            </a:solidFill>
            <a:prstDash val="solid"/>
            <a:round/>
            <a:headEnd len="sm" w="sm" type="none"/>
            <a:tailEnd len="sm" w="sm" type="none"/>
          </a:ln>
        </p:spPr>
      </p:pic>
      <p:pic>
        <p:nvPicPr>
          <p:cNvPr id="1509" name="Google Shape;1509;p164"/>
          <p:cNvPicPr preferRelativeResize="0"/>
          <p:nvPr/>
        </p:nvPicPr>
        <p:blipFill>
          <a:blip r:embed="rId6">
            <a:alphaModFix/>
          </a:blip>
          <a:stretch>
            <a:fillRect/>
          </a:stretch>
        </p:blipFill>
        <p:spPr>
          <a:xfrm>
            <a:off x="5340997" y="3769225"/>
            <a:ext cx="1436825" cy="917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513" name="Shape 1513"/>
        <p:cNvGrpSpPr/>
        <p:nvPr/>
      </p:nvGrpSpPr>
      <p:grpSpPr>
        <a:xfrm>
          <a:off x="0" y="0"/>
          <a:ext cx="0" cy="0"/>
          <a:chOff x="0" y="0"/>
          <a:chExt cx="0" cy="0"/>
        </a:xfrm>
      </p:grpSpPr>
      <p:sp>
        <p:nvSpPr>
          <p:cNvPr id="1514" name="Google Shape;1514;p165"/>
          <p:cNvSpPr txBox="1"/>
          <p:nvPr>
            <p:ph type="ctrTitle"/>
          </p:nvPr>
        </p:nvSpPr>
        <p:spPr>
          <a:xfrm>
            <a:off x="927450" y="1550000"/>
            <a:ext cx="7683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Center Day 2 (Optional)</a:t>
            </a:r>
            <a:endParaRPr sz="4000">
              <a:solidFill>
                <a:srgbClr val="434343"/>
              </a:solidFill>
              <a:latin typeface="Hepta Slab"/>
              <a:ea typeface="Hepta Slab"/>
              <a:cs typeface="Hepta Slab"/>
              <a:sym typeface="Hepta Slab"/>
            </a:endParaRPr>
          </a:p>
        </p:txBody>
      </p:sp>
      <p:sp>
        <p:nvSpPr>
          <p:cNvPr id="1515" name="Google Shape;1515;p165"/>
          <p:cNvSpPr txBox="1"/>
          <p:nvPr/>
        </p:nvSpPr>
        <p:spPr>
          <a:xfrm>
            <a:off x="2842625" y="22926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play games to practice adding and subtracting.</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516" name="Google Shape;1516;p165"/>
          <p:cNvSpPr/>
          <p:nvPr/>
        </p:nvSpPr>
        <p:spPr>
          <a:xfrm>
            <a:off x="2311027" y="22478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6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1.OA.B.3, 1.OA.C.6</a:t>
            </a:r>
            <a:endParaRPr sz="1100">
              <a:latin typeface="Quicksand"/>
              <a:ea typeface="Quicksand"/>
              <a:cs typeface="Quicksand"/>
              <a:sym typeface="Quicksand"/>
            </a:endParaRPr>
          </a:p>
        </p:txBody>
      </p:sp>
      <p:sp>
        <p:nvSpPr>
          <p:cNvPr id="1518" name="Google Shape;1518;p16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22" name="Shape 1522"/>
        <p:cNvGrpSpPr/>
        <p:nvPr/>
      </p:nvGrpSpPr>
      <p:grpSpPr>
        <a:xfrm>
          <a:off x="0" y="0"/>
          <a:ext cx="0" cy="0"/>
          <a:chOff x="0" y="0"/>
          <a:chExt cx="0" cy="0"/>
        </a:xfrm>
      </p:grpSpPr>
      <p:sp>
        <p:nvSpPr>
          <p:cNvPr id="1523" name="Google Shape;1523;p166"/>
          <p:cNvSpPr txBox="1"/>
          <p:nvPr>
            <p:ph type="ctrTitle"/>
          </p:nvPr>
        </p:nvSpPr>
        <p:spPr>
          <a:xfrm>
            <a:off x="508950"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True or False: Addition Within 10</a:t>
            </a:r>
            <a:endParaRPr b="0" sz="3000">
              <a:solidFill>
                <a:schemeClr val="accent5"/>
              </a:solidFill>
              <a:latin typeface="Hepta Slab"/>
              <a:ea typeface="Hepta Slab"/>
              <a:cs typeface="Hepta Slab"/>
              <a:sym typeface="Hepta Slab"/>
            </a:endParaRPr>
          </a:p>
        </p:txBody>
      </p:sp>
      <p:sp>
        <p:nvSpPr>
          <p:cNvPr id="1524" name="Google Shape;1524;p16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25" name="Google Shape;1525;p166"/>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66"/>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1527" name="Google Shape;1527;p166"/>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166"/>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1529" name="Google Shape;1529;p166"/>
          <p:cNvPicPr preferRelativeResize="0"/>
          <p:nvPr/>
        </p:nvPicPr>
        <p:blipFill>
          <a:blip r:embed="rId3">
            <a:alphaModFix/>
          </a:blip>
          <a:stretch>
            <a:fillRect/>
          </a:stretch>
        </p:blipFill>
        <p:spPr>
          <a:xfrm>
            <a:off x="3125800" y="2143350"/>
            <a:ext cx="2820250" cy="473630"/>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33" name="Shape 1533"/>
        <p:cNvGrpSpPr/>
        <p:nvPr/>
      </p:nvGrpSpPr>
      <p:grpSpPr>
        <a:xfrm>
          <a:off x="0" y="0"/>
          <a:ext cx="0" cy="0"/>
          <a:chOff x="0" y="0"/>
          <a:chExt cx="0" cy="0"/>
        </a:xfrm>
      </p:grpSpPr>
      <p:sp>
        <p:nvSpPr>
          <p:cNvPr id="1534" name="Google Shape;1534;p167"/>
          <p:cNvSpPr txBox="1"/>
          <p:nvPr>
            <p:ph type="ctrTitle"/>
          </p:nvPr>
        </p:nvSpPr>
        <p:spPr>
          <a:xfrm>
            <a:off x="508950"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True or False: Addition Within 10</a:t>
            </a:r>
            <a:endParaRPr b="0" sz="3000">
              <a:solidFill>
                <a:schemeClr val="accent5"/>
              </a:solidFill>
              <a:latin typeface="Hepta Slab"/>
              <a:ea typeface="Hepta Slab"/>
              <a:cs typeface="Hepta Slab"/>
              <a:sym typeface="Hepta Slab"/>
            </a:endParaRPr>
          </a:p>
        </p:txBody>
      </p:sp>
      <p:sp>
        <p:nvSpPr>
          <p:cNvPr id="1535" name="Google Shape;1535;p16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36" name="Google Shape;1536;p167"/>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167"/>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1538" name="Google Shape;1538;p167"/>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167"/>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1540" name="Google Shape;1540;p167"/>
          <p:cNvPicPr preferRelativeResize="0"/>
          <p:nvPr/>
        </p:nvPicPr>
        <p:blipFill>
          <a:blip r:embed="rId3">
            <a:alphaModFix/>
          </a:blip>
          <a:stretch>
            <a:fillRect/>
          </a:stretch>
        </p:blipFill>
        <p:spPr>
          <a:xfrm>
            <a:off x="3153461" y="2267400"/>
            <a:ext cx="2734636" cy="459250"/>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44" name="Shape 1544"/>
        <p:cNvGrpSpPr/>
        <p:nvPr/>
      </p:nvGrpSpPr>
      <p:grpSpPr>
        <a:xfrm>
          <a:off x="0" y="0"/>
          <a:ext cx="0" cy="0"/>
          <a:chOff x="0" y="0"/>
          <a:chExt cx="0" cy="0"/>
        </a:xfrm>
      </p:grpSpPr>
      <p:sp>
        <p:nvSpPr>
          <p:cNvPr id="1545" name="Google Shape;1545;p168"/>
          <p:cNvSpPr txBox="1"/>
          <p:nvPr>
            <p:ph type="ctrTitle"/>
          </p:nvPr>
        </p:nvSpPr>
        <p:spPr>
          <a:xfrm>
            <a:off x="508950"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True or False: Addition Within 10</a:t>
            </a:r>
            <a:endParaRPr b="0" sz="3000">
              <a:solidFill>
                <a:schemeClr val="accent5"/>
              </a:solidFill>
              <a:latin typeface="Hepta Slab"/>
              <a:ea typeface="Hepta Slab"/>
              <a:cs typeface="Hepta Slab"/>
              <a:sym typeface="Hepta Slab"/>
            </a:endParaRPr>
          </a:p>
        </p:txBody>
      </p:sp>
      <p:sp>
        <p:nvSpPr>
          <p:cNvPr id="1546" name="Google Shape;1546;p16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47" name="Google Shape;1547;p168"/>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168"/>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true?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Is it false?</a:t>
            </a:r>
            <a:endParaRPr sz="1900">
              <a:solidFill>
                <a:srgbClr val="0097A7"/>
              </a:solidFill>
              <a:latin typeface="Caveat Brush"/>
              <a:ea typeface="Caveat Brush"/>
              <a:cs typeface="Caveat Brush"/>
              <a:sym typeface="Caveat Brush"/>
            </a:endParaRPr>
          </a:p>
        </p:txBody>
      </p:sp>
      <p:sp>
        <p:nvSpPr>
          <p:cNvPr id="1549" name="Google Shape;1549;p168"/>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68"/>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know?</a:t>
            </a:r>
            <a:endParaRPr sz="1900">
              <a:solidFill>
                <a:srgbClr val="0097A7"/>
              </a:solidFill>
              <a:latin typeface="Caveat Brush"/>
              <a:ea typeface="Caveat Brush"/>
              <a:cs typeface="Caveat Brush"/>
              <a:sym typeface="Caveat Brush"/>
            </a:endParaRPr>
          </a:p>
        </p:txBody>
      </p:sp>
      <p:pic>
        <p:nvPicPr>
          <p:cNvPr id="1551" name="Google Shape;1551;p168"/>
          <p:cNvPicPr preferRelativeResize="0"/>
          <p:nvPr/>
        </p:nvPicPr>
        <p:blipFill>
          <a:blip r:embed="rId3">
            <a:alphaModFix/>
          </a:blip>
          <a:stretch>
            <a:fillRect/>
          </a:stretch>
        </p:blipFill>
        <p:spPr>
          <a:xfrm>
            <a:off x="3182250" y="2195069"/>
            <a:ext cx="2537200" cy="426100"/>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55" name="Shape 1555"/>
        <p:cNvGrpSpPr/>
        <p:nvPr/>
      </p:nvGrpSpPr>
      <p:grpSpPr>
        <a:xfrm>
          <a:off x="0" y="0"/>
          <a:ext cx="0" cy="0"/>
          <a:chOff x="0" y="0"/>
          <a:chExt cx="0" cy="0"/>
        </a:xfrm>
      </p:grpSpPr>
      <p:sp>
        <p:nvSpPr>
          <p:cNvPr id="1556" name="Google Shape;1556;p169"/>
          <p:cNvSpPr txBox="1"/>
          <p:nvPr>
            <p:ph type="ctrTitle"/>
          </p:nvPr>
        </p:nvSpPr>
        <p:spPr>
          <a:xfrm>
            <a:off x="598400" y="567426"/>
            <a:ext cx="7772400" cy="76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Centers: Introduce Compare, Addition and Subtraction Expressions</a:t>
            </a:r>
            <a:endParaRPr b="0" sz="2600">
              <a:solidFill>
                <a:schemeClr val="accent5"/>
              </a:solidFill>
              <a:latin typeface="Hepta Slab"/>
              <a:ea typeface="Hepta Slab"/>
              <a:cs typeface="Hepta Slab"/>
              <a:sym typeface="Hepta Slab"/>
            </a:endParaRPr>
          </a:p>
        </p:txBody>
      </p:sp>
      <p:sp>
        <p:nvSpPr>
          <p:cNvPr id="1557" name="Google Shape;1557;p1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58" name="Google Shape;1558;p169"/>
          <p:cNvSpPr txBox="1"/>
          <p:nvPr/>
        </p:nvSpPr>
        <p:spPr>
          <a:xfrm>
            <a:off x="764550" y="1412250"/>
            <a:ext cx="7614900" cy="17973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In the new center activity, you and your partner will compare addition and subtraction expressions. </a:t>
            </a:r>
            <a:endParaRPr/>
          </a:p>
          <a:p>
            <a:pPr indent="-317500" lvl="0" marL="457200" rtl="0" algn="l">
              <a:spcBef>
                <a:spcPts val="1000"/>
              </a:spcBef>
              <a:spcAft>
                <a:spcPts val="0"/>
              </a:spcAft>
              <a:buSzPts val="1400"/>
              <a:buChar char="●"/>
            </a:pPr>
            <a:r>
              <a:rPr lang="en"/>
              <a:t>You will each flip over a card and whoever has the greater value takes both cards. </a:t>
            </a:r>
            <a:endParaRPr/>
          </a:p>
          <a:p>
            <a:pPr indent="-317500" lvl="0" marL="457200" rtl="0" algn="l">
              <a:spcBef>
                <a:spcPts val="1000"/>
              </a:spcBef>
              <a:spcAft>
                <a:spcPts val="0"/>
              </a:spcAft>
              <a:buSzPts val="1400"/>
              <a:buChar char="●"/>
            </a:pPr>
            <a:r>
              <a:rPr lang="en"/>
              <a:t>The game is over when a partner runs out of cards to flip over. </a:t>
            </a:r>
            <a:endParaRPr/>
          </a:p>
          <a:p>
            <a:pPr indent="-317500" lvl="0" marL="457200" rtl="0" algn="l">
              <a:spcBef>
                <a:spcPts val="1000"/>
              </a:spcBef>
              <a:spcAft>
                <a:spcPts val="1000"/>
              </a:spcAft>
              <a:buSzPts val="1400"/>
              <a:buChar char="●"/>
            </a:pPr>
            <a:r>
              <a:rPr lang="en"/>
              <a:t>The partner with the most cards wins.</a:t>
            </a:r>
            <a:endParaRPr/>
          </a:p>
        </p:txBody>
      </p:sp>
      <p:pic>
        <p:nvPicPr>
          <p:cNvPr id="1559" name="Google Shape;1559;p169"/>
          <p:cNvPicPr preferRelativeResize="0"/>
          <p:nvPr/>
        </p:nvPicPr>
        <p:blipFill>
          <a:blip r:embed="rId3">
            <a:alphaModFix/>
          </a:blip>
          <a:stretch>
            <a:fillRect/>
          </a:stretch>
        </p:blipFill>
        <p:spPr>
          <a:xfrm>
            <a:off x="3423925" y="3120425"/>
            <a:ext cx="3114675" cy="1466850"/>
          </a:xfrm>
          <a:prstGeom prst="rect">
            <a:avLst/>
          </a:prstGeom>
          <a:noFill/>
          <a:ln cap="flat" cmpd="sng" w="19050">
            <a:solidFill>
              <a:schemeClr val="dk2"/>
            </a:solidFill>
            <a:prstDash val="solid"/>
            <a:round/>
            <a:headEnd len="sm" w="sm" type="none"/>
            <a:tailEnd len="sm" w="sm" type="none"/>
          </a:ln>
        </p:spPr>
      </p:pic>
      <p:sp>
        <p:nvSpPr>
          <p:cNvPr id="1560" name="Google Shape;1560;p169"/>
          <p:cNvSpPr txBox="1"/>
          <p:nvPr/>
        </p:nvSpPr>
        <p:spPr>
          <a:xfrm>
            <a:off x="3579525" y="4234250"/>
            <a:ext cx="1123200" cy="26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5 - 3 = 2</a:t>
            </a:r>
            <a:endParaRPr/>
          </a:p>
        </p:txBody>
      </p:sp>
      <p:sp>
        <p:nvSpPr>
          <p:cNvPr id="1561" name="Google Shape;1561;p169"/>
          <p:cNvSpPr txBox="1"/>
          <p:nvPr/>
        </p:nvSpPr>
        <p:spPr>
          <a:xfrm>
            <a:off x="5274100" y="4171850"/>
            <a:ext cx="1123200" cy="26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4</a:t>
            </a:r>
            <a:r>
              <a:rPr lang="en"/>
              <a:t> - 3 = 1</a:t>
            </a:r>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65" name="Shape 1565"/>
        <p:cNvGrpSpPr/>
        <p:nvPr/>
      </p:nvGrpSpPr>
      <p:grpSpPr>
        <a:xfrm>
          <a:off x="0" y="0"/>
          <a:ext cx="0" cy="0"/>
          <a:chOff x="0" y="0"/>
          <a:chExt cx="0" cy="0"/>
        </a:xfrm>
      </p:grpSpPr>
      <p:sp>
        <p:nvSpPr>
          <p:cNvPr id="1566" name="Google Shape;1566;p170"/>
          <p:cNvSpPr txBox="1"/>
          <p:nvPr>
            <p:ph type="ctrTitle"/>
          </p:nvPr>
        </p:nvSpPr>
        <p:spPr>
          <a:xfrm>
            <a:off x="466825" y="638672"/>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Centers Choice Time: </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Adding Within 10 </a:t>
            </a:r>
            <a:endParaRPr b="0" sz="2800">
              <a:solidFill>
                <a:schemeClr val="accent5"/>
              </a:solidFill>
              <a:latin typeface="Hepta Slab"/>
              <a:ea typeface="Hepta Slab"/>
              <a:cs typeface="Hepta Slab"/>
              <a:sym typeface="Hepta Slab"/>
            </a:endParaRPr>
          </a:p>
        </p:txBody>
      </p:sp>
      <p:sp>
        <p:nvSpPr>
          <p:cNvPr id="1567" name="Google Shape;1567;p1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68" name="Google Shape;1568;p170"/>
          <p:cNvSpPr txBox="1"/>
          <p:nvPr/>
        </p:nvSpPr>
        <p:spPr>
          <a:xfrm>
            <a:off x="923100" y="3386125"/>
            <a:ext cx="1791900" cy="35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Find the Pair</a:t>
            </a:r>
            <a:endParaRPr>
              <a:latin typeface="Hepta Slab"/>
              <a:ea typeface="Hepta Slab"/>
              <a:cs typeface="Hepta Slab"/>
              <a:sym typeface="Hepta Slab"/>
            </a:endParaRPr>
          </a:p>
        </p:txBody>
      </p:sp>
      <p:sp>
        <p:nvSpPr>
          <p:cNvPr id="1569" name="Google Shape;1569;p170"/>
          <p:cNvSpPr txBox="1"/>
          <p:nvPr/>
        </p:nvSpPr>
        <p:spPr>
          <a:xfrm>
            <a:off x="3329950" y="3386125"/>
            <a:ext cx="1989000" cy="35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epta Slab"/>
                <a:ea typeface="Hepta Slab"/>
                <a:cs typeface="Hepta Slab"/>
                <a:sym typeface="Hepta Slab"/>
              </a:rPr>
              <a:t>Capturing Squares </a:t>
            </a:r>
            <a:endParaRPr>
              <a:latin typeface="Hepta Slab"/>
              <a:ea typeface="Hepta Slab"/>
              <a:cs typeface="Hepta Slab"/>
              <a:sym typeface="Hepta Slab"/>
            </a:endParaRPr>
          </a:p>
        </p:txBody>
      </p:sp>
      <p:sp>
        <p:nvSpPr>
          <p:cNvPr id="1570" name="Google Shape;1570;p170"/>
          <p:cNvSpPr txBox="1"/>
          <p:nvPr/>
        </p:nvSpPr>
        <p:spPr>
          <a:xfrm>
            <a:off x="5674350" y="3314825"/>
            <a:ext cx="3102000" cy="35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Compare, Addition and Subtraction Expressions </a:t>
            </a:r>
            <a:endParaRPr>
              <a:latin typeface="Hepta Slab"/>
              <a:ea typeface="Hepta Slab"/>
              <a:cs typeface="Hepta Slab"/>
              <a:sym typeface="Hepta Slab"/>
            </a:endParaRPr>
          </a:p>
        </p:txBody>
      </p:sp>
      <p:pic>
        <p:nvPicPr>
          <p:cNvPr id="1571" name="Google Shape;1571;p170"/>
          <p:cNvPicPr preferRelativeResize="0"/>
          <p:nvPr/>
        </p:nvPicPr>
        <p:blipFill>
          <a:blip r:embed="rId3">
            <a:alphaModFix/>
          </a:blip>
          <a:stretch>
            <a:fillRect/>
          </a:stretch>
        </p:blipFill>
        <p:spPr>
          <a:xfrm>
            <a:off x="664088" y="2295025"/>
            <a:ext cx="2309929" cy="716700"/>
          </a:xfrm>
          <a:prstGeom prst="rect">
            <a:avLst/>
          </a:prstGeom>
          <a:noFill/>
          <a:ln cap="flat" cmpd="sng" w="19050">
            <a:solidFill>
              <a:schemeClr val="dk2"/>
            </a:solidFill>
            <a:prstDash val="solid"/>
            <a:round/>
            <a:headEnd len="sm" w="sm" type="none"/>
            <a:tailEnd len="sm" w="sm" type="none"/>
          </a:ln>
        </p:spPr>
      </p:pic>
      <p:pic>
        <p:nvPicPr>
          <p:cNvPr id="1572" name="Google Shape;1572;p170"/>
          <p:cNvPicPr preferRelativeResize="0"/>
          <p:nvPr/>
        </p:nvPicPr>
        <p:blipFill>
          <a:blip r:embed="rId4">
            <a:alphaModFix/>
          </a:blip>
          <a:stretch>
            <a:fillRect/>
          </a:stretch>
        </p:blipFill>
        <p:spPr>
          <a:xfrm>
            <a:off x="3586638" y="1810288"/>
            <a:ext cx="1532775" cy="1406225"/>
          </a:xfrm>
          <a:prstGeom prst="rect">
            <a:avLst/>
          </a:prstGeom>
          <a:noFill/>
          <a:ln cap="flat" cmpd="sng" w="19050">
            <a:solidFill>
              <a:schemeClr val="dk2"/>
            </a:solidFill>
            <a:prstDash val="solid"/>
            <a:round/>
            <a:headEnd len="sm" w="sm" type="none"/>
            <a:tailEnd len="sm" w="sm" type="none"/>
          </a:ln>
        </p:spPr>
      </p:pic>
      <p:pic>
        <p:nvPicPr>
          <p:cNvPr id="1573" name="Google Shape;1573;p170"/>
          <p:cNvPicPr preferRelativeResize="0"/>
          <p:nvPr/>
        </p:nvPicPr>
        <p:blipFill>
          <a:blip r:embed="rId5">
            <a:alphaModFix/>
          </a:blip>
          <a:stretch>
            <a:fillRect/>
          </a:stretch>
        </p:blipFill>
        <p:spPr>
          <a:xfrm>
            <a:off x="6066425" y="2311275"/>
            <a:ext cx="2050405" cy="520950"/>
          </a:xfrm>
          <a:prstGeom prst="rect">
            <a:avLst/>
          </a:prstGeom>
          <a:noFill/>
          <a:ln cap="flat" cmpd="sng" w="19050">
            <a:solidFill>
              <a:schemeClr val="dk2"/>
            </a:solidFill>
            <a:prstDash val="solid"/>
            <a:round/>
            <a:headEnd len="sm" w="sm" type="none"/>
            <a:tailEnd len="sm" w="sm" type="none"/>
          </a:ln>
        </p:spPr>
      </p:pic>
      <p:pic>
        <p:nvPicPr>
          <p:cNvPr id="1574" name="Google Shape;1574;p170"/>
          <p:cNvPicPr preferRelativeResize="0"/>
          <p:nvPr/>
        </p:nvPicPr>
        <p:blipFill>
          <a:blip r:embed="rId6">
            <a:alphaModFix/>
          </a:blip>
          <a:stretch>
            <a:fillRect/>
          </a:stretch>
        </p:blipFill>
        <p:spPr>
          <a:xfrm>
            <a:off x="6806198" y="594150"/>
            <a:ext cx="838300" cy="805750"/>
          </a:xfrm>
          <a:prstGeom prst="rect">
            <a:avLst/>
          </a:prstGeom>
          <a:noFill/>
          <a:ln cap="flat" cmpd="sng" w="19050">
            <a:solidFill>
              <a:schemeClr val="dk2"/>
            </a:solidFill>
            <a:prstDash val="solid"/>
            <a:round/>
            <a:headEnd len="sm" w="sm" type="none"/>
            <a:tailEnd len="sm" w="sm" type="none"/>
          </a:ln>
        </p:spPr>
      </p:pic>
      <p:pic>
        <p:nvPicPr>
          <p:cNvPr id="1575" name="Google Shape;1575;p170"/>
          <p:cNvPicPr preferRelativeResize="0"/>
          <p:nvPr/>
        </p:nvPicPr>
        <p:blipFill>
          <a:blip r:embed="rId6">
            <a:alphaModFix/>
          </a:blip>
          <a:stretch>
            <a:fillRect/>
          </a:stretch>
        </p:blipFill>
        <p:spPr>
          <a:xfrm>
            <a:off x="1173298" y="638675"/>
            <a:ext cx="838300" cy="805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79" name="Shape 1579"/>
        <p:cNvGrpSpPr/>
        <p:nvPr/>
      </p:nvGrpSpPr>
      <p:grpSpPr>
        <a:xfrm>
          <a:off x="0" y="0"/>
          <a:ext cx="0" cy="0"/>
          <a:chOff x="0" y="0"/>
          <a:chExt cx="0" cy="0"/>
        </a:xfrm>
      </p:grpSpPr>
      <p:sp>
        <p:nvSpPr>
          <p:cNvPr id="1580" name="Google Shape;1580;p17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81" name="Google Shape;1581;p171"/>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582" name="Google Shape;1582;p171"/>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583" name="Google Shape;1583;p171"/>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584" name="Google Shape;1584;p171"/>
          <p:cNvSpPr/>
          <p:nvPr/>
        </p:nvSpPr>
        <p:spPr>
          <a:xfrm flipH="1">
            <a:off x="958758" y="1479650"/>
            <a:ext cx="22781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85" name="Google Shape;1585;p171"/>
          <p:cNvPicPr preferRelativeResize="0"/>
          <p:nvPr/>
        </p:nvPicPr>
        <p:blipFill>
          <a:blip r:embed="rId3">
            <a:alphaModFix/>
          </a:blip>
          <a:stretch>
            <a:fillRect/>
          </a:stretch>
        </p:blipFill>
        <p:spPr>
          <a:xfrm>
            <a:off x="3485928" y="2345075"/>
            <a:ext cx="2522675" cy="2232050"/>
          </a:xfrm>
          <a:prstGeom prst="rect">
            <a:avLst/>
          </a:prstGeom>
          <a:noFill/>
          <a:ln>
            <a:noFill/>
          </a:ln>
        </p:spPr>
      </p:pic>
      <p:sp>
        <p:nvSpPr>
          <p:cNvPr id="1586" name="Google Shape;1586;p171"/>
          <p:cNvSpPr txBox="1"/>
          <p:nvPr/>
        </p:nvSpPr>
        <p:spPr>
          <a:xfrm>
            <a:off x="6299375" y="1774475"/>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700">
                <a:solidFill>
                  <a:schemeClr val="dk1"/>
                </a:solidFill>
                <a:latin typeface="Livvic"/>
                <a:ea typeface="Livvic"/>
                <a:cs typeface="Livvic"/>
                <a:sym typeface="Livvic"/>
              </a:rPr>
              <a:t>What went well? What can we continue to work on?</a:t>
            </a:r>
            <a:endParaRPr sz="1700">
              <a:solidFill>
                <a:schemeClr val="dk1"/>
              </a:solidFill>
              <a:latin typeface="Livvic"/>
              <a:ea typeface="Livvic"/>
              <a:cs typeface="Livvic"/>
              <a:sym typeface="Livvic"/>
            </a:endParaRPr>
          </a:p>
          <a:p>
            <a:pPr indent="0" lvl="0" marL="0" rtl="0" algn="ctr">
              <a:spcBef>
                <a:spcPts val="0"/>
              </a:spcBef>
              <a:spcAft>
                <a:spcPts val="0"/>
              </a:spcAft>
              <a:buNone/>
            </a:pPr>
            <a:r>
              <a:t/>
            </a:r>
            <a:endParaRPr sz="1700">
              <a:latin typeface="Livvic"/>
              <a:ea typeface="Livvic"/>
              <a:cs typeface="Livvic"/>
              <a:sym typeface="Livvic"/>
            </a:endParaRPr>
          </a:p>
        </p:txBody>
      </p:sp>
      <p:sp>
        <p:nvSpPr>
          <p:cNvPr id="1587" name="Google Shape;1587;p171"/>
          <p:cNvSpPr/>
          <p:nvPr/>
        </p:nvSpPr>
        <p:spPr>
          <a:xfrm>
            <a:off x="6257580" y="1573300"/>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171"/>
          <p:cNvSpPr txBox="1"/>
          <p:nvPr/>
        </p:nvSpPr>
        <p:spPr>
          <a:xfrm>
            <a:off x="1260450" y="1573300"/>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Livvic"/>
                <a:ea typeface="Livvic"/>
                <a:cs typeface="Livvic"/>
                <a:sym typeface="Livvic"/>
              </a:rPr>
              <a:t>How did you and your partner work together during centers? </a:t>
            </a:r>
            <a:endParaRPr sz="1700">
              <a:latin typeface="Livvic"/>
              <a:ea typeface="Livvic"/>
              <a:cs typeface="Livvic"/>
              <a:sym typeface="Livvic"/>
            </a:endParaRPr>
          </a:p>
        </p:txBody>
      </p:sp>
      <p:sp>
        <p:nvSpPr>
          <p:cNvPr id="1589" name="Google Shape;1589;p171"/>
          <p:cNvSpPr txBox="1"/>
          <p:nvPr/>
        </p:nvSpPr>
        <p:spPr>
          <a:xfrm>
            <a:off x="892175" y="686400"/>
            <a:ext cx="7051200" cy="59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Today we learned a new game that we can play during center time.</a:t>
            </a:r>
            <a:endParaRPr sz="1700">
              <a:latin typeface="Quicksand"/>
              <a:ea typeface="Quicksand"/>
              <a:cs typeface="Quicksand"/>
              <a:sym typeface="Quicksand"/>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593" name="Shape 1593"/>
        <p:cNvGrpSpPr/>
        <p:nvPr/>
      </p:nvGrpSpPr>
      <p:grpSpPr>
        <a:xfrm>
          <a:off x="0" y="0"/>
          <a:ext cx="0" cy="0"/>
          <a:chOff x="0" y="0"/>
          <a:chExt cx="0" cy="0"/>
        </a:xfrm>
      </p:grpSpPr>
      <p:sp>
        <p:nvSpPr>
          <p:cNvPr id="1594" name="Google Shape;1594;p172"/>
          <p:cNvSpPr txBox="1"/>
          <p:nvPr>
            <p:ph type="ctrTitle"/>
          </p:nvPr>
        </p:nvSpPr>
        <p:spPr>
          <a:xfrm>
            <a:off x="744825" y="1951200"/>
            <a:ext cx="7140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Solve Story Problems with 3 Addends</a:t>
            </a:r>
            <a:endParaRPr sz="4400">
              <a:solidFill>
                <a:srgbClr val="434343"/>
              </a:solidFill>
              <a:latin typeface="Hepta Slab"/>
              <a:ea typeface="Hepta Slab"/>
              <a:cs typeface="Hepta Slab"/>
              <a:sym typeface="Hepta Slab"/>
            </a:endParaRPr>
          </a:p>
        </p:txBody>
      </p:sp>
      <p:sp>
        <p:nvSpPr>
          <p:cNvPr id="1595" name="Google Shape;1595;p172"/>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solve story problems with 3 addends.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596" name="Google Shape;1596;p172"/>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17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1.OA.A.2, 1.OA.B.3, 1.OA.C.5, 1.OA.C.6</a:t>
            </a:r>
            <a:endParaRPr sz="1100">
              <a:latin typeface="Quicksand"/>
              <a:ea typeface="Quicksand"/>
              <a:cs typeface="Quicksand"/>
              <a:sym typeface="Quicksand"/>
            </a:endParaRPr>
          </a:p>
        </p:txBody>
      </p:sp>
      <p:sp>
        <p:nvSpPr>
          <p:cNvPr id="1598" name="Google Shape;1598;p172"/>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02" name="Shape 1602"/>
        <p:cNvGrpSpPr/>
        <p:nvPr/>
      </p:nvGrpSpPr>
      <p:grpSpPr>
        <a:xfrm>
          <a:off x="0" y="0"/>
          <a:ext cx="0" cy="0"/>
          <a:chOff x="0" y="0"/>
          <a:chExt cx="0" cy="0"/>
        </a:xfrm>
      </p:grpSpPr>
      <p:sp>
        <p:nvSpPr>
          <p:cNvPr id="1603" name="Google Shape;1603;p173"/>
          <p:cNvSpPr txBox="1"/>
          <p:nvPr>
            <p:ph type="ctrTitle"/>
          </p:nvPr>
        </p:nvSpPr>
        <p:spPr>
          <a:xfrm>
            <a:off x="275700"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How Many Do You See: 10-Frames </a:t>
            </a:r>
            <a:endParaRPr b="0" sz="3000">
              <a:solidFill>
                <a:schemeClr val="accent5"/>
              </a:solidFill>
              <a:latin typeface="Hepta Slab"/>
              <a:ea typeface="Hepta Slab"/>
              <a:cs typeface="Hepta Slab"/>
              <a:sym typeface="Hepta Slab"/>
            </a:endParaRPr>
          </a:p>
        </p:txBody>
      </p:sp>
      <p:sp>
        <p:nvSpPr>
          <p:cNvPr id="1604" name="Google Shape;1604;p17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605" name="Google Shape;1605;p173"/>
          <p:cNvPicPr preferRelativeResize="0"/>
          <p:nvPr/>
        </p:nvPicPr>
        <p:blipFill>
          <a:blip r:embed="rId3">
            <a:alphaModFix/>
          </a:blip>
          <a:stretch>
            <a:fillRect/>
          </a:stretch>
        </p:blipFill>
        <p:spPr>
          <a:xfrm>
            <a:off x="3334775" y="1696426"/>
            <a:ext cx="2393100" cy="1932050"/>
          </a:xfrm>
          <a:prstGeom prst="rect">
            <a:avLst/>
          </a:prstGeom>
          <a:noFill/>
          <a:ln>
            <a:noFill/>
          </a:ln>
        </p:spPr>
      </p:pic>
      <p:sp>
        <p:nvSpPr>
          <p:cNvPr id="1606" name="Google Shape;1606;p173"/>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173"/>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 you see?</a:t>
            </a:r>
            <a:endParaRPr sz="1900">
              <a:solidFill>
                <a:srgbClr val="0097A7"/>
              </a:solidFill>
              <a:latin typeface="Caveat Brush"/>
              <a:ea typeface="Caveat Brush"/>
              <a:cs typeface="Caveat Brush"/>
              <a:sym typeface="Caveat Brush"/>
            </a:endParaRPr>
          </a:p>
        </p:txBody>
      </p:sp>
      <p:sp>
        <p:nvSpPr>
          <p:cNvPr id="1608" name="Google Shape;1608;p173"/>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173"/>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see them?</a:t>
            </a:r>
            <a:endParaRPr sz="1900">
              <a:solidFill>
                <a:srgbClr val="0097A7"/>
              </a:solidFill>
              <a:latin typeface="Caveat Brush"/>
              <a:ea typeface="Caveat Brush"/>
              <a:cs typeface="Caveat Brush"/>
              <a:sym typeface="Caveat Brush"/>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13" name="Shape 1613"/>
        <p:cNvGrpSpPr/>
        <p:nvPr/>
      </p:nvGrpSpPr>
      <p:grpSpPr>
        <a:xfrm>
          <a:off x="0" y="0"/>
          <a:ext cx="0" cy="0"/>
          <a:chOff x="0" y="0"/>
          <a:chExt cx="0" cy="0"/>
        </a:xfrm>
      </p:grpSpPr>
      <p:sp>
        <p:nvSpPr>
          <p:cNvPr id="1614" name="Google Shape;1614;p174"/>
          <p:cNvSpPr txBox="1"/>
          <p:nvPr>
            <p:ph type="ctrTitle"/>
          </p:nvPr>
        </p:nvSpPr>
        <p:spPr>
          <a:xfrm>
            <a:off x="275700"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How Many Do You See: 10-Frames </a:t>
            </a:r>
            <a:endParaRPr b="0" sz="3000">
              <a:solidFill>
                <a:schemeClr val="accent5"/>
              </a:solidFill>
              <a:latin typeface="Hepta Slab"/>
              <a:ea typeface="Hepta Slab"/>
              <a:cs typeface="Hepta Slab"/>
              <a:sym typeface="Hepta Slab"/>
            </a:endParaRPr>
          </a:p>
        </p:txBody>
      </p:sp>
      <p:sp>
        <p:nvSpPr>
          <p:cNvPr id="1615" name="Google Shape;1615;p17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16" name="Google Shape;1616;p174"/>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174"/>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 you see?</a:t>
            </a:r>
            <a:endParaRPr sz="1900">
              <a:solidFill>
                <a:srgbClr val="0097A7"/>
              </a:solidFill>
              <a:latin typeface="Caveat Brush"/>
              <a:ea typeface="Caveat Brush"/>
              <a:cs typeface="Caveat Brush"/>
              <a:sym typeface="Caveat Brush"/>
            </a:endParaRPr>
          </a:p>
        </p:txBody>
      </p:sp>
      <p:sp>
        <p:nvSpPr>
          <p:cNvPr id="1618" name="Google Shape;1618;p174"/>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174"/>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see them?</a:t>
            </a:r>
            <a:endParaRPr sz="1900">
              <a:solidFill>
                <a:srgbClr val="0097A7"/>
              </a:solidFill>
              <a:latin typeface="Caveat Brush"/>
              <a:ea typeface="Caveat Brush"/>
              <a:cs typeface="Caveat Brush"/>
              <a:sym typeface="Caveat Brush"/>
            </a:endParaRPr>
          </a:p>
        </p:txBody>
      </p:sp>
      <p:pic>
        <p:nvPicPr>
          <p:cNvPr id="1620" name="Google Shape;1620;p174"/>
          <p:cNvPicPr preferRelativeResize="0"/>
          <p:nvPr/>
        </p:nvPicPr>
        <p:blipFill>
          <a:blip r:embed="rId3">
            <a:alphaModFix/>
          </a:blip>
          <a:stretch>
            <a:fillRect/>
          </a:stretch>
        </p:blipFill>
        <p:spPr>
          <a:xfrm>
            <a:off x="3655675" y="1685930"/>
            <a:ext cx="2019300" cy="1771650"/>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24" name="Shape 1624"/>
        <p:cNvGrpSpPr/>
        <p:nvPr/>
      </p:nvGrpSpPr>
      <p:grpSpPr>
        <a:xfrm>
          <a:off x="0" y="0"/>
          <a:ext cx="0" cy="0"/>
          <a:chOff x="0" y="0"/>
          <a:chExt cx="0" cy="0"/>
        </a:xfrm>
      </p:grpSpPr>
      <p:sp>
        <p:nvSpPr>
          <p:cNvPr id="1625" name="Google Shape;1625;p175"/>
          <p:cNvSpPr txBox="1"/>
          <p:nvPr>
            <p:ph type="ctrTitle"/>
          </p:nvPr>
        </p:nvSpPr>
        <p:spPr>
          <a:xfrm>
            <a:off x="275700" y="4219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How Many Do You See: 10-Frames </a:t>
            </a:r>
            <a:endParaRPr b="0" sz="3000">
              <a:solidFill>
                <a:schemeClr val="accent5"/>
              </a:solidFill>
              <a:latin typeface="Hepta Slab"/>
              <a:ea typeface="Hepta Slab"/>
              <a:cs typeface="Hepta Slab"/>
              <a:sym typeface="Hepta Slab"/>
            </a:endParaRPr>
          </a:p>
        </p:txBody>
      </p:sp>
      <p:sp>
        <p:nvSpPr>
          <p:cNvPr id="1626" name="Google Shape;1626;p17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27" name="Google Shape;1627;p175"/>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175"/>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 you see?</a:t>
            </a:r>
            <a:endParaRPr sz="1900">
              <a:solidFill>
                <a:srgbClr val="0097A7"/>
              </a:solidFill>
              <a:latin typeface="Caveat Brush"/>
              <a:ea typeface="Caveat Brush"/>
              <a:cs typeface="Caveat Brush"/>
              <a:sym typeface="Caveat Brush"/>
            </a:endParaRPr>
          </a:p>
        </p:txBody>
      </p:sp>
      <p:sp>
        <p:nvSpPr>
          <p:cNvPr id="1629" name="Google Shape;1629;p175"/>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175"/>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see them?</a:t>
            </a:r>
            <a:endParaRPr sz="1900">
              <a:solidFill>
                <a:srgbClr val="0097A7"/>
              </a:solidFill>
              <a:latin typeface="Caveat Brush"/>
              <a:ea typeface="Caveat Brush"/>
              <a:cs typeface="Caveat Brush"/>
              <a:sym typeface="Caveat Brush"/>
            </a:endParaRPr>
          </a:p>
        </p:txBody>
      </p:sp>
      <p:pic>
        <p:nvPicPr>
          <p:cNvPr id="1631" name="Google Shape;1631;p175"/>
          <p:cNvPicPr preferRelativeResize="0"/>
          <p:nvPr/>
        </p:nvPicPr>
        <p:blipFill>
          <a:blip r:embed="rId3">
            <a:alphaModFix/>
          </a:blip>
          <a:stretch>
            <a:fillRect/>
          </a:stretch>
        </p:blipFill>
        <p:spPr>
          <a:xfrm>
            <a:off x="3438525" y="1795005"/>
            <a:ext cx="2266950" cy="1790700"/>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35" name="Shape 1635"/>
        <p:cNvGrpSpPr/>
        <p:nvPr/>
      </p:nvGrpSpPr>
      <p:grpSpPr>
        <a:xfrm>
          <a:off x="0" y="0"/>
          <a:ext cx="0" cy="0"/>
          <a:chOff x="0" y="0"/>
          <a:chExt cx="0" cy="0"/>
        </a:xfrm>
      </p:grpSpPr>
      <p:sp>
        <p:nvSpPr>
          <p:cNvPr id="1636" name="Google Shape;1636;p176"/>
          <p:cNvSpPr txBox="1"/>
          <p:nvPr>
            <p:ph type="ctrTitle"/>
          </p:nvPr>
        </p:nvSpPr>
        <p:spPr>
          <a:xfrm>
            <a:off x="765225" y="59350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5 Practices: Elena’s Balloons</a:t>
            </a:r>
            <a:endParaRPr b="0" sz="3000">
              <a:solidFill>
                <a:schemeClr val="accent5"/>
              </a:solidFill>
              <a:latin typeface="Hepta Slab"/>
              <a:ea typeface="Hepta Slab"/>
              <a:cs typeface="Hepta Slab"/>
              <a:sym typeface="Hepta Slab"/>
            </a:endParaRPr>
          </a:p>
        </p:txBody>
      </p:sp>
      <p:sp>
        <p:nvSpPr>
          <p:cNvPr id="1637" name="Google Shape;1637;p1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grpSp>
        <p:nvGrpSpPr>
          <p:cNvPr id="1638" name="Google Shape;1638;p176"/>
          <p:cNvGrpSpPr/>
          <p:nvPr/>
        </p:nvGrpSpPr>
        <p:grpSpPr>
          <a:xfrm>
            <a:off x="3322248" y="1497599"/>
            <a:ext cx="5215370" cy="2499061"/>
            <a:chOff x="2152500" y="1282900"/>
            <a:chExt cx="6385125" cy="2900825"/>
          </a:xfrm>
        </p:grpSpPr>
        <p:pic>
          <p:nvPicPr>
            <p:cNvPr id="1639" name="Google Shape;1639;p176"/>
            <p:cNvPicPr preferRelativeResize="0"/>
            <p:nvPr/>
          </p:nvPicPr>
          <p:blipFill>
            <a:blip r:embed="rId3">
              <a:alphaModFix/>
            </a:blip>
            <a:stretch>
              <a:fillRect/>
            </a:stretch>
          </p:blipFill>
          <p:spPr>
            <a:xfrm>
              <a:off x="2152500" y="1282900"/>
              <a:ext cx="6385125" cy="2900825"/>
            </a:xfrm>
            <a:prstGeom prst="rect">
              <a:avLst/>
            </a:prstGeom>
            <a:noFill/>
            <a:ln cap="flat" cmpd="sng" w="19050">
              <a:solidFill>
                <a:schemeClr val="dk2"/>
              </a:solidFill>
              <a:prstDash val="solid"/>
              <a:round/>
              <a:headEnd len="sm" w="sm" type="none"/>
              <a:tailEnd len="sm" w="sm" type="none"/>
            </a:ln>
          </p:spPr>
        </p:pic>
        <p:pic>
          <p:nvPicPr>
            <p:cNvPr id="1640" name="Google Shape;1640;p176"/>
            <p:cNvPicPr preferRelativeResize="0"/>
            <p:nvPr/>
          </p:nvPicPr>
          <p:blipFill>
            <a:blip r:embed="rId4">
              <a:alphaModFix/>
            </a:blip>
            <a:stretch>
              <a:fillRect/>
            </a:stretch>
          </p:blipFill>
          <p:spPr>
            <a:xfrm>
              <a:off x="2223825" y="3605150"/>
              <a:ext cx="5261838" cy="507250"/>
            </a:xfrm>
            <a:prstGeom prst="rect">
              <a:avLst/>
            </a:prstGeom>
            <a:noFill/>
            <a:ln>
              <a:noFill/>
            </a:ln>
          </p:spPr>
        </p:pic>
      </p:grpSp>
      <p:pic>
        <p:nvPicPr>
          <p:cNvPr id="1641" name="Google Shape;1641;p176"/>
          <p:cNvPicPr preferRelativeResize="0"/>
          <p:nvPr/>
        </p:nvPicPr>
        <p:blipFill>
          <a:blip r:embed="rId5">
            <a:alphaModFix/>
          </a:blip>
          <a:stretch>
            <a:fillRect/>
          </a:stretch>
        </p:blipFill>
        <p:spPr>
          <a:xfrm rot="-463441">
            <a:off x="1026000" y="1494587"/>
            <a:ext cx="1819275" cy="25050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45" name="Shape 1645"/>
        <p:cNvGrpSpPr/>
        <p:nvPr/>
      </p:nvGrpSpPr>
      <p:grpSpPr>
        <a:xfrm>
          <a:off x="0" y="0"/>
          <a:ext cx="0" cy="0"/>
          <a:chOff x="0" y="0"/>
          <a:chExt cx="0" cy="0"/>
        </a:xfrm>
      </p:grpSpPr>
      <p:sp>
        <p:nvSpPr>
          <p:cNvPr id="1646" name="Google Shape;1646;p177"/>
          <p:cNvSpPr txBox="1"/>
          <p:nvPr>
            <p:ph type="ctrTitle"/>
          </p:nvPr>
        </p:nvSpPr>
        <p:spPr>
          <a:xfrm>
            <a:off x="585975" y="4339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More Problems with 3 Addends</a:t>
            </a:r>
            <a:endParaRPr b="0" sz="2800">
              <a:solidFill>
                <a:schemeClr val="accent5"/>
              </a:solidFill>
              <a:latin typeface="Hepta Slab"/>
              <a:ea typeface="Hepta Slab"/>
              <a:cs typeface="Hepta Slab"/>
              <a:sym typeface="Hepta Slab"/>
            </a:endParaRPr>
          </a:p>
        </p:txBody>
      </p:sp>
      <p:sp>
        <p:nvSpPr>
          <p:cNvPr id="1647" name="Google Shape;1647;p1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648" name="Google Shape;1648;p177"/>
          <p:cNvPicPr preferRelativeResize="0"/>
          <p:nvPr/>
        </p:nvPicPr>
        <p:blipFill>
          <a:blip r:embed="rId3">
            <a:alphaModFix/>
          </a:blip>
          <a:stretch>
            <a:fillRect/>
          </a:stretch>
        </p:blipFill>
        <p:spPr>
          <a:xfrm>
            <a:off x="514680" y="1108745"/>
            <a:ext cx="4238214" cy="1389743"/>
          </a:xfrm>
          <a:prstGeom prst="rect">
            <a:avLst/>
          </a:prstGeom>
          <a:noFill/>
          <a:ln cap="flat" cmpd="sng" w="19050">
            <a:solidFill>
              <a:schemeClr val="dk2"/>
            </a:solidFill>
            <a:prstDash val="solid"/>
            <a:round/>
            <a:headEnd len="sm" w="sm" type="none"/>
            <a:tailEnd len="sm" w="sm" type="none"/>
          </a:ln>
        </p:spPr>
      </p:pic>
      <p:pic>
        <p:nvPicPr>
          <p:cNvPr id="1649" name="Google Shape;1649;p177"/>
          <p:cNvPicPr preferRelativeResize="0"/>
          <p:nvPr/>
        </p:nvPicPr>
        <p:blipFill rotWithShape="1">
          <a:blip r:embed="rId4">
            <a:alphaModFix/>
          </a:blip>
          <a:srcRect b="32800" l="0" r="0" t="0"/>
          <a:stretch/>
        </p:blipFill>
        <p:spPr>
          <a:xfrm>
            <a:off x="592936" y="2089782"/>
            <a:ext cx="3292815" cy="313978"/>
          </a:xfrm>
          <a:prstGeom prst="rect">
            <a:avLst/>
          </a:prstGeom>
          <a:noFill/>
          <a:ln>
            <a:noFill/>
          </a:ln>
        </p:spPr>
      </p:pic>
      <p:pic>
        <p:nvPicPr>
          <p:cNvPr id="1650" name="Google Shape;1650;p177"/>
          <p:cNvPicPr preferRelativeResize="0"/>
          <p:nvPr/>
        </p:nvPicPr>
        <p:blipFill>
          <a:blip r:embed="rId5">
            <a:alphaModFix/>
          </a:blip>
          <a:stretch>
            <a:fillRect/>
          </a:stretch>
        </p:blipFill>
        <p:spPr>
          <a:xfrm>
            <a:off x="514674" y="2683175"/>
            <a:ext cx="4238224" cy="1483100"/>
          </a:xfrm>
          <a:prstGeom prst="rect">
            <a:avLst/>
          </a:prstGeom>
          <a:noFill/>
          <a:ln cap="flat" cmpd="sng" w="19050">
            <a:solidFill>
              <a:schemeClr val="dk2"/>
            </a:solidFill>
            <a:prstDash val="solid"/>
            <a:round/>
            <a:headEnd len="sm" w="sm" type="none"/>
            <a:tailEnd len="sm" w="sm" type="none"/>
          </a:ln>
        </p:spPr>
      </p:pic>
      <p:pic>
        <p:nvPicPr>
          <p:cNvPr id="1651" name="Google Shape;1651;p177"/>
          <p:cNvPicPr preferRelativeResize="0"/>
          <p:nvPr/>
        </p:nvPicPr>
        <p:blipFill rotWithShape="1">
          <a:blip r:embed="rId4">
            <a:alphaModFix/>
          </a:blip>
          <a:srcRect b="32798" l="0" r="0" t="24035"/>
          <a:stretch/>
        </p:blipFill>
        <p:spPr>
          <a:xfrm>
            <a:off x="682900" y="3922275"/>
            <a:ext cx="3110575" cy="190525"/>
          </a:xfrm>
          <a:prstGeom prst="rect">
            <a:avLst/>
          </a:prstGeom>
          <a:noFill/>
          <a:ln>
            <a:noFill/>
          </a:ln>
        </p:spPr>
      </p:pic>
      <p:pic>
        <p:nvPicPr>
          <p:cNvPr id="1652" name="Google Shape;1652;p177"/>
          <p:cNvPicPr preferRelativeResize="0"/>
          <p:nvPr/>
        </p:nvPicPr>
        <p:blipFill>
          <a:blip r:embed="rId6">
            <a:alphaModFix/>
          </a:blip>
          <a:stretch>
            <a:fillRect/>
          </a:stretch>
        </p:blipFill>
        <p:spPr>
          <a:xfrm>
            <a:off x="4911875" y="1042975"/>
            <a:ext cx="3755125" cy="1426000"/>
          </a:xfrm>
          <a:prstGeom prst="rect">
            <a:avLst/>
          </a:prstGeom>
          <a:noFill/>
          <a:ln cap="flat" cmpd="sng" w="19050">
            <a:solidFill>
              <a:schemeClr val="dk2"/>
            </a:solidFill>
            <a:prstDash val="solid"/>
            <a:round/>
            <a:headEnd len="sm" w="sm" type="none"/>
            <a:tailEnd len="sm" w="sm" type="none"/>
          </a:ln>
        </p:spPr>
      </p:pic>
      <p:pic>
        <p:nvPicPr>
          <p:cNvPr id="1653" name="Google Shape;1653;p177"/>
          <p:cNvPicPr preferRelativeResize="0"/>
          <p:nvPr/>
        </p:nvPicPr>
        <p:blipFill rotWithShape="1">
          <a:blip r:embed="rId4">
            <a:alphaModFix/>
          </a:blip>
          <a:srcRect b="32798" l="0" r="0" t="24035"/>
          <a:stretch/>
        </p:blipFill>
        <p:spPr>
          <a:xfrm>
            <a:off x="5069550" y="2213225"/>
            <a:ext cx="3110575" cy="190525"/>
          </a:xfrm>
          <a:prstGeom prst="rect">
            <a:avLst/>
          </a:prstGeom>
          <a:noFill/>
          <a:ln>
            <a:noFill/>
          </a:ln>
        </p:spPr>
      </p:pic>
      <p:pic>
        <p:nvPicPr>
          <p:cNvPr id="1654" name="Google Shape;1654;p177"/>
          <p:cNvPicPr preferRelativeResize="0"/>
          <p:nvPr/>
        </p:nvPicPr>
        <p:blipFill>
          <a:blip r:embed="rId7">
            <a:alphaModFix/>
          </a:blip>
          <a:stretch>
            <a:fillRect/>
          </a:stretch>
        </p:blipFill>
        <p:spPr>
          <a:xfrm>
            <a:off x="5077725" y="2633725"/>
            <a:ext cx="3423425" cy="788425"/>
          </a:xfrm>
          <a:prstGeom prst="rect">
            <a:avLst/>
          </a:prstGeom>
          <a:noFill/>
          <a:ln cap="flat" cmpd="sng" w="19050">
            <a:solidFill>
              <a:schemeClr val="dk2"/>
            </a:solidFill>
            <a:prstDash val="solid"/>
            <a:round/>
            <a:headEnd len="sm" w="sm" type="none"/>
            <a:tailEnd len="sm" w="sm" type="none"/>
          </a:ln>
        </p:spPr>
      </p:pic>
      <p:pic>
        <p:nvPicPr>
          <p:cNvPr id="1655" name="Google Shape;1655;p177"/>
          <p:cNvPicPr preferRelativeResize="0"/>
          <p:nvPr/>
        </p:nvPicPr>
        <p:blipFill>
          <a:blip r:embed="rId8">
            <a:alphaModFix/>
          </a:blip>
          <a:stretch>
            <a:fillRect/>
          </a:stretch>
        </p:blipFill>
        <p:spPr>
          <a:xfrm>
            <a:off x="5077724" y="3586891"/>
            <a:ext cx="3423425" cy="920733"/>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59" name="Shape 1659"/>
        <p:cNvGrpSpPr/>
        <p:nvPr/>
      </p:nvGrpSpPr>
      <p:grpSpPr>
        <a:xfrm>
          <a:off x="0" y="0"/>
          <a:ext cx="0" cy="0"/>
          <a:chOff x="0" y="0"/>
          <a:chExt cx="0" cy="0"/>
        </a:xfrm>
      </p:grpSpPr>
      <p:sp>
        <p:nvSpPr>
          <p:cNvPr id="1660" name="Google Shape;1660;p17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661" name="Google Shape;1661;p178"/>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662" name="Google Shape;1662;p17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663" name="Google Shape;1663;p178"/>
          <p:cNvSpPr txBox="1"/>
          <p:nvPr/>
        </p:nvSpPr>
        <p:spPr>
          <a:xfrm>
            <a:off x="1285088"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664" name="Google Shape;1664;p178"/>
          <p:cNvPicPr preferRelativeResize="0"/>
          <p:nvPr/>
        </p:nvPicPr>
        <p:blipFill>
          <a:blip r:embed="rId3">
            <a:alphaModFix/>
          </a:blip>
          <a:stretch>
            <a:fillRect/>
          </a:stretch>
        </p:blipFill>
        <p:spPr>
          <a:xfrm>
            <a:off x="3806300" y="2699100"/>
            <a:ext cx="2152800" cy="1904775"/>
          </a:xfrm>
          <a:prstGeom prst="rect">
            <a:avLst/>
          </a:prstGeom>
          <a:noFill/>
          <a:ln>
            <a:noFill/>
          </a:ln>
        </p:spPr>
      </p:pic>
      <p:grpSp>
        <p:nvGrpSpPr>
          <p:cNvPr id="1665" name="Google Shape;1665;p178"/>
          <p:cNvGrpSpPr/>
          <p:nvPr/>
        </p:nvGrpSpPr>
        <p:grpSpPr>
          <a:xfrm>
            <a:off x="896418" y="1925725"/>
            <a:ext cx="2338458" cy="1996883"/>
            <a:chOff x="923143" y="1415450"/>
            <a:chExt cx="2338458" cy="1996883"/>
          </a:xfrm>
        </p:grpSpPr>
        <p:sp>
          <p:nvSpPr>
            <p:cNvPr id="1666" name="Google Shape;1666;p178"/>
            <p:cNvSpPr/>
            <p:nvPr/>
          </p:nvSpPr>
          <p:spPr>
            <a:xfrm flipH="1">
              <a:off x="923143" y="1415450"/>
              <a:ext cx="2338458"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178"/>
            <p:cNvSpPr txBox="1"/>
            <p:nvPr/>
          </p:nvSpPr>
          <p:spPr>
            <a:xfrm>
              <a:off x="1285100" y="1576575"/>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Think of an equation with 3 addends in which 2 of the numbers add to 10.</a:t>
              </a:r>
              <a:endParaRPr sz="1500">
                <a:latin typeface="Livvic"/>
                <a:ea typeface="Livvic"/>
                <a:cs typeface="Livvic"/>
                <a:sym typeface="Livvic"/>
              </a:endParaRPr>
            </a:p>
          </p:txBody>
        </p:sp>
      </p:grpSp>
      <p:sp>
        <p:nvSpPr>
          <p:cNvPr id="1668" name="Google Shape;1668;p178"/>
          <p:cNvSpPr txBox="1"/>
          <p:nvPr/>
        </p:nvSpPr>
        <p:spPr>
          <a:xfrm>
            <a:off x="1178875" y="624000"/>
            <a:ext cx="6623100" cy="59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We have learned that when you add numbers, it doesn’t matter which order you add them—you still get the same sum. Today we saw that when adding 3 numbers it can be helpful to look for pairs of numbers that make a ten.</a:t>
            </a:r>
            <a:endParaRPr>
              <a:latin typeface="Hepta Slab"/>
              <a:ea typeface="Hepta Slab"/>
              <a:cs typeface="Hepta Slab"/>
              <a:sym typeface="Hepta Slab"/>
            </a:endParaRPr>
          </a:p>
        </p:txBody>
      </p:sp>
      <p:grpSp>
        <p:nvGrpSpPr>
          <p:cNvPr id="1669" name="Google Shape;1669;p178"/>
          <p:cNvGrpSpPr/>
          <p:nvPr/>
        </p:nvGrpSpPr>
        <p:grpSpPr>
          <a:xfrm flipH="1">
            <a:off x="6120993" y="1783950"/>
            <a:ext cx="2338458" cy="1996883"/>
            <a:chOff x="923143" y="1415450"/>
            <a:chExt cx="2338458" cy="1996883"/>
          </a:xfrm>
        </p:grpSpPr>
        <p:sp>
          <p:nvSpPr>
            <p:cNvPr id="1670" name="Google Shape;1670;p178"/>
            <p:cNvSpPr/>
            <p:nvPr/>
          </p:nvSpPr>
          <p:spPr>
            <a:xfrm flipH="1">
              <a:off x="923143" y="1415450"/>
              <a:ext cx="2338458"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178"/>
            <p:cNvSpPr txBox="1"/>
            <p:nvPr/>
          </p:nvSpPr>
          <p:spPr>
            <a:xfrm>
              <a:off x="1211725" y="1812838"/>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What is the sum? How do you know?</a:t>
              </a:r>
              <a:endParaRPr sz="1500">
                <a:latin typeface="Livvic"/>
                <a:ea typeface="Livvic"/>
                <a:cs typeface="Livvic"/>
                <a:sym typeface="Livvic"/>
              </a:endParaRPr>
            </a:p>
          </p:txBody>
        </p:sp>
      </p:gr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675" name="Shape 1675"/>
        <p:cNvGrpSpPr/>
        <p:nvPr/>
      </p:nvGrpSpPr>
      <p:grpSpPr>
        <a:xfrm>
          <a:off x="0" y="0"/>
          <a:ext cx="0" cy="0"/>
          <a:chOff x="0" y="0"/>
          <a:chExt cx="0" cy="0"/>
        </a:xfrm>
      </p:grpSpPr>
      <p:sp>
        <p:nvSpPr>
          <p:cNvPr id="1676" name="Google Shape;1676;p179"/>
          <p:cNvSpPr txBox="1"/>
          <p:nvPr>
            <p:ph type="ctrTitle"/>
          </p:nvPr>
        </p:nvSpPr>
        <p:spPr>
          <a:xfrm>
            <a:off x="1583550" y="1338750"/>
            <a:ext cx="59769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Three Addend Equations </a:t>
            </a:r>
            <a:endParaRPr sz="4400">
              <a:solidFill>
                <a:srgbClr val="434343"/>
              </a:solidFill>
              <a:latin typeface="Hepta Slab"/>
              <a:ea typeface="Hepta Slab"/>
              <a:cs typeface="Hepta Slab"/>
              <a:sym typeface="Hepta Slab"/>
            </a:endParaRPr>
          </a:p>
        </p:txBody>
      </p:sp>
      <p:sp>
        <p:nvSpPr>
          <p:cNvPr id="1677" name="Google Shape;1677;p179"/>
          <p:cNvSpPr txBox="1"/>
          <p:nvPr/>
        </p:nvSpPr>
        <p:spPr>
          <a:xfrm>
            <a:off x="3741175" y="2828450"/>
            <a:ext cx="4798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the sum with 3 addends. </a:t>
            </a:r>
            <a:endParaRPr>
              <a:latin typeface="Quicksand"/>
              <a:ea typeface="Quicksand"/>
              <a:cs typeface="Quicksand"/>
              <a:sym typeface="Quicksand"/>
            </a:endParaRPr>
          </a:p>
        </p:txBody>
      </p:sp>
      <p:sp>
        <p:nvSpPr>
          <p:cNvPr id="1678" name="Google Shape;1678;p179"/>
          <p:cNvSpPr/>
          <p:nvPr/>
        </p:nvSpPr>
        <p:spPr>
          <a:xfrm>
            <a:off x="3354002" y="28033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179"/>
          <p:cNvSpPr txBox="1"/>
          <p:nvPr/>
        </p:nvSpPr>
        <p:spPr>
          <a:xfrm>
            <a:off x="0" y="4834325"/>
            <a:ext cx="29199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1.OA.A.2, 1.OA.B.3, 1.OA.C.5, 1.OA.C.6, 1.OA.D.7</a:t>
            </a:r>
            <a:endParaRPr sz="1100">
              <a:latin typeface="Quicksand"/>
              <a:ea typeface="Quicksand"/>
              <a:cs typeface="Quicksand"/>
              <a:sym typeface="Quicksand"/>
            </a:endParaRPr>
          </a:p>
        </p:txBody>
      </p:sp>
      <p:sp>
        <p:nvSpPr>
          <p:cNvPr id="1680" name="Google Shape;1680;p179"/>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84" name="Shape 1684"/>
        <p:cNvGrpSpPr/>
        <p:nvPr/>
      </p:nvGrpSpPr>
      <p:grpSpPr>
        <a:xfrm>
          <a:off x="0" y="0"/>
          <a:ext cx="0" cy="0"/>
          <a:chOff x="0" y="0"/>
          <a:chExt cx="0" cy="0"/>
        </a:xfrm>
      </p:grpSpPr>
      <p:sp>
        <p:nvSpPr>
          <p:cNvPr id="1685" name="Google Shape;1685;p180"/>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Related Expressions</a:t>
            </a:r>
            <a:endParaRPr b="0" sz="2800">
              <a:solidFill>
                <a:schemeClr val="accent5"/>
              </a:solidFill>
              <a:latin typeface="Hepta Slab"/>
              <a:ea typeface="Hepta Slab"/>
              <a:cs typeface="Hepta Slab"/>
              <a:sym typeface="Hepta Slab"/>
            </a:endParaRPr>
          </a:p>
        </p:txBody>
      </p:sp>
      <p:sp>
        <p:nvSpPr>
          <p:cNvPr id="1686" name="Google Shape;1686;p18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87" name="Google Shape;1687;p180"/>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180"/>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689" name="Google Shape;1689;p180"/>
          <p:cNvPicPr preferRelativeResize="0"/>
          <p:nvPr/>
        </p:nvPicPr>
        <p:blipFill>
          <a:blip r:embed="rId3">
            <a:alphaModFix/>
          </a:blip>
          <a:stretch>
            <a:fillRect/>
          </a:stretch>
        </p:blipFill>
        <p:spPr>
          <a:xfrm>
            <a:off x="4198542" y="1945053"/>
            <a:ext cx="2201316" cy="1057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693" name="Shape 1693"/>
        <p:cNvGrpSpPr/>
        <p:nvPr/>
      </p:nvGrpSpPr>
      <p:grpSpPr>
        <a:xfrm>
          <a:off x="0" y="0"/>
          <a:ext cx="0" cy="0"/>
          <a:chOff x="0" y="0"/>
          <a:chExt cx="0" cy="0"/>
        </a:xfrm>
      </p:grpSpPr>
      <p:sp>
        <p:nvSpPr>
          <p:cNvPr id="1694" name="Google Shape;1694;p181"/>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Related Expressions</a:t>
            </a:r>
            <a:endParaRPr b="0" sz="2800">
              <a:solidFill>
                <a:schemeClr val="accent5"/>
              </a:solidFill>
              <a:latin typeface="Hepta Slab"/>
              <a:ea typeface="Hepta Slab"/>
              <a:cs typeface="Hepta Slab"/>
              <a:sym typeface="Hepta Slab"/>
            </a:endParaRPr>
          </a:p>
        </p:txBody>
      </p:sp>
      <p:sp>
        <p:nvSpPr>
          <p:cNvPr id="1695" name="Google Shape;1695;p18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96" name="Google Shape;1696;p181"/>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181"/>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698" name="Google Shape;1698;p181"/>
          <p:cNvPicPr preferRelativeResize="0"/>
          <p:nvPr/>
        </p:nvPicPr>
        <p:blipFill>
          <a:blip r:embed="rId3">
            <a:alphaModFix/>
          </a:blip>
          <a:stretch>
            <a:fillRect/>
          </a:stretch>
        </p:blipFill>
        <p:spPr>
          <a:xfrm>
            <a:off x="4528369" y="1927252"/>
            <a:ext cx="1368875" cy="1107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02" name="Shape 1702"/>
        <p:cNvGrpSpPr/>
        <p:nvPr/>
      </p:nvGrpSpPr>
      <p:grpSpPr>
        <a:xfrm>
          <a:off x="0" y="0"/>
          <a:ext cx="0" cy="0"/>
          <a:chOff x="0" y="0"/>
          <a:chExt cx="0" cy="0"/>
        </a:xfrm>
      </p:grpSpPr>
      <p:sp>
        <p:nvSpPr>
          <p:cNvPr id="1703" name="Google Shape;1703;p182"/>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Related Expressions</a:t>
            </a:r>
            <a:endParaRPr b="0" sz="2800">
              <a:solidFill>
                <a:schemeClr val="accent5"/>
              </a:solidFill>
              <a:latin typeface="Hepta Slab"/>
              <a:ea typeface="Hepta Slab"/>
              <a:cs typeface="Hepta Slab"/>
              <a:sym typeface="Hepta Slab"/>
            </a:endParaRPr>
          </a:p>
        </p:txBody>
      </p:sp>
      <p:sp>
        <p:nvSpPr>
          <p:cNvPr id="1704" name="Google Shape;1704;p18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05" name="Google Shape;1705;p182"/>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182"/>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707" name="Google Shape;1707;p182"/>
          <p:cNvPicPr preferRelativeResize="0"/>
          <p:nvPr/>
        </p:nvPicPr>
        <p:blipFill>
          <a:blip r:embed="rId3">
            <a:alphaModFix/>
          </a:blip>
          <a:stretch>
            <a:fillRect/>
          </a:stretch>
        </p:blipFill>
        <p:spPr>
          <a:xfrm>
            <a:off x="4073742" y="2159003"/>
            <a:ext cx="2271175" cy="10055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11" name="Shape 1711"/>
        <p:cNvGrpSpPr/>
        <p:nvPr/>
      </p:nvGrpSpPr>
      <p:grpSpPr>
        <a:xfrm>
          <a:off x="0" y="0"/>
          <a:ext cx="0" cy="0"/>
          <a:chOff x="0" y="0"/>
          <a:chExt cx="0" cy="0"/>
        </a:xfrm>
      </p:grpSpPr>
      <p:sp>
        <p:nvSpPr>
          <p:cNvPr id="1712" name="Google Shape;1712;p183"/>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Related Expressions</a:t>
            </a:r>
            <a:endParaRPr b="0" sz="2800">
              <a:solidFill>
                <a:schemeClr val="accent5"/>
              </a:solidFill>
              <a:latin typeface="Hepta Slab"/>
              <a:ea typeface="Hepta Slab"/>
              <a:cs typeface="Hepta Slab"/>
              <a:sym typeface="Hepta Slab"/>
            </a:endParaRPr>
          </a:p>
        </p:txBody>
      </p:sp>
      <p:sp>
        <p:nvSpPr>
          <p:cNvPr id="1713" name="Google Shape;1713;p18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14" name="Google Shape;1714;p183"/>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183"/>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716" name="Google Shape;1716;p183"/>
          <p:cNvPicPr preferRelativeResize="0"/>
          <p:nvPr/>
        </p:nvPicPr>
        <p:blipFill>
          <a:blip r:embed="rId3">
            <a:alphaModFix/>
          </a:blip>
          <a:stretch>
            <a:fillRect/>
          </a:stretch>
        </p:blipFill>
        <p:spPr>
          <a:xfrm>
            <a:off x="4457066" y="2034228"/>
            <a:ext cx="1600650" cy="1156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20" name="Shape 1720"/>
        <p:cNvGrpSpPr/>
        <p:nvPr/>
      </p:nvGrpSpPr>
      <p:grpSpPr>
        <a:xfrm>
          <a:off x="0" y="0"/>
          <a:ext cx="0" cy="0"/>
          <a:chOff x="0" y="0"/>
          <a:chExt cx="0" cy="0"/>
        </a:xfrm>
      </p:grpSpPr>
      <p:sp>
        <p:nvSpPr>
          <p:cNvPr id="1721" name="Google Shape;1721;p184"/>
          <p:cNvSpPr txBox="1"/>
          <p:nvPr>
            <p:ph type="ctrTitle"/>
          </p:nvPr>
        </p:nvSpPr>
        <p:spPr>
          <a:xfrm>
            <a:off x="475725" y="3296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Match Expressions</a:t>
            </a:r>
            <a:endParaRPr b="0" sz="3000">
              <a:solidFill>
                <a:schemeClr val="accent5"/>
              </a:solidFill>
              <a:latin typeface="Hepta Slab"/>
              <a:ea typeface="Hepta Slab"/>
              <a:cs typeface="Hepta Slab"/>
              <a:sym typeface="Hepta Slab"/>
            </a:endParaRPr>
          </a:p>
        </p:txBody>
      </p:sp>
      <p:sp>
        <p:nvSpPr>
          <p:cNvPr id="1722" name="Google Shape;1722;p1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723" name="Google Shape;1723;p184"/>
          <p:cNvSpPr txBox="1"/>
          <p:nvPr/>
        </p:nvSpPr>
        <p:spPr>
          <a:xfrm>
            <a:off x="878525" y="979600"/>
            <a:ext cx="8142600" cy="56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latin typeface="Livvic"/>
                <a:ea typeface="Livvic"/>
                <a:cs typeface="Livvic"/>
                <a:sym typeface="Livvic"/>
              </a:rPr>
              <a:t>Draw a line to match each expression to one that has the same sum. </a:t>
            </a:r>
            <a:endParaRPr b="1" sz="1700">
              <a:latin typeface="Livvic"/>
              <a:ea typeface="Livvic"/>
              <a:cs typeface="Livvic"/>
              <a:sym typeface="Livvic"/>
            </a:endParaRPr>
          </a:p>
          <a:p>
            <a:pPr indent="0" lvl="0" marL="0" rtl="0" algn="l">
              <a:spcBef>
                <a:spcPts val="0"/>
              </a:spcBef>
              <a:spcAft>
                <a:spcPts val="0"/>
              </a:spcAft>
              <a:buNone/>
            </a:pPr>
            <a:r>
              <a:rPr b="1" lang="en" sz="1800">
                <a:solidFill>
                  <a:schemeClr val="accent5"/>
                </a:solidFill>
                <a:latin typeface="Livvic"/>
                <a:ea typeface="Livvic"/>
                <a:cs typeface="Livvic"/>
                <a:sym typeface="Livvic"/>
              </a:rPr>
              <a:t>            </a:t>
            </a:r>
            <a:endParaRPr b="1" sz="1800">
              <a:solidFill>
                <a:schemeClr val="accent5"/>
              </a:solidFill>
              <a:latin typeface="Livvic"/>
              <a:ea typeface="Livvic"/>
              <a:cs typeface="Livvic"/>
              <a:sym typeface="Livvic"/>
            </a:endParaRPr>
          </a:p>
          <a:p>
            <a:pPr indent="0" lvl="0" marL="0" rtl="0" algn="l">
              <a:spcBef>
                <a:spcPts val="0"/>
              </a:spcBef>
              <a:spcAft>
                <a:spcPts val="0"/>
              </a:spcAft>
              <a:buNone/>
            </a:pPr>
            <a:r>
              <a:t/>
            </a:r>
            <a:endParaRPr b="1" sz="1800">
              <a:solidFill>
                <a:schemeClr val="accent5"/>
              </a:solidFill>
              <a:latin typeface="Livvic"/>
              <a:ea typeface="Livvic"/>
              <a:cs typeface="Livvic"/>
              <a:sym typeface="Livvic"/>
            </a:endParaRPr>
          </a:p>
        </p:txBody>
      </p:sp>
      <p:pic>
        <p:nvPicPr>
          <p:cNvPr id="1724" name="Google Shape;1724;p184"/>
          <p:cNvPicPr preferRelativeResize="0"/>
          <p:nvPr/>
        </p:nvPicPr>
        <p:blipFill>
          <a:blip r:embed="rId3">
            <a:alphaModFix/>
          </a:blip>
          <a:stretch>
            <a:fillRect/>
          </a:stretch>
        </p:blipFill>
        <p:spPr>
          <a:xfrm>
            <a:off x="3173888" y="1327275"/>
            <a:ext cx="2796237" cy="330550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28" name="Shape 1728"/>
        <p:cNvGrpSpPr/>
        <p:nvPr/>
      </p:nvGrpSpPr>
      <p:grpSpPr>
        <a:xfrm>
          <a:off x="0" y="0"/>
          <a:ext cx="0" cy="0"/>
          <a:chOff x="0" y="0"/>
          <a:chExt cx="0" cy="0"/>
        </a:xfrm>
      </p:grpSpPr>
      <p:sp>
        <p:nvSpPr>
          <p:cNvPr id="1729" name="Google Shape;1729;p185"/>
          <p:cNvSpPr txBox="1"/>
          <p:nvPr>
            <p:ph type="ctrTitle"/>
          </p:nvPr>
        </p:nvSpPr>
        <p:spPr>
          <a:xfrm>
            <a:off x="475725" y="3296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Is the Equation True?</a:t>
            </a:r>
            <a:endParaRPr b="0" sz="3000">
              <a:solidFill>
                <a:schemeClr val="accent5"/>
              </a:solidFill>
              <a:latin typeface="Hepta Slab"/>
              <a:ea typeface="Hepta Slab"/>
              <a:cs typeface="Hepta Slab"/>
              <a:sym typeface="Hepta Slab"/>
            </a:endParaRPr>
          </a:p>
        </p:txBody>
      </p:sp>
      <p:sp>
        <p:nvSpPr>
          <p:cNvPr id="1730" name="Google Shape;1730;p1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731" name="Google Shape;1731;p185"/>
          <p:cNvSpPr txBox="1"/>
          <p:nvPr/>
        </p:nvSpPr>
        <p:spPr>
          <a:xfrm>
            <a:off x="878525" y="979600"/>
            <a:ext cx="7162200" cy="56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Determine whether each equation is true or false. </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Be ready to explain your reasoning in a way that others can understand.</a:t>
            </a:r>
            <a:endParaRPr sz="1300">
              <a:latin typeface="Quicksand"/>
              <a:ea typeface="Quicksand"/>
              <a:cs typeface="Quicksand"/>
              <a:sym typeface="Quicksand"/>
            </a:endParaRPr>
          </a:p>
          <a:p>
            <a:pPr indent="0" lvl="0" marL="0" rtl="0" algn="l">
              <a:spcBef>
                <a:spcPts val="0"/>
              </a:spcBef>
              <a:spcAft>
                <a:spcPts val="0"/>
              </a:spcAft>
              <a:buNone/>
            </a:pPr>
            <a:r>
              <a:rPr b="1" lang="en" sz="1800">
                <a:solidFill>
                  <a:schemeClr val="accent5"/>
                </a:solidFill>
                <a:latin typeface="Livvic"/>
                <a:ea typeface="Livvic"/>
                <a:cs typeface="Livvic"/>
                <a:sym typeface="Livvic"/>
              </a:rPr>
              <a:t>            </a:t>
            </a:r>
            <a:endParaRPr b="1" sz="1800">
              <a:solidFill>
                <a:schemeClr val="accent5"/>
              </a:solidFill>
              <a:latin typeface="Livvic"/>
              <a:ea typeface="Livvic"/>
              <a:cs typeface="Livvic"/>
              <a:sym typeface="Livvic"/>
            </a:endParaRPr>
          </a:p>
          <a:p>
            <a:pPr indent="0" lvl="0" marL="0" rtl="0" algn="l">
              <a:spcBef>
                <a:spcPts val="0"/>
              </a:spcBef>
              <a:spcAft>
                <a:spcPts val="0"/>
              </a:spcAft>
              <a:buNone/>
            </a:pPr>
            <a:r>
              <a:t/>
            </a:r>
            <a:endParaRPr b="1" sz="1800">
              <a:solidFill>
                <a:schemeClr val="accent5"/>
              </a:solidFill>
              <a:latin typeface="Livvic"/>
              <a:ea typeface="Livvic"/>
              <a:cs typeface="Livvic"/>
              <a:sym typeface="Livvic"/>
            </a:endParaRPr>
          </a:p>
        </p:txBody>
      </p:sp>
      <p:pic>
        <p:nvPicPr>
          <p:cNvPr id="1732" name="Google Shape;1732;p185"/>
          <p:cNvPicPr preferRelativeResize="0"/>
          <p:nvPr/>
        </p:nvPicPr>
        <p:blipFill>
          <a:blip r:embed="rId3">
            <a:alphaModFix/>
          </a:blip>
          <a:stretch>
            <a:fillRect/>
          </a:stretch>
        </p:blipFill>
        <p:spPr>
          <a:xfrm>
            <a:off x="621900" y="1675350"/>
            <a:ext cx="2649100" cy="1075725"/>
          </a:xfrm>
          <a:prstGeom prst="rect">
            <a:avLst/>
          </a:prstGeom>
          <a:noFill/>
          <a:ln cap="flat" cmpd="sng" w="19050">
            <a:solidFill>
              <a:schemeClr val="dk2"/>
            </a:solidFill>
            <a:prstDash val="solid"/>
            <a:round/>
            <a:headEnd len="sm" w="sm" type="none"/>
            <a:tailEnd len="sm" w="sm" type="none"/>
          </a:ln>
        </p:spPr>
      </p:pic>
      <p:pic>
        <p:nvPicPr>
          <p:cNvPr id="1733" name="Google Shape;1733;p185"/>
          <p:cNvPicPr preferRelativeResize="0"/>
          <p:nvPr/>
        </p:nvPicPr>
        <p:blipFill>
          <a:blip r:embed="rId4">
            <a:alphaModFix/>
          </a:blip>
          <a:stretch>
            <a:fillRect/>
          </a:stretch>
        </p:blipFill>
        <p:spPr>
          <a:xfrm>
            <a:off x="3417900" y="1645600"/>
            <a:ext cx="2464300" cy="1032975"/>
          </a:xfrm>
          <a:prstGeom prst="rect">
            <a:avLst/>
          </a:prstGeom>
          <a:noFill/>
          <a:ln cap="flat" cmpd="sng" w="19050">
            <a:solidFill>
              <a:schemeClr val="dk2"/>
            </a:solidFill>
            <a:prstDash val="solid"/>
            <a:round/>
            <a:headEnd len="sm" w="sm" type="none"/>
            <a:tailEnd len="sm" w="sm" type="none"/>
          </a:ln>
        </p:spPr>
      </p:pic>
      <p:pic>
        <p:nvPicPr>
          <p:cNvPr id="1734" name="Google Shape;1734;p185"/>
          <p:cNvPicPr preferRelativeResize="0"/>
          <p:nvPr/>
        </p:nvPicPr>
        <p:blipFill>
          <a:blip r:embed="rId5">
            <a:alphaModFix/>
          </a:blip>
          <a:stretch>
            <a:fillRect/>
          </a:stretch>
        </p:blipFill>
        <p:spPr>
          <a:xfrm>
            <a:off x="6029100" y="1645600"/>
            <a:ext cx="2525521" cy="1032975"/>
          </a:xfrm>
          <a:prstGeom prst="rect">
            <a:avLst/>
          </a:prstGeom>
          <a:noFill/>
          <a:ln cap="flat" cmpd="sng" w="19050">
            <a:solidFill>
              <a:schemeClr val="dk2"/>
            </a:solidFill>
            <a:prstDash val="solid"/>
            <a:round/>
            <a:headEnd len="sm" w="sm" type="none"/>
            <a:tailEnd len="sm" w="sm" type="none"/>
          </a:ln>
        </p:spPr>
      </p:pic>
      <p:pic>
        <p:nvPicPr>
          <p:cNvPr id="1735" name="Google Shape;1735;p185"/>
          <p:cNvPicPr preferRelativeResize="0"/>
          <p:nvPr/>
        </p:nvPicPr>
        <p:blipFill>
          <a:blip r:embed="rId6">
            <a:alphaModFix/>
          </a:blip>
          <a:stretch>
            <a:fillRect/>
          </a:stretch>
        </p:blipFill>
        <p:spPr>
          <a:xfrm>
            <a:off x="1430375" y="3003625"/>
            <a:ext cx="3089475" cy="1249175"/>
          </a:xfrm>
          <a:prstGeom prst="rect">
            <a:avLst/>
          </a:prstGeom>
          <a:noFill/>
          <a:ln cap="flat" cmpd="sng" w="19050">
            <a:solidFill>
              <a:schemeClr val="dk2"/>
            </a:solidFill>
            <a:prstDash val="solid"/>
            <a:round/>
            <a:headEnd len="sm" w="sm" type="none"/>
            <a:tailEnd len="sm" w="sm" type="none"/>
          </a:ln>
        </p:spPr>
      </p:pic>
      <p:pic>
        <p:nvPicPr>
          <p:cNvPr id="1736" name="Google Shape;1736;p185"/>
          <p:cNvPicPr preferRelativeResize="0"/>
          <p:nvPr/>
        </p:nvPicPr>
        <p:blipFill>
          <a:blip r:embed="rId7">
            <a:alphaModFix/>
          </a:blip>
          <a:stretch>
            <a:fillRect/>
          </a:stretch>
        </p:blipFill>
        <p:spPr>
          <a:xfrm>
            <a:off x="5041900" y="3003625"/>
            <a:ext cx="2775324" cy="11542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40" name="Shape 1740"/>
        <p:cNvGrpSpPr/>
        <p:nvPr/>
      </p:nvGrpSpPr>
      <p:grpSpPr>
        <a:xfrm>
          <a:off x="0" y="0"/>
          <a:ext cx="0" cy="0"/>
          <a:chOff x="0" y="0"/>
          <a:chExt cx="0" cy="0"/>
        </a:xfrm>
      </p:grpSpPr>
      <p:sp>
        <p:nvSpPr>
          <p:cNvPr id="1741" name="Google Shape;1741;p186"/>
          <p:cNvSpPr txBox="1"/>
          <p:nvPr>
            <p:ph type="ctrTitle"/>
          </p:nvPr>
        </p:nvSpPr>
        <p:spPr>
          <a:xfrm>
            <a:off x="475725" y="3296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chemeClr val="accent5"/>
                </a:solidFill>
                <a:latin typeface="Hepta Slab"/>
                <a:ea typeface="Hepta Slab"/>
                <a:cs typeface="Hepta Slab"/>
                <a:sym typeface="Hepta Slab"/>
              </a:rPr>
              <a:t> Write 10 + </a:t>
            </a:r>
            <a:r>
              <a:rPr i="1" lang="en" sz="3700">
                <a:solidFill>
                  <a:schemeClr val="accent5"/>
                </a:solidFill>
                <a:latin typeface="Hepta Slab"/>
                <a:ea typeface="Hepta Slab"/>
                <a:cs typeface="Hepta Slab"/>
                <a:sym typeface="Hepta Slab"/>
              </a:rPr>
              <a:t>n </a:t>
            </a:r>
            <a:r>
              <a:rPr lang="en" sz="3700">
                <a:solidFill>
                  <a:schemeClr val="accent5"/>
                </a:solidFill>
                <a:latin typeface="Hepta Slab"/>
                <a:ea typeface="Hepta Slab"/>
                <a:cs typeface="Hepta Slab"/>
                <a:sym typeface="Hepta Slab"/>
              </a:rPr>
              <a:t>Expressions</a:t>
            </a:r>
            <a:endParaRPr b="0" sz="3700">
              <a:solidFill>
                <a:schemeClr val="accent5"/>
              </a:solidFill>
              <a:latin typeface="Hepta Slab"/>
              <a:ea typeface="Hepta Slab"/>
              <a:cs typeface="Hepta Slab"/>
              <a:sym typeface="Hepta Slab"/>
            </a:endParaRPr>
          </a:p>
        </p:txBody>
      </p:sp>
      <p:sp>
        <p:nvSpPr>
          <p:cNvPr id="1742" name="Google Shape;1742;p1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743" name="Google Shape;1743;p186"/>
          <p:cNvSpPr txBox="1"/>
          <p:nvPr/>
        </p:nvSpPr>
        <p:spPr>
          <a:xfrm>
            <a:off x="878525" y="979600"/>
            <a:ext cx="7162200" cy="56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Write the related 10 + _   expression and find the sum.</a:t>
            </a:r>
            <a:endParaRPr sz="1900">
              <a:latin typeface="Quicksand"/>
              <a:ea typeface="Quicksand"/>
              <a:cs typeface="Quicksand"/>
              <a:sym typeface="Quicksand"/>
            </a:endParaRPr>
          </a:p>
          <a:p>
            <a:pPr indent="0" lvl="0" marL="0" rtl="0" algn="l">
              <a:spcBef>
                <a:spcPts val="0"/>
              </a:spcBef>
              <a:spcAft>
                <a:spcPts val="0"/>
              </a:spcAft>
              <a:buNone/>
            </a:pPr>
            <a:r>
              <a:rPr b="1" lang="en" sz="1800">
                <a:solidFill>
                  <a:schemeClr val="accent5"/>
                </a:solidFill>
                <a:latin typeface="Livvic"/>
                <a:ea typeface="Livvic"/>
                <a:cs typeface="Livvic"/>
                <a:sym typeface="Livvic"/>
              </a:rPr>
              <a:t>            </a:t>
            </a:r>
            <a:endParaRPr b="1" sz="1800">
              <a:solidFill>
                <a:schemeClr val="accent5"/>
              </a:solidFill>
              <a:latin typeface="Livvic"/>
              <a:ea typeface="Livvic"/>
              <a:cs typeface="Livvic"/>
              <a:sym typeface="Livvic"/>
            </a:endParaRPr>
          </a:p>
          <a:p>
            <a:pPr indent="0" lvl="0" marL="0" rtl="0" algn="l">
              <a:spcBef>
                <a:spcPts val="0"/>
              </a:spcBef>
              <a:spcAft>
                <a:spcPts val="0"/>
              </a:spcAft>
              <a:buNone/>
            </a:pPr>
            <a:r>
              <a:t/>
            </a:r>
            <a:endParaRPr b="1" sz="1800">
              <a:solidFill>
                <a:schemeClr val="accent5"/>
              </a:solidFill>
              <a:latin typeface="Livvic"/>
              <a:ea typeface="Livvic"/>
              <a:cs typeface="Livvic"/>
              <a:sym typeface="Livvic"/>
            </a:endParaRPr>
          </a:p>
        </p:txBody>
      </p:sp>
      <p:pic>
        <p:nvPicPr>
          <p:cNvPr id="1744" name="Google Shape;1744;p186"/>
          <p:cNvPicPr preferRelativeResize="0"/>
          <p:nvPr/>
        </p:nvPicPr>
        <p:blipFill>
          <a:blip r:embed="rId3">
            <a:alphaModFix/>
          </a:blip>
          <a:stretch>
            <a:fillRect/>
          </a:stretch>
        </p:blipFill>
        <p:spPr>
          <a:xfrm>
            <a:off x="2483550" y="1542100"/>
            <a:ext cx="1600200" cy="2916600"/>
          </a:xfrm>
          <a:prstGeom prst="rect">
            <a:avLst/>
          </a:prstGeom>
          <a:noFill/>
          <a:ln cap="flat" cmpd="sng" w="19050">
            <a:solidFill>
              <a:schemeClr val="dk2"/>
            </a:solidFill>
            <a:prstDash val="solid"/>
            <a:round/>
            <a:headEnd len="sm" w="sm" type="none"/>
            <a:tailEnd len="sm" w="sm" type="none"/>
          </a:ln>
        </p:spPr>
      </p:pic>
      <p:pic>
        <p:nvPicPr>
          <p:cNvPr id="1745" name="Google Shape;1745;p186"/>
          <p:cNvPicPr preferRelativeResize="0"/>
          <p:nvPr/>
        </p:nvPicPr>
        <p:blipFill>
          <a:blip r:embed="rId4">
            <a:alphaModFix/>
          </a:blip>
          <a:stretch>
            <a:fillRect/>
          </a:stretch>
        </p:blipFill>
        <p:spPr>
          <a:xfrm>
            <a:off x="4621125" y="1727125"/>
            <a:ext cx="1830675" cy="1689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49" name="Shape 1749"/>
        <p:cNvGrpSpPr/>
        <p:nvPr/>
      </p:nvGrpSpPr>
      <p:grpSpPr>
        <a:xfrm>
          <a:off x="0" y="0"/>
          <a:ext cx="0" cy="0"/>
          <a:chOff x="0" y="0"/>
          <a:chExt cx="0" cy="0"/>
        </a:xfrm>
      </p:grpSpPr>
      <p:sp>
        <p:nvSpPr>
          <p:cNvPr id="1750" name="Google Shape;1750;p18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751" name="Google Shape;1751;p187"/>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752" name="Google Shape;1752;p187"/>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1753" name="Google Shape;1753;p187"/>
          <p:cNvPicPr preferRelativeResize="0"/>
          <p:nvPr/>
        </p:nvPicPr>
        <p:blipFill>
          <a:blip r:embed="rId3">
            <a:alphaModFix/>
          </a:blip>
          <a:stretch>
            <a:fillRect/>
          </a:stretch>
        </p:blipFill>
        <p:spPr>
          <a:xfrm>
            <a:off x="3398175" y="2294325"/>
            <a:ext cx="2347641" cy="2077175"/>
          </a:xfrm>
          <a:prstGeom prst="rect">
            <a:avLst/>
          </a:prstGeom>
          <a:noFill/>
          <a:ln>
            <a:noFill/>
          </a:ln>
        </p:spPr>
      </p:pic>
      <p:sp>
        <p:nvSpPr>
          <p:cNvPr id="1754" name="Google Shape;1754;p187"/>
          <p:cNvSpPr/>
          <p:nvPr/>
        </p:nvSpPr>
        <p:spPr>
          <a:xfrm flipH="1">
            <a:off x="971060" y="1782300"/>
            <a:ext cx="2318940"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187"/>
          <p:cNvSpPr txBox="1"/>
          <p:nvPr/>
        </p:nvSpPr>
        <p:spPr>
          <a:xfrm>
            <a:off x="1267125" y="2095425"/>
            <a:ext cx="1726800" cy="119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700"/>
              <a:t>Is this equation true or false? How do you know?</a:t>
            </a:r>
            <a:endParaRPr sz="1700"/>
          </a:p>
          <a:p>
            <a:pPr indent="0" lvl="0" marL="0" rtl="0" algn="ctr">
              <a:spcBef>
                <a:spcPts val="0"/>
              </a:spcBef>
              <a:spcAft>
                <a:spcPts val="0"/>
              </a:spcAft>
              <a:buNone/>
            </a:pPr>
            <a:r>
              <a:t/>
            </a:r>
            <a:endParaRPr sz="1200"/>
          </a:p>
        </p:txBody>
      </p:sp>
      <p:pic>
        <p:nvPicPr>
          <p:cNvPr id="1756" name="Google Shape;1756;p187"/>
          <p:cNvPicPr preferRelativeResize="0"/>
          <p:nvPr/>
        </p:nvPicPr>
        <p:blipFill>
          <a:blip r:embed="rId4">
            <a:alphaModFix/>
          </a:blip>
          <a:stretch>
            <a:fillRect/>
          </a:stretch>
        </p:blipFill>
        <p:spPr>
          <a:xfrm>
            <a:off x="3114450" y="1011175"/>
            <a:ext cx="2728050" cy="542675"/>
          </a:xfrm>
          <a:prstGeom prst="rect">
            <a:avLst/>
          </a:prstGeom>
          <a:noFill/>
          <a:ln cap="flat" cmpd="sng" w="19050">
            <a:solidFill>
              <a:schemeClr val="dk2"/>
            </a:solidFill>
            <a:prstDash val="solid"/>
            <a:round/>
            <a:headEnd len="sm" w="sm" type="none"/>
            <a:tailEnd len="sm" w="sm" type="none"/>
          </a:ln>
        </p:spPr>
      </p:pic>
      <p:sp>
        <p:nvSpPr>
          <p:cNvPr id="1757" name="Google Shape;1757;p187"/>
          <p:cNvSpPr/>
          <p:nvPr/>
        </p:nvSpPr>
        <p:spPr>
          <a:xfrm>
            <a:off x="6006760" y="1624575"/>
            <a:ext cx="2318940"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187"/>
          <p:cNvSpPr txBox="1"/>
          <p:nvPr/>
        </p:nvSpPr>
        <p:spPr>
          <a:xfrm flipH="1">
            <a:off x="6302835" y="1854475"/>
            <a:ext cx="1726800" cy="119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Did anyone determine whether it is true or false without adding all the numbers?</a:t>
            </a:r>
            <a:endParaRPr/>
          </a:p>
          <a:p>
            <a:pPr indent="0" lvl="0" marL="0" rtl="0" algn="ctr">
              <a:spcBef>
                <a:spcPts val="0"/>
              </a:spcBef>
              <a:spcAft>
                <a:spcPts val="0"/>
              </a:spcAft>
              <a:buNone/>
            </a:pPr>
            <a:r>
              <a:t/>
            </a:r>
            <a:endParaRPr sz="900"/>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762" name="Shape 1762"/>
        <p:cNvGrpSpPr/>
        <p:nvPr/>
      </p:nvGrpSpPr>
      <p:grpSpPr>
        <a:xfrm>
          <a:off x="0" y="0"/>
          <a:ext cx="0" cy="0"/>
          <a:chOff x="0" y="0"/>
          <a:chExt cx="0" cy="0"/>
        </a:xfrm>
      </p:grpSpPr>
      <p:sp>
        <p:nvSpPr>
          <p:cNvPr id="1763" name="Google Shape;1763;p188"/>
          <p:cNvSpPr txBox="1"/>
          <p:nvPr>
            <p:ph type="ctrTitle"/>
          </p:nvPr>
        </p:nvSpPr>
        <p:spPr>
          <a:xfrm>
            <a:off x="1822050" y="1951200"/>
            <a:ext cx="6183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Make 10 to Add</a:t>
            </a:r>
            <a:endParaRPr sz="3900">
              <a:solidFill>
                <a:srgbClr val="434343"/>
              </a:solidFill>
              <a:latin typeface="Hepta Slab"/>
              <a:ea typeface="Hepta Slab"/>
              <a:cs typeface="Hepta Slab"/>
              <a:sym typeface="Hepta Slab"/>
            </a:endParaRPr>
          </a:p>
        </p:txBody>
      </p:sp>
      <p:sp>
        <p:nvSpPr>
          <p:cNvPr id="1764" name="Google Shape;1764;p188"/>
          <p:cNvSpPr txBox="1"/>
          <p:nvPr/>
        </p:nvSpPr>
        <p:spPr>
          <a:xfrm>
            <a:off x="3478825" y="27549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make a ten to help us add.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765" name="Google Shape;1765;p188"/>
          <p:cNvSpPr/>
          <p:nvPr/>
        </p:nvSpPr>
        <p:spPr>
          <a:xfrm>
            <a:off x="2974002" y="2754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18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1.OA.C.5, 1.OA.C.6</a:t>
            </a:r>
            <a:endParaRPr sz="1100">
              <a:latin typeface="Quicksand"/>
              <a:ea typeface="Quicksand"/>
              <a:cs typeface="Quicksand"/>
              <a:sym typeface="Quicksand"/>
            </a:endParaRPr>
          </a:p>
        </p:txBody>
      </p:sp>
      <p:sp>
        <p:nvSpPr>
          <p:cNvPr id="1767" name="Google Shape;1767;p18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71" name="Shape 1771"/>
        <p:cNvGrpSpPr/>
        <p:nvPr/>
      </p:nvGrpSpPr>
      <p:grpSpPr>
        <a:xfrm>
          <a:off x="0" y="0"/>
          <a:ext cx="0" cy="0"/>
          <a:chOff x="0" y="0"/>
          <a:chExt cx="0" cy="0"/>
        </a:xfrm>
      </p:grpSpPr>
      <p:sp>
        <p:nvSpPr>
          <p:cNvPr id="1772" name="Google Shape;1772;p189"/>
          <p:cNvSpPr txBox="1"/>
          <p:nvPr>
            <p:ph type="ctrTitle"/>
          </p:nvPr>
        </p:nvSpPr>
        <p:spPr>
          <a:xfrm>
            <a:off x="650100" y="8007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Double 10-Frames </a:t>
            </a:r>
            <a:endParaRPr b="0" sz="3000">
              <a:solidFill>
                <a:schemeClr val="accent5"/>
              </a:solidFill>
              <a:latin typeface="Hepta Slab"/>
              <a:ea typeface="Hepta Slab"/>
              <a:cs typeface="Hepta Slab"/>
              <a:sym typeface="Hepta Slab"/>
            </a:endParaRPr>
          </a:p>
        </p:txBody>
      </p:sp>
      <p:sp>
        <p:nvSpPr>
          <p:cNvPr id="1773" name="Google Shape;1773;p18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74" name="Google Shape;1774;p189"/>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189"/>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 you see?</a:t>
            </a:r>
            <a:endParaRPr sz="1900">
              <a:solidFill>
                <a:srgbClr val="0097A7"/>
              </a:solidFill>
              <a:latin typeface="Caveat Brush"/>
              <a:ea typeface="Caveat Brush"/>
              <a:cs typeface="Caveat Brush"/>
              <a:sym typeface="Caveat Brush"/>
            </a:endParaRPr>
          </a:p>
        </p:txBody>
      </p:sp>
      <p:sp>
        <p:nvSpPr>
          <p:cNvPr id="1776" name="Google Shape;1776;p189"/>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189"/>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see them?</a:t>
            </a:r>
            <a:endParaRPr sz="1900">
              <a:solidFill>
                <a:srgbClr val="0097A7"/>
              </a:solidFill>
              <a:latin typeface="Caveat Brush"/>
              <a:ea typeface="Caveat Brush"/>
              <a:cs typeface="Caveat Brush"/>
              <a:sym typeface="Caveat Brush"/>
            </a:endParaRPr>
          </a:p>
        </p:txBody>
      </p:sp>
      <p:pic>
        <p:nvPicPr>
          <p:cNvPr id="1778" name="Google Shape;1778;p189"/>
          <p:cNvPicPr preferRelativeResize="0"/>
          <p:nvPr/>
        </p:nvPicPr>
        <p:blipFill>
          <a:blip r:embed="rId3">
            <a:alphaModFix/>
          </a:blip>
          <a:stretch>
            <a:fillRect/>
          </a:stretch>
        </p:blipFill>
        <p:spPr>
          <a:xfrm>
            <a:off x="3371100" y="1995030"/>
            <a:ext cx="2114550" cy="1695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82" name="Shape 1782"/>
        <p:cNvGrpSpPr/>
        <p:nvPr/>
      </p:nvGrpSpPr>
      <p:grpSpPr>
        <a:xfrm>
          <a:off x="0" y="0"/>
          <a:ext cx="0" cy="0"/>
          <a:chOff x="0" y="0"/>
          <a:chExt cx="0" cy="0"/>
        </a:xfrm>
      </p:grpSpPr>
      <p:sp>
        <p:nvSpPr>
          <p:cNvPr id="1783" name="Google Shape;1783;p190"/>
          <p:cNvSpPr txBox="1"/>
          <p:nvPr>
            <p:ph type="ctrTitle"/>
          </p:nvPr>
        </p:nvSpPr>
        <p:spPr>
          <a:xfrm>
            <a:off x="650100" y="8007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Double 10-Frames </a:t>
            </a:r>
            <a:endParaRPr b="0" sz="3000">
              <a:solidFill>
                <a:schemeClr val="accent5"/>
              </a:solidFill>
              <a:latin typeface="Hepta Slab"/>
              <a:ea typeface="Hepta Slab"/>
              <a:cs typeface="Hepta Slab"/>
              <a:sym typeface="Hepta Slab"/>
            </a:endParaRPr>
          </a:p>
        </p:txBody>
      </p:sp>
      <p:sp>
        <p:nvSpPr>
          <p:cNvPr id="1784" name="Google Shape;1784;p19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85" name="Google Shape;1785;p190"/>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190"/>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 you see?</a:t>
            </a:r>
            <a:endParaRPr sz="1900">
              <a:solidFill>
                <a:srgbClr val="0097A7"/>
              </a:solidFill>
              <a:latin typeface="Caveat Brush"/>
              <a:ea typeface="Caveat Brush"/>
              <a:cs typeface="Caveat Brush"/>
              <a:sym typeface="Caveat Brush"/>
            </a:endParaRPr>
          </a:p>
        </p:txBody>
      </p:sp>
      <p:sp>
        <p:nvSpPr>
          <p:cNvPr id="1787" name="Google Shape;1787;p190"/>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190"/>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see them?</a:t>
            </a:r>
            <a:endParaRPr sz="1900">
              <a:solidFill>
                <a:srgbClr val="0097A7"/>
              </a:solidFill>
              <a:latin typeface="Caveat Brush"/>
              <a:ea typeface="Caveat Brush"/>
              <a:cs typeface="Caveat Brush"/>
              <a:sym typeface="Caveat Brush"/>
            </a:endParaRPr>
          </a:p>
        </p:txBody>
      </p:sp>
      <p:pic>
        <p:nvPicPr>
          <p:cNvPr id="1789" name="Google Shape;1789;p190"/>
          <p:cNvPicPr preferRelativeResize="0"/>
          <p:nvPr/>
        </p:nvPicPr>
        <p:blipFill>
          <a:blip r:embed="rId3">
            <a:alphaModFix/>
          </a:blip>
          <a:stretch>
            <a:fillRect/>
          </a:stretch>
        </p:blipFill>
        <p:spPr>
          <a:xfrm>
            <a:off x="3488725" y="1789330"/>
            <a:ext cx="1990725" cy="1857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93" name="Shape 1793"/>
        <p:cNvGrpSpPr/>
        <p:nvPr/>
      </p:nvGrpSpPr>
      <p:grpSpPr>
        <a:xfrm>
          <a:off x="0" y="0"/>
          <a:ext cx="0" cy="0"/>
          <a:chOff x="0" y="0"/>
          <a:chExt cx="0" cy="0"/>
        </a:xfrm>
      </p:grpSpPr>
      <p:sp>
        <p:nvSpPr>
          <p:cNvPr id="1794" name="Google Shape;1794;p191"/>
          <p:cNvSpPr txBox="1"/>
          <p:nvPr>
            <p:ph type="ctrTitle"/>
          </p:nvPr>
        </p:nvSpPr>
        <p:spPr>
          <a:xfrm>
            <a:off x="650100" y="80079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Double 10-Frames </a:t>
            </a:r>
            <a:endParaRPr b="0" sz="3000">
              <a:solidFill>
                <a:schemeClr val="accent5"/>
              </a:solidFill>
              <a:latin typeface="Hepta Slab"/>
              <a:ea typeface="Hepta Slab"/>
              <a:cs typeface="Hepta Slab"/>
              <a:sym typeface="Hepta Slab"/>
            </a:endParaRPr>
          </a:p>
        </p:txBody>
      </p:sp>
      <p:sp>
        <p:nvSpPr>
          <p:cNvPr id="1795" name="Google Shape;1795;p19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96" name="Google Shape;1796;p191"/>
          <p:cNvSpPr/>
          <p:nvPr/>
        </p:nvSpPr>
        <p:spPr>
          <a:xfrm rot="-567788">
            <a:off x="656477" y="16371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191"/>
          <p:cNvSpPr txBox="1"/>
          <p:nvPr/>
        </p:nvSpPr>
        <p:spPr>
          <a:xfrm rot="-622673">
            <a:off x="1040263" y="16978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 you see?</a:t>
            </a:r>
            <a:endParaRPr sz="1900">
              <a:solidFill>
                <a:srgbClr val="0097A7"/>
              </a:solidFill>
              <a:latin typeface="Caveat Brush"/>
              <a:ea typeface="Caveat Brush"/>
              <a:cs typeface="Caveat Brush"/>
              <a:sym typeface="Caveat Brush"/>
            </a:endParaRPr>
          </a:p>
        </p:txBody>
      </p:sp>
      <p:sp>
        <p:nvSpPr>
          <p:cNvPr id="1798" name="Google Shape;1798;p191"/>
          <p:cNvSpPr/>
          <p:nvPr/>
        </p:nvSpPr>
        <p:spPr>
          <a:xfrm rot="913624">
            <a:off x="5975335" y="25077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191"/>
          <p:cNvSpPr txBox="1"/>
          <p:nvPr/>
        </p:nvSpPr>
        <p:spPr>
          <a:xfrm rot="845611">
            <a:off x="6300360" y="25684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a:t>
            </a:r>
            <a:endParaRPr sz="1900">
              <a:solidFill>
                <a:srgbClr val="0097A7"/>
              </a:solidFill>
              <a:latin typeface="Caveat Brush"/>
              <a:ea typeface="Caveat Brush"/>
              <a:cs typeface="Caveat Brush"/>
              <a:sym typeface="Caveat Brush"/>
            </a:endParaRPr>
          </a:p>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see them?</a:t>
            </a:r>
            <a:endParaRPr sz="1900">
              <a:solidFill>
                <a:srgbClr val="0097A7"/>
              </a:solidFill>
              <a:latin typeface="Caveat Brush"/>
              <a:ea typeface="Caveat Brush"/>
              <a:cs typeface="Caveat Brush"/>
              <a:sym typeface="Caveat Brush"/>
            </a:endParaRPr>
          </a:p>
        </p:txBody>
      </p:sp>
      <p:pic>
        <p:nvPicPr>
          <p:cNvPr id="1800" name="Google Shape;1800;p191"/>
          <p:cNvPicPr preferRelativeResize="0"/>
          <p:nvPr/>
        </p:nvPicPr>
        <p:blipFill>
          <a:blip r:embed="rId3">
            <a:alphaModFix/>
          </a:blip>
          <a:stretch>
            <a:fillRect/>
          </a:stretch>
        </p:blipFill>
        <p:spPr>
          <a:xfrm>
            <a:off x="3384288" y="1941580"/>
            <a:ext cx="1971675" cy="1771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04" name="Shape 1804"/>
        <p:cNvGrpSpPr/>
        <p:nvPr/>
      </p:nvGrpSpPr>
      <p:grpSpPr>
        <a:xfrm>
          <a:off x="0" y="0"/>
          <a:ext cx="0" cy="0"/>
          <a:chOff x="0" y="0"/>
          <a:chExt cx="0" cy="0"/>
        </a:xfrm>
      </p:grpSpPr>
      <p:sp>
        <p:nvSpPr>
          <p:cNvPr id="1805" name="Google Shape;1805;p192"/>
          <p:cNvSpPr txBox="1"/>
          <p:nvPr>
            <p:ph type="ctrTitle"/>
          </p:nvPr>
        </p:nvSpPr>
        <p:spPr>
          <a:xfrm>
            <a:off x="651075" y="41935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The 9 Plus Game</a:t>
            </a:r>
            <a:endParaRPr b="0" sz="3000">
              <a:solidFill>
                <a:schemeClr val="accent5"/>
              </a:solidFill>
              <a:latin typeface="Hepta Slab"/>
              <a:ea typeface="Hepta Slab"/>
              <a:cs typeface="Hepta Slab"/>
              <a:sym typeface="Hepta Slab"/>
            </a:endParaRPr>
          </a:p>
        </p:txBody>
      </p:sp>
      <p:sp>
        <p:nvSpPr>
          <p:cNvPr id="1806" name="Google Shape;1806;p1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807" name="Google Shape;1807;p192"/>
          <p:cNvPicPr preferRelativeResize="0"/>
          <p:nvPr/>
        </p:nvPicPr>
        <p:blipFill>
          <a:blip r:embed="rId3">
            <a:alphaModFix/>
          </a:blip>
          <a:stretch>
            <a:fillRect/>
          </a:stretch>
        </p:blipFill>
        <p:spPr>
          <a:xfrm>
            <a:off x="2029774" y="1322650"/>
            <a:ext cx="5469400" cy="2676325"/>
          </a:xfrm>
          <a:prstGeom prst="rect">
            <a:avLst/>
          </a:prstGeom>
          <a:noFill/>
          <a:ln cap="flat" cmpd="sng" w="19050">
            <a:solidFill>
              <a:schemeClr val="dk2"/>
            </a:solidFill>
            <a:prstDash val="solid"/>
            <a:round/>
            <a:headEnd len="sm" w="sm" type="none"/>
            <a:tailEnd len="sm" w="sm" type="none"/>
          </a:ln>
        </p:spPr>
      </p:pic>
      <p:pic>
        <p:nvPicPr>
          <p:cNvPr id="1808" name="Google Shape;1808;p192"/>
          <p:cNvPicPr preferRelativeResize="0"/>
          <p:nvPr/>
        </p:nvPicPr>
        <p:blipFill>
          <a:blip r:embed="rId4">
            <a:alphaModFix/>
          </a:blip>
          <a:stretch>
            <a:fillRect/>
          </a:stretch>
        </p:blipFill>
        <p:spPr>
          <a:xfrm rot="1073493">
            <a:off x="7685105" y="3730808"/>
            <a:ext cx="1322143" cy="1098386"/>
          </a:xfrm>
          <a:prstGeom prst="rect">
            <a:avLst/>
          </a:prstGeom>
          <a:noFill/>
          <a:ln cap="flat" cmpd="sng" w="19050">
            <a:solidFill>
              <a:schemeClr val="dk2"/>
            </a:solidFill>
            <a:prstDash val="solid"/>
            <a:round/>
            <a:headEnd len="sm" w="sm" type="none"/>
            <a:tailEnd len="sm" w="sm" type="none"/>
          </a:ln>
        </p:spPr>
      </p:pic>
      <p:pic>
        <p:nvPicPr>
          <p:cNvPr id="1809" name="Google Shape;1809;p192"/>
          <p:cNvPicPr preferRelativeResize="0"/>
          <p:nvPr/>
        </p:nvPicPr>
        <p:blipFill>
          <a:blip r:embed="rId4">
            <a:alphaModFix/>
          </a:blip>
          <a:stretch>
            <a:fillRect/>
          </a:stretch>
        </p:blipFill>
        <p:spPr>
          <a:xfrm rot="-1550644">
            <a:off x="480480" y="443783"/>
            <a:ext cx="1322142" cy="109838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13" name="Shape 1813"/>
        <p:cNvGrpSpPr/>
        <p:nvPr/>
      </p:nvGrpSpPr>
      <p:grpSpPr>
        <a:xfrm>
          <a:off x="0" y="0"/>
          <a:ext cx="0" cy="0"/>
          <a:chOff x="0" y="0"/>
          <a:chExt cx="0" cy="0"/>
        </a:xfrm>
      </p:grpSpPr>
      <p:sp>
        <p:nvSpPr>
          <p:cNvPr id="1814" name="Google Shape;1814;p193"/>
          <p:cNvSpPr txBox="1"/>
          <p:nvPr>
            <p:ph type="ctrTitle"/>
          </p:nvPr>
        </p:nvSpPr>
        <p:spPr>
          <a:xfrm>
            <a:off x="401650" y="34330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Clare’s Cars</a:t>
            </a:r>
            <a:endParaRPr b="0" sz="3000">
              <a:solidFill>
                <a:schemeClr val="accent5"/>
              </a:solidFill>
              <a:latin typeface="Hepta Slab"/>
              <a:ea typeface="Hepta Slab"/>
              <a:cs typeface="Hepta Slab"/>
              <a:sym typeface="Hepta Slab"/>
            </a:endParaRPr>
          </a:p>
        </p:txBody>
      </p:sp>
      <p:sp>
        <p:nvSpPr>
          <p:cNvPr id="1815" name="Google Shape;1815;p1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816" name="Google Shape;1816;p193"/>
          <p:cNvPicPr preferRelativeResize="0"/>
          <p:nvPr/>
        </p:nvPicPr>
        <p:blipFill>
          <a:blip r:embed="rId3">
            <a:alphaModFix/>
          </a:blip>
          <a:stretch>
            <a:fillRect/>
          </a:stretch>
        </p:blipFill>
        <p:spPr>
          <a:xfrm>
            <a:off x="633588" y="1472325"/>
            <a:ext cx="4056026" cy="954375"/>
          </a:xfrm>
          <a:prstGeom prst="rect">
            <a:avLst/>
          </a:prstGeom>
          <a:noFill/>
          <a:ln cap="flat" cmpd="sng" w="19050">
            <a:solidFill>
              <a:schemeClr val="dk2"/>
            </a:solidFill>
            <a:prstDash val="solid"/>
            <a:round/>
            <a:headEnd len="sm" w="sm" type="none"/>
            <a:tailEnd len="sm" w="sm" type="none"/>
          </a:ln>
        </p:spPr>
      </p:pic>
      <p:pic>
        <p:nvPicPr>
          <p:cNvPr id="1817" name="Google Shape;1817;p193"/>
          <p:cNvPicPr preferRelativeResize="0"/>
          <p:nvPr/>
        </p:nvPicPr>
        <p:blipFill>
          <a:blip r:embed="rId4">
            <a:alphaModFix/>
          </a:blip>
          <a:stretch>
            <a:fillRect/>
          </a:stretch>
        </p:blipFill>
        <p:spPr>
          <a:xfrm>
            <a:off x="633600" y="2866325"/>
            <a:ext cx="3831475" cy="1147125"/>
          </a:xfrm>
          <a:prstGeom prst="rect">
            <a:avLst/>
          </a:prstGeom>
          <a:noFill/>
          <a:ln cap="flat" cmpd="sng" w="19050">
            <a:solidFill>
              <a:schemeClr val="dk2"/>
            </a:solidFill>
            <a:prstDash val="solid"/>
            <a:round/>
            <a:headEnd len="sm" w="sm" type="none"/>
            <a:tailEnd len="sm" w="sm" type="none"/>
          </a:ln>
        </p:spPr>
      </p:pic>
      <p:pic>
        <p:nvPicPr>
          <p:cNvPr id="1818" name="Google Shape;1818;p193"/>
          <p:cNvPicPr preferRelativeResize="0"/>
          <p:nvPr/>
        </p:nvPicPr>
        <p:blipFill>
          <a:blip r:embed="rId5">
            <a:alphaModFix/>
          </a:blip>
          <a:stretch>
            <a:fillRect/>
          </a:stretch>
        </p:blipFill>
        <p:spPr>
          <a:xfrm>
            <a:off x="4849999" y="1386572"/>
            <a:ext cx="3831475" cy="1125890"/>
          </a:xfrm>
          <a:prstGeom prst="rect">
            <a:avLst/>
          </a:prstGeom>
          <a:noFill/>
          <a:ln cap="flat" cmpd="sng" w="19050">
            <a:solidFill>
              <a:schemeClr val="dk2"/>
            </a:solidFill>
            <a:prstDash val="solid"/>
            <a:round/>
            <a:headEnd len="sm" w="sm" type="none"/>
            <a:tailEnd len="sm" w="sm" type="none"/>
          </a:ln>
        </p:spPr>
      </p:pic>
      <p:pic>
        <p:nvPicPr>
          <p:cNvPr id="1819" name="Google Shape;1819;p193"/>
          <p:cNvPicPr preferRelativeResize="0"/>
          <p:nvPr/>
        </p:nvPicPr>
        <p:blipFill rotWithShape="1">
          <a:blip r:embed="rId6">
            <a:alphaModFix/>
          </a:blip>
          <a:srcRect b="0" l="0" r="0" t="8265"/>
          <a:stretch/>
        </p:blipFill>
        <p:spPr>
          <a:xfrm>
            <a:off x="5649950" y="2726801"/>
            <a:ext cx="2390775" cy="1756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23" name="Shape 1823"/>
        <p:cNvGrpSpPr/>
        <p:nvPr/>
      </p:nvGrpSpPr>
      <p:grpSpPr>
        <a:xfrm>
          <a:off x="0" y="0"/>
          <a:ext cx="0" cy="0"/>
          <a:chOff x="0" y="0"/>
          <a:chExt cx="0" cy="0"/>
        </a:xfrm>
      </p:grpSpPr>
      <p:sp>
        <p:nvSpPr>
          <p:cNvPr id="1824" name="Google Shape;1824;p19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825" name="Google Shape;1825;p194"/>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826" name="Google Shape;1826;p194"/>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827" name="Google Shape;1827;p194"/>
          <p:cNvSpPr txBox="1"/>
          <p:nvPr/>
        </p:nvSpPr>
        <p:spPr>
          <a:xfrm>
            <a:off x="1285088"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828" name="Google Shape;1828;p194"/>
          <p:cNvPicPr preferRelativeResize="0"/>
          <p:nvPr/>
        </p:nvPicPr>
        <p:blipFill>
          <a:blip r:embed="rId3">
            <a:alphaModFix/>
          </a:blip>
          <a:stretch>
            <a:fillRect/>
          </a:stretch>
        </p:blipFill>
        <p:spPr>
          <a:xfrm>
            <a:off x="5568750" y="3183825"/>
            <a:ext cx="1611418" cy="1425775"/>
          </a:xfrm>
          <a:prstGeom prst="rect">
            <a:avLst/>
          </a:prstGeom>
          <a:noFill/>
          <a:ln>
            <a:noFill/>
          </a:ln>
        </p:spPr>
      </p:pic>
      <p:sp>
        <p:nvSpPr>
          <p:cNvPr id="1829" name="Google Shape;1829;p194"/>
          <p:cNvSpPr/>
          <p:nvPr/>
        </p:nvSpPr>
        <p:spPr>
          <a:xfrm flipH="1">
            <a:off x="3666718" y="1711913"/>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194"/>
          <p:cNvSpPr txBox="1"/>
          <p:nvPr/>
        </p:nvSpPr>
        <p:spPr>
          <a:xfrm flipH="1">
            <a:off x="7052675" y="1475288"/>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ivvic"/>
                <a:ea typeface="Livvic"/>
                <a:cs typeface="Livvic"/>
                <a:sym typeface="Livvic"/>
              </a:rPr>
              <a:t>How can I write 1 equation to show that these two expressions are equivalent?</a:t>
            </a:r>
            <a:endParaRPr>
              <a:latin typeface="Livvic"/>
              <a:ea typeface="Livvic"/>
              <a:cs typeface="Livvic"/>
              <a:sym typeface="Livvic"/>
            </a:endParaRPr>
          </a:p>
        </p:txBody>
      </p:sp>
      <p:sp>
        <p:nvSpPr>
          <p:cNvPr id="1831" name="Google Shape;1831;p194"/>
          <p:cNvSpPr txBox="1"/>
          <p:nvPr/>
        </p:nvSpPr>
        <p:spPr>
          <a:xfrm>
            <a:off x="551300" y="556050"/>
            <a:ext cx="7356900" cy="71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Quicksand"/>
                <a:ea typeface="Quicksand"/>
                <a:cs typeface="Quicksand"/>
                <a:sym typeface="Quicksand"/>
              </a:rPr>
              <a:t>Today, we saw that making a ten can help us add numbers within 20.</a:t>
            </a:r>
            <a:endParaRPr b="1" sz="1700">
              <a:latin typeface="Quicksand"/>
              <a:ea typeface="Quicksand"/>
              <a:cs typeface="Quicksand"/>
              <a:sym typeface="Quicksand"/>
            </a:endParaRPr>
          </a:p>
        </p:txBody>
      </p:sp>
      <p:pic>
        <p:nvPicPr>
          <p:cNvPr id="1832" name="Google Shape;1832;p194"/>
          <p:cNvPicPr preferRelativeResize="0"/>
          <p:nvPr/>
        </p:nvPicPr>
        <p:blipFill>
          <a:blip r:embed="rId4">
            <a:alphaModFix/>
          </a:blip>
          <a:stretch>
            <a:fillRect/>
          </a:stretch>
        </p:blipFill>
        <p:spPr>
          <a:xfrm>
            <a:off x="1227863" y="1061938"/>
            <a:ext cx="2266950" cy="1895475"/>
          </a:xfrm>
          <a:prstGeom prst="rect">
            <a:avLst/>
          </a:prstGeom>
          <a:noFill/>
          <a:ln>
            <a:noFill/>
          </a:ln>
        </p:spPr>
      </p:pic>
      <p:sp>
        <p:nvSpPr>
          <p:cNvPr id="1833" name="Google Shape;1833;p194"/>
          <p:cNvSpPr/>
          <p:nvPr/>
        </p:nvSpPr>
        <p:spPr>
          <a:xfrm>
            <a:off x="1342600" y="1186950"/>
            <a:ext cx="299400" cy="299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194"/>
          <p:cNvSpPr/>
          <p:nvPr/>
        </p:nvSpPr>
        <p:spPr>
          <a:xfrm>
            <a:off x="1773025" y="1186950"/>
            <a:ext cx="299400" cy="299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194"/>
          <p:cNvSpPr/>
          <p:nvPr/>
        </p:nvSpPr>
        <p:spPr>
          <a:xfrm>
            <a:off x="1773025" y="1590675"/>
            <a:ext cx="299400" cy="299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194"/>
          <p:cNvSpPr/>
          <p:nvPr/>
        </p:nvSpPr>
        <p:spPr>
          <a:xfrm>
            <a:off x="1342600" y="1590675"/>
            <a:ext cx="299400" cy="299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194"/>
          <p:cNvSpPr/>
          <p:nvPr/>
        </p:nvSpPr>
        <p:spPr>
          <a:xfrm>
            <a:off x="2211650" y="1186950"/>
            <a:ext cx="299400" cy="299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194"/>
          <p:cNvSpPr/>
          <p:nvPr/>
        </p:nvSpPr>
        <p:spPr>
          <a:xfrm>
            <a:off x="2203450" y="1634738"/>
            <a:ext cx="299400" cy="299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194"/>
          <p:cNvSpPr/>
          <p:nvPr/>
        </p:nvSpPr>
        <p:spPr>
          <a:xfrm>
            <a:off x="2599175" y="1186950"/>
            <a:ext cx="299400" cy="299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194"/>
          <p:cNvSpPr/>
          <p:nvPr/>
        </p:nvSpPr>
        <p:spPr>
          <a:xfrm>
            <a:off x="2633875" y="1634738"/>
            <a:ext cx="299400" cy="299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194"/>
          <p:cNvSpPr/>
          <p:nvPr/>
        </p:nvSpPr>
        <p:spPr>
          <a:xfrm>
            <a:off x="3080700" y="1186950"/>
            <a:ext cx="299400" cy="2994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194"/>
          <p:cNvSpPr/>
          <p:nvPr/>
        </p:nvSpPr>
        <p:spPr>
          <a:xfrm>
            <a:off x="6986405" y="1186938"/>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194"/>
          <p:cNvSpPr txBox="1"/>
          <p:nvPr/>
        </p:nvSpPr>
        <p:spPr>
          <a:xfrm>
            <a:off x="3807450" y="2109300"/>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If I add 7, how could we record the sum with an equation?</a:t>
            </a:r>
            <a:endParaRPr sz="1500">
              <a:latin typeface="Livvic"/>
              <a:ea typeface="Livvic"/>
              <a:cs typeface="Livvic"/>
              <a:sym typeface="Livvic"/>
            </a:endParaRP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847" name="Shape 1847"/>
        <p:cNvGrpSpPr/>
        <p:nvPr/>
      </p:nvGrpSpPr>
      <p:grpSpPr>
        <a:xfrm>
          <a:off x="0" y="0"/>
          <a:ext cx="0" cy="0"/>
          <a:chOff x="0" y="0"/>
          <a:chExt cx="0" cy="0"/>
        </a:xfrm>
      </p:grpSpPr>
      <p:sp>
        <p:nvSpPr>
          <p:cNvPr id="1848" name="Google Shape;1848;p195"/>
          <p:cNvSpPr txBox="1"/>
          <p:nvPr>
            <p:ph type="ctrTitle"/>
          </p:nvPr>
        </p:nvSpPr>
        <p:spPr>
          <a:xfrm>
            <a:off x="1822050" y="1951200"/>
            <a:ext cx="6183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Patterns in Addition</a:t>
            </a:r>
            <a:endParaRPr sz="3900">
              <a:solidFill>
                <a:srgbClr val="434343"/>
              </a:solidFill>
              <a:latin typeface="Hepta Slab"/>
              <a:ea typeface="Hepta Slab"/>
              <a:cs typeface="Hepta Slab"/>
              <a:sym typeface="Hepta Slab"/>
            </a:endParaRPr>
          </a:p>
        </p:txBody>
      </p:sp>
      <p:sp>
        <p:nvSpPr>
          <p:cNvPr id="1849" name="Google Shape;1849;p195"/>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look for and use patterns to help us add within 20.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850" name="Google Shape;1850;p195"/>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19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1.OA.B.3, 1.OA.C.5, 1.OA.C.6</a:t>
            </a:r>
            <a:endParaRPr sz="1100">
              <a:latin typeface="Quicksand"/>
              <a:ea typeface="Quicksand"/>
              <a:cs typeface="Quicksand"/>
              <a:sym typeface="Quicksand"/>
            </a:endParaRPr>
          </a:p>
        </p:txBody>
      </p:sp>
      <p:sp>
        <p:nvSpPr>
          <p:cNvPr id="1852" name="Google Shape;1852;p195"/>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56" name="Shape 1856"/>
        <p:cNvGrpSpPr/>
        <p:nvPr/>
      </p:nvGrpSpPr>
      <p:grpSpPr>
        <a:xfrm>
          <a:off x="0" y="0"/>
          <a:ext cx="0" cy="0"/>
          <a:chOff x="0" y="0"/>
          <a:chExt cx="0" cy="0"/>
        </a:xfrm>
      </p:grpSpPr>
      <p:sp>
        <p:nvSpPr>
          <p:cNvPr id="1857" name="Google Shape;1857;p196"/>
          <p:cNvSpPr txBox="1"/>
          <p:nvPr>
            <p:ph type="ctrTitle"/>
          </p:nvPr>
        </p:nvSpPr>
        <p:spPr>
          <a:xfrm>
            <a:off x="721475" y="10537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More Double 10-Frames</a:t>
            </a:r>
            <a:endParaRPr b="0" sz="3000">
              <a:solidFill>
                <a:schemeClr val="accent5"/>
              </a:solidFill>
              <a:latin typeface="Hepta Slab"/>
              <a:ea typeface="Hepta Slab"/>
              <a:cs typeface="Hepta Slab"/>
              <a:sym typeface="Hepta Slab"/>
            </a:endParaRPr>
          </a:p>
        </p:txBody>
      </p:sp>
      <p:sp>
        <p:nvSpPr>
          <p:cNvPr id="1858" name="Google Shape;1858;p19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59" name="Google Shape;1859;p196"/>
          <p:cNvSpPr/>
          <p:nvPr/>
        </p:nvSpPr>
        <p:spPr>
          <a:xfrm rot="-685926">
            <a:off x="690582" y="2007131"/>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196"/>
          <p:cNvSpPr txBox="1"/>
          <p:nvPr/>
        </p:nvSpPr>
        <p:spPr>
          <a:xfrm rot="-751223">
            <a:off x="932538" y="2053513"/>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How many do you see?</a:t>
            </a:r>
            <a:endParaRPr b="1" sz="1600">
              <a:solidFill>
                <a:srgbClr val="0097A7"/>
              </a:solidFill>
              <a:latin typeface="Caveat Brush"/>
              <a:ea typeface="Caveat Brush"/>
              <a:cs typeface="Caveat Brush"/>
              <a:sym typeface="Caveat Brush"/>
            </a:endParaRPr>
          </a:p>
        </p:txBody>
      </p:sp>
      <p:sp>
        <p:nvSpPr>
          <p:cNvPr id="1861" name="Google Shape;1861;p196"/>
          <p:cNvSpPr/>
          <p:nvPr/>
        </p:nvSpPr>
        <p:spPr>
          <a:xfrm rot="963630">
            <a:off x="6900308" y="2615604"/>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196"/>
          <p:cNvSpPr txBox="1"/>
          <p:nvPr/>
        </p:nvSpPr>
        <p:spPr>
          <a:xfrm rot="892376">
            <a:off x="7171114" y="2660365"/>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How do you see them?</a:t>
            </a:r>
            <a:endParaRPr b="1" sz="1600">
              <a:solidFill>
                <a:srgbClr val="0097A7"/>
              </a:solidFill>
              <a:latin typeface="Caveat Brush"/>
              <a:ea typeface="Caveat Brush"/>
              <a:cs typeface="Caveat Brush"/>
              <a:sym typeface="Caveat Brush"/>
            </a:endParaRPr>
          </a:p>
        </p:txBody>
      </p:sp>
      <p:pic>
        <p:nvPicPr>
          <p:cNvPr id="1863" name="Google Shape;1863;p196"/>
          <p:cNvPicPr preferRelativeResize="0"/>
          <p:nvPr/>
        </p:nvPicPr>
        <p:blipFill>
          <a:blip r:embed="rId3">
            <a:alphaModFix/>
          </a:blip>
          <a:stretch>
            <a:fillRect/>
          </a:stretch>
        </p:blipFill>
        <p:spPr>
          <a:xfrm>
            <a:off x="3665923" y="1937399"/>
            <a:ext cx="2000250" cy="1800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67" name="Shape 1867"/>
        <p:cNvGrpSpPr/>
        <p:nvPr/>
      </p:nvGrpSpPr>
      <p:grpSpPr>
        <a:xfrm>
          <a:off x="0" y="0"/>
          <a:ext cx="0" cy="0"/>
          <a:chOff x="0" y="0"/>
          <a:chExt cx="0" cy="0"/>
        </a:xfrm>
      </p:grpSpPr>
      <p:sp>
        <p:nvSpPr>
          <p:cNvPr id="1868" name="Google Shape;1868;p197"/>
          <p:cNvSpPr txBox="1"/>
          <p:nvPr>
            <p:ph type="ctrTitle"/>
          </p:nvPr>
        </p:nvSpPr>
        <p:spPr>
          <a:xfrm>
            <a:off x="721475" y="10537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More Double 10-Frames</a:t>
            </a:r>
            <a:endParaRPr b="0" sz="3000">
              <a:solidFill>
                <a:schemeClr val="accent5"/>
              </a:solidFill>
              <a:latin typeface="Hepta Slab"/>
              <a:ea typeface="Hepta Slab"/>
              <a:cs typeface="Hepta Slab"/>
              <a:sym typeface="Hepta Slab"/>
            </a:endParaRPr>
          </a:p>
        </p:txBody>
      </p:sp>
      <p:sp>
        <p:nvSpPr>
          <p:cNvPr id="1869" name="Google Shape;1869;p19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70" name="Google Shape;1870;p197"/>
          <p:cNvSpPr/>
          <p:nvPr/>
        </p:nvSpPr>
        <p:spPr>
          <a:xfrm rot="-685926">
            <a:off x="690582" y="2007131"/>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197"/>
          <p:cNvSpPr txBox="1"/>
          <p:nvPr/>
        </p:nvSpPr>
        <p:spPr>
          <a:xfrm rot="-751223">
            <a:off x="932538" y="2053513"/>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How many do you see?</a:t>
            </a:r>
            <a:endParaRPr b="1" sz="1600">
              <a:solidFill>
                <a:srgbClr val="0097A7"/>
              </a:solidFill>
              <a:latin typeface="Caveat Brush"/>
              <a:ea typeface="Caveat Brush"/>
              <a:cs typeface="Caveat Brush"/>
              <a:sym typeface="Caveat Brush"/>
            </a:endParaRPr>
          </a:p>
        </p:txBody>
      </p:sp>
      <p:sp>
        <p:nvSpPr>
          <p:cNvPr id="1872" name="Google Shape;1872;p197"/>
          <p:cNvSpPr/>
          <p:nvPr/>
        </p:nvSpPr>
        <p:spPr>
          <a:xfrm rot="963630">
            <a:off x="6900308" y="2615604"/>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197"/>
          <p:cNvSpPr txBox="1"/>
          <p:nvPr/>
        </p:nvSpPr>
        <p:spPr>
          <a:xfrm rot="892376">
            <a:off x="7171114" y="2660365"/>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How do you see them?</a:t>
            </a:r>
            <a:endParaRPr b="1" sz="1600">
              <a:solidFill>
                <a:srgbClr val="0097A7"/>
              </a:solidFill>
              <a:latin typeface="Caveat Brush"/>
              <a:ea typeface="Caveat Brush"/>
              <a:cs typeface="Caveat Brush"/>
              <a:sym typeface="Caveat Brush"/>
            </a:endParaRPr>
          </a:p>
        </p:txBody>
      </p:sp>
      <p:pic>
        <p:nvPicPr>
          <p:cNvPr id="1874" name="Google Shape;1874;p197"/>
          <p:cNvPicPr preferRelativeResize="0"/>
          <p:nvPr/>
        </p:nvPicPr>
        <p:blipFill>
          <a:blip r:embed="rId3">
            <a:alphaModFix/>
          </a:blip>
          <a:stretch>
            <a:fillRect/>
          </a:stretch>
        </p:blipFill>
        <p:spPr>
          <a:xfrm>
            <a:off x="3574386" y="1853149"/>
            <a:ext cx="2009775" cy="1790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78" name="Shape 1878"/>
        <p:cNvGrpSpPr/>
        <p:nvPr/>
      </p:nvGrpSpPr>
      <p:grpSpPr>
        <a:xfrm>
          <a:off x="0" y="0"/>
          <a:ext cx="0" cy="0"/>
          <a:chOff x="0" y="0"/>
          <a:chExt cx="0" cy="0"/>
        </a:xfrm>
      </p:grpSpPr>
      <p:sp>
        <p:nvSpPr>
          <p:cNvPr id="1879" name="Google Shape;1879;p198"/>
          <p:cNvSpPr txBox="1"/>
          <p:nvPr>
            <p:ph type="ctrTitle"/>
          </p:nvPr>
        </p:nvSpPr>
        <p:spPr>
          <a:xfrm>
            <a:off x="721475" y="10537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More Double 10-Frames</a:t>
            </a:r>
            <a:endParaRPr b="0" sz="3000">
              <a:solidFill>
                <a:schemeClr val="accent5"/>
              </a:solidFill>
              <a:latin typeface="Hepta Slab"/>
              <a:ea typeface="Hepta Slab"/>
              <a:cs typeface="Hepta Slab"/>
              <a:sym typeface="Hepta Slab"/>
            </a:endParaRPr>
          </a:p>
        </p:txBody>
      </p:sp>
      <p:sp>
        <p:nvSpPr>
          <p:cNvPr id="1880" name="Google Shape;1880;p19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81" name="Google Shape;1881;p198"/>
          <p:cNvSpPr/>
          <p:nvPr/>
        </p:nvSpPr>
        <p:spPr>
          <a:xfrm rot="-685926">
            <a:off x="690582" y="2007131"/>
            <a:ext cx="1589434" cy="758738"/>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198"/>
          <p:cNvSpPr txBox="1"/>
          <p:nvPr/>
        </p:nvSpPr>
        <p:spPr>
          <a:xfrm rot="-751223">
            <a:off x="932538" y="2053513"/>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How many do you see?</a:t>
            </a:r>
            <a:endParaRPr b="1" sz="1600">
              <a:solidFill>
                <a:srgbClr val="0097A7"/>
              </a:solidFill>
              <a:latin typeface="Caveat Brush"/>
              <a:ea typeface="Caveat Brush"/>
              <a:cs typeface="Caveat Brush"/>
              <a:sym typeface="Caveat Brush"/>
            </a:endParaRPr>
          </a:p>
        </p:txBody>
      </p:sp>
      <p:sp>
        <p:nvSpPr>
          <p:cNvPr id="1883" name="Google Shape;1883;p198"/>
          <p:cNvSpPr/>
          <p:nvPr/>
        </p:nvSpPr>
        <p:spPr>
          <a:xfrm rot="963630">
            <a:off x="6900308" y="2615604"/>
            <a:ext cx="1772334" cy="739837"/>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198"/>
          <p:cNvSpPr txBox="1"/>
          <p:nvPr/>
        </p:nvSpPr>
        <p:spPr>
          <a:xfrm rot="892376">
            <a:off x="7171114" y="2660365"/>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097A7"/>
                </a:solidFill>
                <a:latin typeface="Caveat Brush"/>
                <a:ea typeface="Caveat Brush"/>
                <a:cs typeface="Caveat Brush"/>
                <a:sym typeface="Caveat Brush"/>
              </a:rPr>
              <a:t>How do you see them?</a:t>
            </a:r>
            <a:endParaRPr b="1" sz="1600">
              <a:solidFill>
                <a:srgbClr val="0097A7"/>
              </a:solidFill>
              <a:latin typeface="Caveat Brush"/>
              <a:ea typeface="Caveat Brush"/>
              <a:cs typeface="Caveat Brush"/>
              <a:sym typeface="Caveat Brush"/>
            </a:endParaRPr>
          </a:p>
        </p:txBody>
      </p:sp>
      <p:pic>
        <p:nvPicPr>
          <p:cNvPr id="1885" name="Google Shape;1885;p198"/>
          <p:cNvPicPr preferRelativeResize="0"/>
          <p:nvPr/>
        </p:nvPicPr>
        <p:blipFill>
          <a:blip r:embed="rId3">
            <a:alphaModFix/>
          </a:blip>
          <a:stretch>
            <a:fillRect/>
          </a:stretch>
        </p:blipFill>
        <p:spPr>
          <a:xfrm>
            <a:off x="3536286" y="2052074"/>
            <a:ext cx="2085975" cy="1866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89" name="Shape 1889"/>
        <p:cNvGrpSpPr/>
        <p:nvPr/>
      </p:nvGrpSpPr>
      <p:grpSpPr>
        <a:xfrm>
          <a:off x="0" y="0"/>
          <a:ext cx="0" cy="0"/>
          <a:chOff x="0" y="0"/>
          <a:chExt cx="0" cy="0"/>
        </a:xfrm>
      </p:grpSpPr>
      <p:sp>
        <p:nvSpPr>
          <p:cNvPr id="1890" name="Google Shape;1890;p199"/>
          <p:cNvSpPr txBox="1"/>
          <p:nvPr>
            <p:ph type="ctrTitle"/>
          </p:nvPr>
        </p:nvSpPr>
        <p:spPr>
          <a:xfrm>
            <a:off x="516225" y="34330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Expression Match</a:t>
            </a:r>
            <a:endParaRPr b="0" sz="3000">
              <a:solidFill>
                <a:schemeClr val="accent5"/>
              </a:solidFill>
              <a:latin typeface="Hepta Slab"/>
              <a:ea typeface="Hepta Slab"/>
              <a:cs typeface="Hepta Slab"/>
              <a:sym typeface="Hepta Slab"/>
            </a:endParaRPr>
          </a:p>
        </p:txBody>
      </p:sp>
      <p:sp>
        <p:nvSpPr>
          <p:cNvPr id="1891" name="Google Shape;1891;p1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892" name="Google Shape;1892;p199"/>
          <p:cNvPicPr preferRelativeResize="0"/>
          <p:nvPr/>
        </p:nvPicPr>
        <p:blipFill>
          <a:blip r:embed="rId3">
            <a:alphaModFix/>
          </a:blip>
          <a:stretch>
            <a:fillRect/>
          </a:stretch>
        </p:blipFill>
        <p:spPr>
          <a:xfrm>
            <a:off x="1023938" y="1219200"/>
            <a:ext cx="7096125" cy="2705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96" name="Shape 1896"/>
        <p:cNvGrpSpPr/>
        <p:nvPr/>
      </p:nvGrpSpPr>
      <p:grpSpPr>
        <a:xfrm>
          <a:off x="0" y="0"/>
          <a:ext cx="0" cy="0"/>
          <a:chOff x="0" y="0"/>
          <a:chExt cx="0" cy="0"/>
        </a:xfrm>
      </p:grpSpPr>
      <p:sp>
        <p:nvSpPr>
          <p:cNvPr id="1897" name="Google Shape;1897;p200"/>
          <p:cNvSpPr txBox="1"/>
          <p:nvPr>
            <p:ph type="ctrTitle"/>
          </p:nvPr>
        </p:nvSpPr>
        <p:spPr>
          <a:xfrm>
            <a:off x="569700" y="89935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Compare and Connect: </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Gallery Walk</a:t>
            </a:r>
            <a:endParaRPr b="0" sz="3000">
              <a:solidFill>
                <a:schemeClr val="accent5"/>
              </a:solidFill>
              <a:latin typeface="Hepta Slab"/>
              <a:ea typeface="Hepta Slab"/>
              <a:cs typeface="Hepta Slab"/>
              <a:sym typeface="Hepta Slab"/>
            </a:endParaRPr>
          </a:p>
        </p:txBody>
      </p:sp>
      <p:sp>
        <p:nvSpPr>
          <p:cNvPr id="1898" name="Google Shape;1898;p2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899" name="Google Shape;1899;p200"/>
          <p:cNvSpPr txBox="1"/>
          <p:nvPr/>
        </p:nvSpPr>
        <p:spPr>
          <a:xfrm>
            <a:off x="797250" y="2074500"/>
            <a:ext cx="7966500" cy="71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900">
                <a:latin typeface="Quicksand"/>
                <a:ea typeface="Quicksand"/>
                <a:cs typeface="Quicksand"/>
                <a:sym typeface="Quicksand"/>
              </a:rPr>
              <a:t>What do you notice about the expressions?</a:t>
            </a:r>
            <a:endParaRPr b="1" sz="2900">
              <a:latin typeface="Quicksand"/>
              <a:ea typeface="Quicksand"/>
              <a:cs typeface="Quicksand"/>
              <a:sym typeface="Quicksand"/>
            </a:endParaRPr>
          </a:p>
        </p:txBody>
      </p:sp>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03" name="Shape 1903"/>
        <p:cNvGrpSpPr/>
        <p:nvPr/>
      </p:nvGrpSpPr>
      <p:grpSpPr>
        <a:xfrm>
          <a:off x="0" y="0"/>
          <a:ext cx="0" cy="0"/>
          <a:chOff x="0" y="0"/>
          <a:chExt cx="0" cy="0"/>
        </a:xfrm>
      </p:grpSpPr>
      <p:sp>
        <p:nvSpPr>
          <p:cNvPr id="1904" name="Google Shape;1904;p20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905" name="Google Shape;1905;p201"/>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906" name="Google Shape;1906;p201"/>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1907" name="Google Shape;1907;p201"/>
          <p:cNvPicPr preferRelativeResize="0"/>
          <p:nvPr/>
        </p:nvPicPr>
        <p:blipFill>
          <a:blip r:embed="rId3">
            <a:alphaModFix/>
          </a:blip>
          <a:stretch>
            <a:fillRect/>
          </a:stretch>
        </p:blipFill>
        <p:spPr>
          <a:xfrm>
            <a:off x="3457378" y="2594750"/>
            <a:ext cx="2522675" cy="2232050"/>
          </a:xfrm>
          <a:prstGeom prst="rect">
            <a:avLst/>
          </a:prstGeom>
          <a:noFill/>
          <a:ln>
            <a:noFill/>
          </a:ln>
        </p:spPr>
      </p:pic>
      <p:sp>
        <p:nvSpPr>
          <p:cNvPr id="1908" name="Google Shape;1908;p201"/>
          <p:cNvSpPr/>
          <p:nvPr/>
        </p:nvSpPr>
        <p:spPr>
          <a:xfrm flipH="1">
            <a:off x="1092505" y="1925738"/>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201"/>
          <p:cNvSpPr txBox="1"/>
          <p:nvPr/>
        </p:nvSpPr>
        <p:spPr>
          <a:xfrm>
            <a:off x="1200100" y="2206288"/>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ivvic"/>
                <a:ea typeface="Livvic"/>
                <a:cs typeface="Livvic"/>
                <a:sym typeface="Livvic"/>
              </a:rPr>
              <a:t>Is this equation true or false? How do you know?</a:t>
            </a:r>
            <a:endParaRPr sz="1500">
              <a:latin typeface="Livvic"/>
              <a:ea typeface="Livvic"/>
              <a:cs typeface="Livvic"/>
              <a:sym typeface="Livvic"/>
            </a:endParaRPr>
          </a:p>
        </p:txBody>
      </p:sp>
      <p:pic>
        <p:nvPicPr>
          <p:cNvPr id="1910" name="Google Shape;1910;p201"/>
          <p:cNvPicPr preferRelativeResize="0"/>
          <p:nvPr/>
        </p:nvPicPr>
        <p:blipFill>
          <a:blip r:embed="rId4">
            <a:alphaModFix/>
          </a:blip>
          <a:stretch>
            <a:fillRect/>
          </a:stretch>
        </p:blipFill>
        <p:spPr>
          <a:xfrm>
            <a:off x="2961400" y="676375"/>
            <a:ext cx="3028600" cy="745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914" name="Shape 1914"/>
        <p:cNvGrpSpPr/>
        <p:nvPr/>
      </p:nvGrpSpPr>
      <p:grpSpPr>
        <a:xfrm>
          <a:off x="0" y="0"/>
          <a:ext cx="0" cy="0"/>
          <a:chOff x="0" y="0"/>
          <a:chExt cx="0" cy="0"/>
        </a:xfrm>
      </p:grpSpPr>
      <p:sp>
        <p:nvSpPr>
          <p:cNvPr id="1915" name="Google Shape;1915;p202"/>
          <p:cNvSpPr txBox="1"/>
          <p:nvPr>
            <p:ph type="ctrTitle"/>
          </p:nvPr>
        </p:nvSpPr>
        <p:spPr>
          <a:xfrm>
            <a:off x="1822050" y="1951200"/>
            <a:ext cx="6183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 Methods for Addition Within 20</a:t>
            </a:r>
            <a:endParaRPr sz="3900">
              <a:solidFill>
                <a:srgbClr val="434343"/>
              </a:solidFill>
              <a:latin typeface="Hepta Slab"/>
              <a:ea typeface="Hepta Slab"/>
              <a:cs typeface="Hepta Slab"/>
              <a:sym typeface="Hepta Slab"/>
            </a:endParaRPr>
          </a:p>
        </p:txBody>
      </p:sp>
      <p:sp>
        <p:nvSpPr>
          <p:cNvPr id="1916" name="Google Shape;1916;p202"/>
          <p:cNvSpPr txBox="1"/>
          <p:nvPr/>
        </p:nvSpPr>
        <p:spPr>
          <a:xfrm>
            <a:off x="4163225" y="2626575"/>
            <a:ext cx="2633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add within 20</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917" name="Google Shape;1917;p202"/>
          <p:cNvSpPr/>
          <p:nvPr/>
        </p:nvSpPr>
        <p:spPr>
          <a:xfrm>
            <a:off x="3540752" y="2626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20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a:t>
            </a:r>
            <a:endParaRPr sz="1100">
              <a:latin typeface="Quicksand"/>
              <a:ea typeface="Quicksand"/>
              <a:cs typeface="Quicksand"/>
              <a:sym typeface="Quicksand"/>
            </a:endParaRPr>
          </a:p>
        </p:txBody>
      </p:sp>
      <p:sp>
        <p:nvSpPr>
          <p:cNvPr id="1919" name="Google Shape;1919;p202"/>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23" name="Shape 1923"/>
        <p:cNvGrpSpPr/>
        <p:nvPr/>
      </p:nvGrpSpPr>
      <p:grpSpPr>
        <a:xfrm>
          <a:off x="0" y="0"/>
          <a:ext cx="0" cy="0"/>
          <a:chOff x="0" y="0"/>
          <a:chExt cx="0" cy="0"/>
        </a:xfrm>
      </p:grpSpPr>
      <p:sp>
        <p:nvSpPr>
          <p:cNvPr id="1924" name="Google Shape;1924;p203"/>
          <p:cNvSpPr txBox="1"/>
          <p:nvPr>
            <p:ph type="ctrTitle"/>
          </p:nvPr>
        </p:nvSpPr>
        <p:spPr>
          <a:xfrm>
            <a:off x="685800" y="5832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Related Addends</a:t>
            </a:r>
            <a:endParaRPr b="0" sz="3000">
              <a:solidFill>
                <a:schemeClr val="accent5"/>
              </a:solidFill>
              <a:latin typeface="Hepta Slab"/>
              <a:ea typeface="Hepta Slab"/>
              <a:cs typeface="Hepta Slab"/>
              <a:sym typeface="Hepta Slab"/>
            </a:endParaRPr>
          </a:p>
        </p:txBody>
      </p:sp>
      <p:sp>
        <p:nvSpPr>
          <p:cNvPr id="1925" name="Google Shape;1925;p20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26" name="Google Shape;1926;p203"/>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203"/>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928" name="Google Shape;1928;p203"/>
          <p:cNvPicPr preferRelativeResize="0"/>
          <p:nvPr/>
        </p:nvPicPr>
        <p:blipFill>
          <a:blip r:embed="rId3">
            <a:alphaModFix/>
          </a:blip>
          <a:stretch>
            <a:fillRect/>
          </a:stretch>
        </p:blipFill>
        <p:spPr>
          <a:xfrm>
            <a:off x="4351591" y="1986750"/>
            <a:ext cx="1428245" cy="874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32" name="Shape 1932"/>
        <p:cNvGrpSpPr/>
        <p:nvPr/>
      </p:nvGrpSpPr>
      <p:grpSpPr>
        <a:xfrm>
          <a:off x="0" y="0"/>
          <a:ext cx="0" cy="0"/>
          <a:chOff x="0" y="0"/>
          <a:chExt cx="0" cy="0"/>
        </a:xfrm>
      </p:grpSpPr>
      <p:sp>
        <p:nvSpPr>
          <p:cNvPr id="1933" name="Google Shape;1933;p204"/>
          <p:cNvSpPr txBox="1"/>
          <p:nvPr>
            <p:ph type="ctrTitle"/>
          </p:nvPr>
        </p:nvSpPr>
        <p:spPr>
          <a:xfrm>
            <a:off x="685800" y="5832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Related Addends</a:t>
            </a:r>
            <a:endParaRPr b="0" sz="3000">
              <a:solidFill>
                <a:schemeClr val="accent5"/>
              </a:solidFill>
              <a:latin typeface="Hepta Slab"/>
              <a:ea typeface="Hepta Slab"/>
              <a:cs typeface="Hepta Slab"/>
              <a:sym typeface="Hepta Slab"/>
            </a:endParaRPr>
          </a:p>
        </p:txBody>
      </p:sp>
      <p:sp>
        <p:nvSpPr>
          <p:cNvPr id="1934" name="Google Shape;1934;p20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35" name="Google Shape;1935;p204"/>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204"/>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937" name="Google Shape;1937;p204"/>
          <p:cNvPicPr preferRelativeResize="0"/>
          <p:nvPr/>
        </p:nvPicPr>
        <p:blipFill>
          <a:blip r:embed="rId3">
            <a:alphaModFix/>
          </a:blip>
          <a:stretch>
            <a:fillRect/>
          </a:stretch>
        </p:blipFill>
        <p:spPr>
          <a:xfrm>
            <a:off x="4362290" y="2009250"/>
            <a:ext cx="1353825" cy="1125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41" name="Shape 1941"/>
        <p:cNvGrpSpPr/>
        <p:nvPr/>
      </p:nvGrpSpPr>
      <p:grpSpPr>
        <a:xfrm>
          <a:off x="0" y="0"/>
          <a:ext cx="0" cy="0"/>
          <a:chOff x="0" y="0"/>
          <a:chExt cx="0" cy="0"/>
        </a:xfrm>
      </p:grpSpPr>
      <p:sp>
        <p:nvSpPr>
          <p:cNvPr id="1942" name="Google Shape;1942;p205"/>
          <p:cNvSpPr txBox="1"/>
          <p:nvPr>
            <p:ph type="ctrTitle"/>
          </p:nvPr>
        </p:nvSpPr>
        <p:spPr>
          <a:xfrm>
            <a:off x="685800" y="5832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Related Addends</a:t>
            </a:r>
            <a:endParaRPr b="0" sz="3000">
              <a:solidFill>
                <a:schemeClr val="accent5"/>
              </a:solidFill>
              <a:latin typeface="Hepta Slab"/>
              <a:ea typeface="Hepta Slab"/>
              <a:cs typeface="Hepta Slab"/>
              <a:sym typeface="Hepta Slab"/>
            </a:endParaRPr>
          </a:p>
        </p:txBody>
      </p:sp>
      <p:sp>
        <p:nvSpPr>
          <p:cNvPr id="1943" name="Google Shape;1943;p20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44" name="Google Shape;1944;p205"/>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205"/>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946" name="Google Shape;1946;p205"/>
          <p:cNvPicPr preferRelativeResize="0"/>
          <p:nvPr/>
        </p:nvPicPr>
        <p:blipFill>
          <a:blip r:embed="rId3">
            <a:alphaModFix/>
          </a:blip>
          <a:stretch>
            <a:fillRect/>
          </a:stretch>
        </p:blipFill>
        <p:spPr>
          <a:xfrm>
            <a:off x="4233967" y="2200650"/>
            <a:ext cx="1481772"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50" name="Shape 1950"/>
        <p:cNvGrpSpPr/>
        <p:nvPr/>
      </p:nvGrpSpPr>
      <p:grpSpPr>
        <a:xfrm>
          <a:off x="0" y="0"/>
          <a:ext cx="0" cy="0"/>
          <a:chOff x="0" y="0"/>
          <a:chExt cx="0" cy="0"/>
        </a:xfrm>
      </p:grpSpPr>
      <p:sp>
        <p:nvSpPr>
          <p:cNvPr id="1951" name="Google Shape;1951;p206"/>
          <p:cNvSpPr txBox="1"/>
          <p:nvPr>
            <p:ph type="ctrTitle"/>
          </p:nvPr>
        </p:nvSpPr>
        <p:spPr>
          <a:xfrm>
            <a:off x="685800" y="5832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Related Addends</a:t>
            </a:r>
            <a:endParaRPr b="0" sz="3000">
              <a:solidFill>
                <a:schemeClr val="accent5"/>
              </a:solidFill>
              <a:latin typeface="Hepta Slab"/>
              <a:ea typeface="Hepta Slab"/>
              <a:cs typeface="Hepta Slab"/>
              <a:sym typeface="Hepta Slab"/>
            </a:endParaRPr>
          </a:p>
        </p:txBody>
      </p:sp>
      <p:sp>
        <p:nvSpPr>
          <p:cNvPr id="1952" name="Google Shape;1952;p20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953" name="Google Shape;1953;p206"/>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206"/>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1955" name="Google Shape;1955;p206"/>
          <p:cNvPicPr preferRelativeResize="0"/>
          <p:nvPr/>
        </p:nvPicPr>
        <p:blipFill>
          <a:blip r:embed="rId3">
            <a:alphaModFix/>
          </a:blip>
          <a:stretch>
            <a:fillRect/>
          </a:stretch>
        </p:blipFill>
        <p:spPr>
          <a:xfrm>
            <a:off x="4159113" y="2168550"/>
            <a:ext cx="1664250" cy="1253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59" name="Shape 1959"/>
        <p:cNvGrpSpPr/>
        <p:nvPr/>
      </p:nvGrpSpPr>
      <p:grpSpPr>
        <a:xfrm>
          <a:off x="0" y="0"/>
          <a:ext cx="0" cy="0"/>
          <a:chOff x="0" y="0"/>
          <a:chExt cx="0" cy="0"/>
        </a:xfrm>
      </p:grpSpPr>
      <p:sp>
        <p:nvSpPr>
          <p:cNvPr id="1960" name="Google Shape;1960;p207"/>
          <p:cNvSpPr txBox="1"/>
          <p:nvPr>
            <p:ph type="ctrTitle"/>
          </p:nvPr>
        </p:nvSpPr>
        <p:spPr>
          <a:xfrm>
            <a:off x="685800" y="41935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Lin, Han, and Kiran Add</a:t>
            </a:r>
            <a:endParaRPr b="0" sz="3000">
              <a:solidFill>
                <a:schemeClr val="accent5"/>
              </a:solidFill>
              <a:latin typeface="Hepta Slab"/>
              <a:ea typeface="Hepta Slab"/>
              <a:cs typeface="Hepta Slab"/>
              <a:sym typeface="Hepta Slab"/>
            </a:endParaRPr>
          </a:p>
        </p:txBody>
      </p:sp>
      <p:sp>
        <p:nvSpPr>
          <p:cNvPr id="1961" name="Google Shape;1961;p2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962" name="Google Shape;1962;p207"/>
          <p:cNvPicPr preferRelativeResize="0"/>
          <p:nvPr/>
        </p:nvPicPr>
        <p:blipFill>
          <a:blip r:embed="rId3">
            <a:alphaModFix/>
          </a:blip>
          <a:stretch>
            <a:fillRect/>
          </a:stretch>
        </p:blipFill>
        <p:spPr>
          <a:xfrm>
            <a:off x="537375" y="1257738"/>
            <a:ext cx="4606651" cy="3205325"/>
          </a:xfrm>
          <a:prstGeom prst="rect">
            <a:avLst/>
          </a:prstGeom>
          <a:noFill/>
          <a:ln cap="flat" cmpd="sng" w="19050">
            <a:solidFill>
              <a:schemeClr val="dk2"/>
            </a:solidFill>
            <a:prstDash val="solid"/>
            <a:round/>
            <a:headEnd len="sm" w="sm" type="none"/>
            <a:tailEnd len="sm" w="sm" type="none"/>
          </a:ln>
        </p:spPr>
      </p:pic>
      <p:sp>
        <p:nvSpPr>
          <p:cNvPr id="1963" name="Google Shape;1963;p207"/>
          <p:cNvSpPr txBox="1"/>
          <p:nvPr/>
        </p:nvSpPr>
        <p:spPr>
          <a:xfrm>
            <a:off x="5074575" y="1529150"/>
            <a:ext cx="3625200" cy="2662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Quicksand"/>
              <a:buChar char="●"/>
            </a:pPr>
            <a:r>
              <a:rPr lang="en" sz="1800">
                <a:latin typeface="Quicksand"/>
                <a:ea typeface="Quicksand"/>
                <a:cs typeface="Quicksand"/>
                <a:sym typeface="Quicksand"/>
              </a:rPr>
              <a:t>Explain how each student’s method works.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342900" lvl="0" marL="457200" rtl="0" algn="l">
              <a:spcBef>
                <a:spcPts val="0"/>
              </a:spcBef>
              <a:spcAft>
                <a:spcPts val="0"/>
              </a:spcAft>
              <a:buSzPts val="1800"/>
              <a:buFont typeface="Quicksand"/>
              <a:buChar char="●"/>
            </a:pPr>
            <a:r>
              <a:rPr lang="en" sz="1800">
                <a:latin typeface="Quicksand"/>
                <a:ea typeface="Quicksand"/>
                <a:cs typeface="Quicksand"/>
                <a:sym typeface="Quicksand"/>
              </a:rPr>
              <a:t>Share your thinking using objects, drawings, numbers, or words.</a:t>
            </a:r>
            <a:endParaRPr sz="1800">
              <a:latin typeface="Quicksand"/>
              <a:ea typeface="Quicksand"/>
              <a:cs typeface="Quicksand"/>
              <a:sym typeface="Quicksand"/>
            </a:endParaRPr>
          </a:p>
        </p:txBody>
      </p:sp>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67" name="Shape 1967"/>
        <p:cNvGrpSpPr/>
        <p:nvPr/>
      </p:nvGrpSpPr>
      <p:grpSpPr>
        <a:xfrm>
          <a:off x="0" y="0"/>
          <a:ext cx="0" cy="0"/>
          <a:chOff x="0" y="0"/>
          <a:chExt cx="0" cy="0"/>
        </a:xfrm>
      </p:grpSpPr>
      <p:sp>
        <p:nvSpPr>
          <p:cNvPr id="1968" name="Google Shape;1968;p208"/>
          <p:cNvSpPr txBox="1"/>
          <p:nvPr>
            <p:ph type="ctrTitle"/>
          </p:nvPr>
        </p:nvSpPr>
        <p:spPr>
          <a:xfrm>
            <a:off x="685800" y="4340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How Did You Add?</a:t>
            </a:r>
            <a:endParaRPr b="0" sz="2800">
              <a:solidFill>
                <a:schemeClr val="accent5"/>
              </a:solidFill>
              <a:latin typeface="Hepta Slab"/>
              <a:ea typeface="Hepta Slab"/>
              <a:cs typeface="Hepta Slab"/>
              <a:sym typeface="Hepta Slab"/>
            </a:endParaRPr>
          </a:p>
        </p:txBody>
      </p:sp>
      <p:sp>
        <p:nvSpPr>
          <p:cNvPr id="1969" name="Google Shape;1969;p2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970" name="Google Shape;1970;p208"/>
          <p:cNvPicPr preferRelativeResize="0"/>
          <p:nvPr/>
        </p:nvPicPr>
        <p:blipFill>
          <a:blip r:embed="rId3">
            <a:alphaModFix/>
          </a:blip>
          <a:stretch>
            <a:fillRect/>
          </a:stretch>
        </p:blipFill>
        <p:spPr>
          <a:xfrm>
            <a:off x="1136175" y="1000300"/>
            <a:ext cx="6515499" cy="2882675"/>
          </a:xfrm>
          <a:prstGeom prst="rect">
            <a:avLst/>
          </a:prstGeom>
          <a:noFill/>
          <a:ln cap="flat" cmpd="sng" w="19050">
            <a:solidFill>
              <a:schemeClr val="dk2"/>
            </a:solidFill>
            <a:prstDash val="solid"/>
            <a:round/>
            <a:headEnd len="sm" w="sm" type="none"/>
            <a:tailEnd len="sm" w="sm" type="none"/>
          </a:ln>
        </p:spPr>
      </p:pic>
      <p:pic>
        <p:nvPicPr>
          <p:cNvPr id="1971" name="Google Shape;1971;p208"/>
          <p:cNvPicPr preferRelativeResize="0"/>
          <p:nvPr/>
        </p:nvPicPr>
        <p:blipFill>
          <a:blip r:embed="rId4">
            <a:alphaModFix/>
          </a:blip>
          <a:stretch>
            <a:fillRect/>
          </a:stretch>
        </p:blipFill>
        <p:spPr>
          <a:xfrm>
            <a:off x="1576050" y="3971200"/>
            <a:ext cx="5635742" cy="9557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75" name="Shape 1975"/>
        <p:cNvGrpSpPr/>
        <p:nvPr/>
      </p:nvGrpSpPr>
      <p:grpSpPr>
        <a:xfrm>
          <a:off x="0" y="0"/>
          <a:ext cx="0" cy="0"/>
          <a:chOff x="0" y="0"/>
          <a:chExt cx="0" cy="0"/>
        </a:xfrm>
      </p:grpSpPr>
      <p:sp>
        <p:nvSpPr>
          <p:cNvPr id="1976" name="Google Shape;1976;p20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977" name="Google Shape;1977;p209"/>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978" name="Google Shape;1978;p209"/>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979" name="Google Shape;1979;p209"/>
          <p:cNvSpPr txBox="1"/>
          <p:nvPr/>
        </p:nvSpPr>
        <p:spPr>
          <a:xfrm>
            <a:off x="1285088"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980" name="Google Shape;1980;p209"/>
          <p:cNvPicPr preferRelativeResize="0"/>
          <p:nvPr/>
        </p:nvPicPr>
        <p:blipFill>
          <a:blip r:embed="rId3">
            <a:alphaModFix/>
          </a:blip>
          <a:stretch>
            <a:fillRect/>
          </a:stretch>
        </p:blipFill>
        <p:spPr>
          <a:xfrm>
            <a:off x="3701138" y="2829225"/>
            <a:ext cx="2197261" cy="1944125"/>
          </a:xfrm>
          <a:prstGeom prst="rect">
            <a:avLst/>
          </a:prstGeom>
          <a:noFill/>
          <a:ln>
            <a:noFill/>
          </a:ln>
        </p:spPr>
      </p:pic>
      <p:sp>
        <p:nvSpPr>
          <p:cNvPr id="1981" name="Google Shape;1981;p209"/>
          <p:cNvSpPr/>
          <p:nvPr/>
        </p:nvSpPr>
        <p:spPr>
          <a:xfrm flipH="1">
            <a:off x="1092505" y="1925738"/>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209"/>
          <p:cNvSpPr txBox="1"/>
          <p:nvPr/>
        </p:nvSpPr>
        <p:spPr>
          <a:xfrm>
            <a:off x="1200100" y="2206288"/>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Pick one of those ways and explain to your partner what the student did</a:t>
            </a:r>
            <a:endParaRPr sz="1300">
              <a:latin typeface="Livvic"/>
              <a:ea typeface="Livvic"/>
              <a:cs typeface="Livvic"/>
              <a:sym typeface="Livvic"/>
            </a:endParaRPr>
          </a:p>
        </p:txBody>
      </p:sp>
      <p:sp>
        <p:nvSpPr>
          <p:cNvPr id="1983" name="Google Shape;1983;p209"/>
          <p:cNvSpPr txBox="1"/>
          <p:nvPr/>
        </p:nvSpPr>
        <p:spPr>
          <a:xfrm>
            <a:off x="690325" y="598825"/>
            <a:ext cx="7111500" cy="71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Today, we found sums within 20 and thought about how we can use what we know to find sums.</a:t>
            </a:r>
            <a:endParaRPr sz="1600">
              <a:latin typeface="Quicksand"/>
              <a:ea typeface="Quicksand"/>
              <a:cs typeface="Quicksand"/>
              <a:sym typeface="Quicksand"/>
            </a:endParaRPr>
          </a:p>
        </p:txBody>
      </p:sp>
      <p:pic>
        <p:nvPicPr>
          <p:cNvPr id="1984" name="Google Shape;1984;p209"/>
          <p:cNvPicPr preferRelativeResize="0"/>
          <p:nvPr/>
        </p:nvPicPr>
        <p:blipFill>
          <a:blip r:embed="rId4">
            <a:alphaModFix/>
          </a:blip>
          <a:stretch>
            <a:fillRect/>
          </a:stretch>
        </p:blipFill>
        <p:spPr>
          <a:xfrm>
            <a:off x="4495027" y="1407200"/>
            <a:ext cx="609487" cy="390298"/>
          </a:xfrm>
          <a:prstGeom prst="rect">
            <a:avLst/>
          </a:prstGeom>
          <a:noFill/>
          <a:ln cap="flat" cmpd="sng" w="19050">
            <a:solidFill>
              <a:schemeClr val="dk2"/>
            </a:solidFill>
            <a:prstDash val="solid"/>
            <a:round/>
            <a:headEnd len="sm" w="sm" type="none"/>
            <a:tailEnd len="sm" w="sm" type="none"/>
          </a:ln>
        </p:spPr>
      </p:pic>
      <p:pic>
        <p:nvPicPr>
          <p:cNvPr id="1985" name="Google Shape;1985;p209"/>
          <p:cNvPicPr preferRelativeResize="0"/>
          <p:nvPr/>
        </p:nvPicPr>
        <p:blipFill>
          <a:blip r:embed="rId5">
            <a:alphaModFix/>
          </a:blip>
          <a:stretch>
            <a:fillRect/>
          </a:stretch>
        </p:blipFill>
        <p:spPr>
          <a:xfrm>
            <a:off x="3259725" y="2074105"/>
            <a:ext cx="4146000" cy="38864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989" name="Shape 1989"/>
        <p:cNvGrpSpPr/>
        <p:nvPr/>
      </p:nvGrpSpPr>
      <p:grpSpPr>
        <a:xfrm>
          <a:off x="0" y="0"/>
          <a:ext cx="0" cy="0"/>
          <a:chOff x="0" y="0"/>
          <a:chExt cx="0" cy="0"/>
        </a:xfrm>
      </p:grpSpPr>
      <p:sp>
        <p:nvSpPr>
          <p:cNvPr id="1990" name="Google Shape;1990;p210"/>
          <p:cNvSpPr txBox="1"/>
          <p:nvPr>
            <p:ph type="ctrTitle"/>
          </p:nvPr>
        </p:nvSpPr>
        <p:spPr>
          <a:xfrm>
            <a:off x="1822050" y="1951200"/>
            <a:ext cx="6183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  Story Problems With 3 Addends</a:t>
            </a:r>
            <a:r>
              <a:rPr lang="en" sz="3900">
                <a:solidFill>
                  <a:srgbClr val="434343"/>
                </a:solidFill>
                <a:latin typeface="Hepta Slab"/>
                <a:ea typeface="Hepta Slab"/>
                <a:cs typeface="Hepta Slab"/>
                <a:sym typeface="Hepta Slab"/>
              </a:rPr>
              <a:t> </a:t>
            </a:r>
            <a:endParaRPr sz="3900">
              <a:solidFill>
                <a:srgbClr val="434343"/>
              </a:solidFill>
              <a:latin typeface="Hepta Slab"/>
              <a:ea typeface="Hepta Slab"/>
              <a:cs typeface="Hepta Slab"/>
              <a:sym typeface="Hepta Slab"/>
            </a:endParaRPr>
          </a:p>
        </p:txBody>
      </p:sp>
      <p:sp>
        <p:nvSpPr>
          <p:cNvPr id="1991" name="Google Shape;1991;p210"/>
          <p:cNvSpPr txBox="1"/>
          <p:nvPr/>
        </p:nvSpPr>
        <p:spPr>
          <a:xfrm>
            <a:off x="3724750" y="2754900"/>
            <a:ext cx="5307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solve story problems.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992" name="Google Shape;1992;p210"/>
          <p:cNvSpPr/>
          <p:nvPr/>
        </p:nvSpPr>
        <p:spPr>
          <a:xfrm>
            <a:off x="3241352" y="2754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21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1.OA.A.2, 1.OA.C.5, 1.OA.C.6</a:t>
            </a:r>
            <a:endParaRPr sz="1100">
              <a:latin typeface="Quicksand"/>
              <a:ea typeface="Quicksand"/>
              <a:cs typeface="Quicksand"/>
              <a:sym typeface="Quicksand"/>
            </a:endParaRPr>
          </a:p>
        </p:txBody>
      </p:sp>
      <p:sp>
        <p:nvSpPr>
          <p:cNvPr id="1994" name="Google Shape;1994;p210"/>
          <p:cNvSpPr txBox="1"/>
          <p:nvPr/>
        </p:nvSpPr>
        <p:spPr>
          <a:xfrm>
            <a:off x="7605625" y="0"/>
            <a:ext cx="1538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98" name="Shape 1998"/>
        <p:cNvGrpSpPr/>
        <p:nvPr/>
      </p:nvGrpSpPr>
      <p:grpSpPr>
        <a:xfrm>
          <a:off x="0" y="0"/>
          <a:ext cx="0" cy="0"/>
          <a:chOff x="0" y="0"/>
          <a:chExt cx="0" cy="0"/>
        </a:xfrm>
      </p:grpSpPr>
      <p:sp>
        <p:nvSpPr>
          <p:cNvPr id="1999" name="Google Shape;1999;p211"/>
          <p:cNvSpPr txBox="1"/>
          <p:nvPr>
            <p:ph type="ctrTitle"/>
          </p:nvPr>
        </p:nvSpPr>
        <p:spPr>
          <a:xfrm>
            <a:off x="371625" y="49767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Using 10 + </a:t>
            </a:r>
            <a:r>
              <a:rPr i="1" lang="en" sz="2800">
                <a:solidFill>
                  <a:schemeClr val="accent5"/>
                </a:solidFill>
                <a:latin typeface="Hepta Slab"/>
                <a:ea typeface="Hepta Slab"/>
                <a:cs typeface="Hepta Slab"/>
                <a:sym typeface="Hepta Slab"/>
              </a:rPr>
              <a:t>n</a:t>
            </a:r>
            <a:endParaRPr b="0" i="1" sz="2800">
              <a:solidFill>
                <a:schemeClr val="accent5"/>
              </a:solidFill>
              <a:latin typeface="Hepta Slab"/>
              <a:ea typeface="Hepta Slab"/>
              <a:cs typeface="Hepta Slab"/>
              <a:sym typeface="Hepta Slab"/>
            </a:endParaRPr>
          </a:p>
        </p:txBody>
      </p:sp>
      <p:sp>
        <p:nvSpPr>
          <p:cNvPr id="2000" name="Google Shape;2000;p21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01" name="Google Shape;2001;p211"/>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211"/>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003" name="Google Shape;2003;p211"/>
          <p:cNvPicPr preferRelativeResize="0"/>
          <p:nvPr/>
        </p:nvPicPr>
        <p:blipFill>
          <a:blip r:embed="rId3">
            <a:alphaModFix/>
          </a:blip>
          <a:stretch>
            <a:fillRect/>
          </a:stretch>
        </p:blipFill>
        <p:spPr>
          <a:xfrm>
            <a:off x="4191190" y="1961629"/>
            <a:ext cx="1510875"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07" name="Shape 2007"/>
        <p:cNvGrpSpPr/>
        <p:nvPr/>
      </p:nvGrpSpPr>
      <p:grpSpPr>
        <a:xfrm>
          <a:off x="0" y="0"/>
          <a:ext cx="0" cy="0"/>
          <a:chOff x="0" y="0"/>
          <a:chExt cx="0" cy="0"/>
        </a:xfrm>
      </p:grpSpPr>
      <p:sp>
        <p:nvSpPr>
          <p:cNvPr id="2008" name="Google Shape;2008;p212"/>
          <p:cNvSpPr txBox="1"/>
          <p:nvPr>
            <p:ph type="ctrTitle"/>
          </p:nvPr>
        </p:nvSpPr>
        <p:spPr>
          <a:xfrm>
            <a:off x="371625" y="49767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Using 10 + </a:t>
            </a:r>
            <a:r>
              <a:rPr i="1" lang="en" sz="2800">
                <a:solidFill>
                  <a:schemeClr val="accent5"/>
                </a:solidFill>
                <a:latin typeface="Hepta Slab"/>
                <a:ea typeface="Hepta Slab"/>
                <a:cs typeface="Hepta Slab"/>
                <a:sym typeface="Hepta Slab"/>
              </a:rPr>
              <a:t>n</a:t>
            </a:r>
            <a:endParaRPr b="0" i="1" sz="2800">
              <a:solidFill>
                <a:schemeClr val="accent5"/>
              </a:solidFill>
              <a:latin typeface="Hepta Slab"/>
              <a:ea typeface="Hepta Slab"/>
              <a:cs typeface="Hepta Slab"/>
              <a:sym typeface="Hepta Slab"/>
            </a:endParaRPr>
          </a:p>
        </p:txBody>
      </p:sp>
      <p:sp>
        <p:nvSpPr>
          <p:cNvPr id="2009" name="Google Shape;2009;p21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10" name="Google Shape;2010;p212"/>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212"/>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012" name="Google Shape;2012;p212"/>
          <p:cNvPicPr preferRelativeResize="0"/>
          <p:nvPr/>
        </p:nvPicPr>
        <p:blipFill>
          <a:blip r:embed="rId3">
            <a:alphaModFix/>
          </a:blip>
          <a:stretch>
            <a:fillRect/>
          </a:stretch>
        </p:blipFill>
        <p:spPr>
          <a:xfrm>
            <a:off x="3977316" y="2083878"/>
            <a:ext cx="2086219"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16" name="Shape 2016"/>
        <p:cNvGrpSpPr/>
        <p:nvPr/>
      </p:nvGrpSpPr>
      <p:grpSpPr>
        <a:xfrm>
          <a:off x="0" y="0"/>
          <a:ext cx="0" cy="0"/>
          <a:chOff x="0" y="0"/>
          <a:chExt cx="0" cy="0"/>
        </a:xfrm>
      </p:grpSpPr>
      <p:sp>
        <p:nvSpPr>
          <p:cNvPr id="2017" name="Google Shape;2017;p213"/>
          <p:cNvSpPr txBox="1"/>
          <p:nvPr>
            <p:ph type="ctrTitle"/>
          </p:nvPr>
        </p:nvSpPr>
        <p:spPr>
          <a:xfrm>
            <a:off x="371625" y="49767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Using 10 + </a:t>
            </a:r>
            <a:r>
              <a:rPr i="1" lang="en" sz="2800">
                <a:solidFill>
                  <a:schemeClr val="accent5"/>
                </a:solidFill>
                <a:latin typeface="Hepta Slab"/>
                <a:ea typeface="Hepta Slab"/>
                <a:cs typeface="Hepta Slab"/>
                <a:sym typeface="Hepta Slab"/>
              </a:rPr>
              <a:t>n</a:t>
            </a:r>
            <a:endParaRPr b="0" i="1" sz="2800">
              <a:solidFill>
                <a:schemeClr val="accent5"/>
              </a:solidFill>
              <a:latin typeface="Hepta Slab"/>
              <a:ea typeface="Hepta Slab"/>
              <a:cs typeface="Hepta Slab"/>
              <a:sym typeface="Hepta Slab"/>
            </a:endParaRPr>
          </a:p>
        </p:txBody>
      </p:sp>
      <p:sp>
        <p:nvSpPr>
          <p:cNvPr id="2018" name="Google Shape;2018;p21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19" name="Google Shape;2019;p213"/>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213"/>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021" name="Google Shape;2021;p213"/>
          <p:cNvPicPr preferRelativeResize="0"/>
          <p:nvPr/>
        </p:nvPicPr>
        <p:blipFill>
          <a:blip r:embed="rId3">
            <a:alphaModFix/>
          </a:blip>
          <a:stretch>
            <a:fillRect/>
          </a:stretch>
        </p:blipFill>
        <p:spPr>
          <a:xfrm>
            <a:off x="4340894" y="2218202"/>
            <a:ext cx="1225650" cy="707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25" name="Shape 2025"/>
        <p:cNvGrpSpPr/>
        <p:nvPr/>
      </p:nvGrpSpPr>
      <p:grpSpPr>
        <a:xfrm>
          <a:off x="0" y="0"/>
          <a:ext cx="0" cy="0"/>
          <a:chOff x="0" y="0"/>
          <a:chExt cx="0" cy="0"/>
        </a:xfrm>
      </p:grpSpPr>
      <p:sp>
        <p:nvSpPr>
          <p:cNvPr id="2026" name="Google Shape;2026;p214"/>
          <p:cNvSpPr txBox="1"/>
          <p:nvPr>
            <p:ph type="ctrTitle"/>
          </p:nvPr>
        </p:nvSpPr>
        <p:spPr>
          <a:xfrm>
            <a:off x="371625" y="49767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Using 10 + </a:t>
            </a:r>
            <a:r>
              <a:rPr i="1" lang="en" sz="2800">
                <a:solidFill>
                  <a:schemeClr val="accent5"/>
                </a:solidFill>
                <a:latin typeface="Hepta Slab"/>
                <a:ea typeface="Hepta Slab"/>
                <a:cs typeface="Hepta Slab"/>
                <a:sym typeface="Hepta Slab"/>
              </a:rPr>
              <a:t>n</a:t>
            </a:r>
            <a:endParaRPr b="0" i="1" sz="2800">
              <a:solidFill>
                <a:schemeClr val="accent5"/>
              </a:solidFill>
              <a:latin typeface="Hepta Slab"/>
              <a:ea typeface="Hepta Slab"/>
              <a:cs typeface="Hepta Slab"/>
              <a:sym typeface="Hepta Slab"/>
            </a:endParaRPr>
          </a:p>
        </p:txBody>
      </p:sp>
      <p:sp>
        <p:nvSpPr>
          <p:cNvPr id="2027" name="Google Shape;2027;p21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28" name="Google Shape;2028;p214"/>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214"/>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030" name="Google Shape;2030;p214"/>
          <p:cNvPicPr preferRelativeResize="0"/>
          <p:nvPr/>
        </p:nvPicPr>
        <p:blipFill>
          <a:blip r:embed="rId3">
            <a:alphaModFix/>
          </a:blip>
          <a:stretch>
            <a:fillRect/>
          </a:stretch>
        </p:blipFill>
        <p:spPr>
          <a:xfrm>
            <a:off x="4159094" y="2134352"/>
            <a:ext cx="1915510" cy="874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34" name="Shape 2034"/>
        <p:cNvGrpSpPr/>
        <p:nvPr/>
      </p:nvGrpSpPr>
      <p:grpSpPr>
        <a:xfrm>
          <a:off x="0" y="0"/>
          <a:ext cx="0" cy="0"/>
          <a:chOff x="0" y="0"/>
          <a:chExt cx="0" cy="0"/>
        </a:xfrm>
      </p:grpSpPr>
      <p:sp>
        <p:nvSpPr>
          <p:cNvPr id="2035" name="Google Shape;2035;p215"/>
          <p:cNvSpPr txBox="1"/>
          <p:nvPr>
            <p:ph type="ctrTitle"/>
          </p:nvPr>
        </p:nvSpPr>
        <p:spPr>
          <a:xfrm>
            <a:off x="374175" y="19239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A Story Problem with 3 Addends</a:t>
            </a:r>
            <a:endParaRPr b="0" sz="2400">
              <a:solidFill>
                <a:schemeClr val="accent5"/>
              </a:solidFill>
              <a:latin typeface="Hepta Slab"/>
              <a:ea typeface="Hepta Slab"/>
              <a:cs typeface="Hepta Slab"/>
              <a:sym typeface="Hepta Slab"/>
            </a:endParaRPr>
          </a:p>
        </p:txBody>
      </p:sp>
      <p:sp>
        <p:nvSpPr>
          <p:cNvPr id="2036" name="Google Shape;2036;p2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037" name="Google Shape;2037;p215"/>
          <p:cNvPicPr preferRelativeResize="0"/>
          <p:nvPr/>
        </p:nvPicPr>
        <p:blipFill>
          <a:blip r:embed="rId3">
            <a:alphaModFix/>
          </a:blip>
          <a:stretch>
            <a:fillRect/>
          </a:stretch>
        </p:blipFill>
        <p:spPr>
          <a:xfrm>
            <a:off x="719125" y="1550525"/>
            <a:ext cx="3483625" cy="2269200"/>
          </a:xfrm>
          <a:prstGeom prst="rect">
            <a:avLst/>
          </a:prstGeom>
          <a:noFill/>
          <a:ln cap="flat" cmpd="sng" w="28575">
            <a:solidFill>
              <a:schemeClr val="dk2"/>
            </a:solidFill>
            <a:prstDash val="solid"/>
            <a:round/>
            <a:headEnd len="sm" w="sm" type="none"/>
            <a:tailEnd len="sm" w="sm" type="none"/>
          </a:ln>
        </p:spPr>
      </p:pic>
      <p:sp>
        <p:nvSpPr>
          <p:cNvPr id="2038" name="Google Shape;2038;p215"/>
          <p:cNvSpPr txBox="1"/>
          <p:nvPr/>
        </p:nvSpPr>
        <p:spPr>
          <a:xfrm>
            <a:off x="4454375" y="1165575"/>
            <a:ext cx="4362900" cy="3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Quicksand"/>
                <a:ea typeface="Quicksand"/>
                <a:cs typeface="Quicksand"/>
                <a:sym typeface="Quicksand"/>
              </a:rPr>
              <a:t>Jada is having a barbeque with her family. Her mom bought 8 hot dogs, 7 hamburgers, and 5 veggie burgers.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How many hotdogs, hamburgers, and veggie burgers did Jada’s mom buy in all?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rPr lang="en" sz="1800">
                <a:latin typeface="Quicksand"/>
                <a:ea typeface="Quicksand"/>
                <a:cs typeface="Quicksand"/>
                <a:sym typeface="Quicksand"/>
              </a:rPr>
              <a:t>Show your thinking using drawings, numbers, or words.</a:t>
            </a:r>
            <a:endParaRPr sz="1800">
              <a:latin typeface="Quicksand"/>
              <a:ea typeface="Quicksand"/>
              <a:cs typeface="Quicksand"/>
              <a:sym typeface="Quicksand"/>
            </a:endParaRPr>
          </a:p>
        </p:txBody>
      </p:sp>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42" name="Shape 2042"/>
        <p:cNvGrpSpPr/>
        <p:nvPr/>
      </p:nvGrpSpPr>
      <p:grpSpPr>
        <a:xfrm>
          <a:off x="0" y="0"/>
          <a:ext cx="0" cy="0"/>
          <a:chOff x="0" y="0"/>
          <a:chExt cx="0" cy="0"/>
        </a:xfrm>
      </p:grpSpPr>
      <p:sp>
        <p:nvSpPr>
          <p:cNvPr id="2043" name="Google Shape;2043;p216"/>
          <p:cNvSpPr txBox="1"/>
          <p:nvPr>
            <p:ph type="ctrTitle"/>
          </p:nvPr>
        </p:nvSpPr>
        <p:spPr>
          <a:xfrm>
            <a:off x="374175" y="19239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More Story Problems</a:t>
            </a:r>
            <a:endParaRPr b="0" sz="2400">
              <a:solidFill>
                <a:schemeClr val="accent5"/>
              </a:solidFill>
              <a:latin typeface="Hepta Slab"/>
              <a:ea typeface="Hepta Slab"/>
              <a:cs typeface="Hepta Slab"/>
              <a:sym typeface="Hepta Slab"/>
            </a:endParaRPr>
          </a:p>
        </p:txBody>
      </p:sp>
      <p:sp>
        <p:nvSpPr>
          <p:cNvPr id="2044" name="Google Shape;2044;p2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045" name="Google Shape;2045;p216"/>
          <p:cNvPicPr preferRelativeResize="0"/>
          <p:nvPr/>
        </p:nvPicPr>
        <p:blipFill>
          <a:blip r:embed="rId3">
            <a:alphaModFix/>
          </a:blip>
          <a:stretch>
            <a:fillRect/>
          </a:stretch>
        </p:blipFill>
        <p:spPr>
          <a:xfrm>
            <a:off x="2590213" y="1000050"/>
            <a:ext cx="3963586" cy="841500"/>
          </a:xfrm>
          <a:prstGeom prst="rect">
            <a:avLst/>
          </a:prstGeom>
          <a:noFill/>
          <a:ln cap="flat" cmpd="sng" w="19050">
            <a:solidFill>
              <a:schemeClr val="dk2"/>
            </a:solidFill>
            <a:prstDash val="solid"/>
            <a:round/>
            <a:headEnd len="sm" w="sm" type="none"/>
            <a:tailEnd len="sm" w="sm" type="none"/>
          </a:ln>
        </p:spPr>
      </p:pic>
      <p:pic>
        <p:nvPicPr>
          <p:cNvPr id="2046" name="Google Shape;2046;p216"/>
          <p:cNvPicPr preferRelativeResize="0"/>
          <p:nvPr/>
        </p:nvPicPr>
        <p:blipFill>
          <a:blip r:embed="rId4">
            <a:alphaModFix/>
          </a:blip>
          <a:stretch>
            <a:fillRect/>
          </a:stretch>
        </p:blipFill>
        <p:spPr>
          <a:xfrm>
            <a:off x="763650" y="2131675"/>
            <a:ext cx="4120275" cy="1312675"/>
          </a:xfrm>
          <a:prstGeom prst="rect">
            <a:avLst/>
          </a:prstGeom>
          <a:noFill/>
          <a:ln cap="flat" cmpd="sng" w="19050">
            <a:solidFill>
              <a:schemeClr val="dk2"/>
            </a:solidFill>
            <a:prstDash val="solid"/>
            <a:round/>
            <a:headEnd len="sm" w="sm" type="none"/>
            <a:tailEnd len="sm" w="sm" type="none"/>
          </a:ln>
        </p:spPr>
      </p:pic>
      <p:pic>
        <p:nvPicPr>
          <p:cNvPr id="2047" name="Google Shape;2047;p216"/>
          <p:cNvPicPr preferRelativeResize="0"/>
          <p:nvPr/>
        </p:nvPicPr>
        <p:blipFill>
          <a:blip r:embed="rId5">
            <a:alphaModFix/>
          </a:blip>
          <a:stretch>
            <a:fillRect/>
          </a:stretch>
        </p:blipFill>
        <p:spPr>
          <a:xfrm>
            <a:off x="5137650" y="2649250"/>
            <a:ext cx="3623324" cy="1072050"/>
          </a:xfrm>
          <a:prstGeom prst="rect">
            <a:avLst/>
          </a:prstGeom>
          <a:noFill/>
          <a:ln cap="flat" cmpd="sng" w="19050">
            <a:solidFill>
              <a:schemeClr val="dk2"/>
            </a:solidFill>
            <a:prstDash val="solid"/>
            <a:round/>
            <a:headEnd len="sm" w="sm" type="none"/>
            <a:tailEnd len="sm" w="sm" type="none"/>
          </a:ln>
        </p:spPr>
      </p:pic>
      <p:pic>
        <p:nvPicPr>
          <p:cNvPr id="2048" name="Google Shape;2048;p216"/>
          <p:cNvPicPr preferRelativeResize="0"/>
          <p:nvPr/>
        </p:nvPicPr>
        <p:blipFill rotWithShape="1">
          <a:blip r:embed="rId6">
            <a:alphaModFix/>
          </a:blip>
          <a:srcRect b="0" l="0" r="0" t="0"/>
          <a:stretch/>
        </p:blipFill>
        <p:spPr>
          <a:xfrm rot="681901">
            <a:off x="6807063" y="775500"/>
            <a:ext cx="980400" cy="980400"/>
          </a:xfrm>
          <a:prstGeom prst="rect">
            <a:avLst/>
          </a:prstGeom>
          <a:noFill/>
          <a:ln cap="flat" cmpd="sng" w="19050">
            <a:solidFill>
              <a:schemeClr val="dk2"/>
            </a:solidFill>
            <a:prstDash val="solid"/>
            <a:round/>
            <a:headEnd len="sm" w="sm" type="none"/>
            <a:tailEnd len="sm" w="sm" type="none"/>
          </a:ln>
        </p:spPr>
      </p:pic>
      <p:pic>
        <p:nvPicPr>
          <p:cNvPr id="2049" name="Google Shape;2049;p216"/>
          <p:cNvPicPr preferRelativeResize="0"/>
          <p:nvPr/>
        </p:nvPicPr>
        <p:blipFill>
          <a:blip r:embed="rId7">
            <a:alphaModFix/>
          </a:blip>
          <a:stretch>
            <a:fillRect/>
          </a:stretch>
        </p:blipFill>
        <p:spPr>
          <a:xfrm rot="-554505">
            <a:off x="1745250" y="3614325"/>
            <a:ext cx="1130476" cy="980375"/>
          </a:xfrm>
          <a:prstGeom prst="rect">
            <a:avLst/>
          </a:prstGeom>
          <a:noFill/>
          <a:ln cap="flat" cmpd="sng" w="19050">
            <a:solidFill>
              <a:schemeClr val="dk2"/>
            </a:solidFill>
            <a:prstDash val="solid"/>
            <a:round/>
            <a:headEnd len="sm" w="sm" type="none"/>
            <a:tailEnd len="sm" w="sm" type="none"/>
          </a:ln>
        </p:spPr>
      </p:pic>
      <p:pic>
        <p:nvPicPr>
          <p:cNvPr id="2050" name="Google Shape;2050;p216"/>
          <p:cNvPicPr preferRelativeResize="0"/>
          <p:nvPr/>
        </p:nvPicPr>
        <p:blipFill>
          <a:blip r:embed="rId8">
            <a:alphaModFix/>
          </a:blip>
          <a:stretch>
            <a:fillRect/>
          </a:stretch>
        </p:blipFill>
        <p:spPr>
          <a:xfrm rot="689596">
            <a:off x="6409353" y="3903659"/>
            <a:ext cx="1558568" cy="95910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54" name="Shape 2054"/>
        <p:cNvGrpSpPr/>
        <p:nvPr/>
      </p:nvGrpSpPr>
      <p:grpSpPr>
        <a:xfrm>
          <a:off x="0" y="0"/>
          <a:ext cx="0" cy="0"/>
          <a:chOff x="0" y="0"/>
          <a:chExt cx="0" cy="0"/>
        </a:xfrm>
      </p:grpSpPr>
      <p:sp>
        <p:nvSpPr>
          <p:cNvPr id="2055" name="Google Shape;2055;p217"/>
          <p:cNvSpPr txBox="1"/>
          <p:nvPr>
            <p:ph type="ctrTitle"/>
          </p:nvPr>
        </p:nvSpPr>
        <p:spPr>
          <a:xfrm>
            <a:off x="487150" y="291050"/>
            <a:ext cx="7389300" cy="120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rgbClr val="000000"/>
                </a:solidFill>
                <a:latin typeface="Quicksand"/>
                <a:ea typeface="Quicksand"/>
                <a:cs typeface="Quicksand"/>
                <a:sym typeface="Quicksand"/>
              </a:rPr>
              <a:t>In this section, we worked on different ways to add within 20. </a:t>
            </a:r>
            <a:endParaRPr sz="2200">
              <a:solidFill>
                <a:srgbClr val="000000"/>
              </a:solidFill>
              <a:latin typeface="Quicksand"/>
              <a:ea typeface="Quicksand"/>
              <a:cs typeface="Quicksand"/>
              <a:sym typeface="Quicksand"/>
            </a:endParaRPr>
          </a:p>
        </p:txBody>
      </p:sp>
      <p:sp>
        <p:nvSpPr>
          <p:cNvPr id="2056" name="Google Shape;2056;p21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057" name="Google Shape;2057;p217"/>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2058" name="Google Shape;2058;p217"/>
          <p:cNvPicPr preferRelativeResize="0"/>
          <p:nvPr/>
        </p:nvPicPr>
        <p:blipFill>
          <a:blip r:embed="rId3">
            <a:alphaModFix/>
          </a:blip>
          <a:stretch>
            <a:fillRect/>
          </a:stretch>
        </p:blipFill>
        <p:spPr>
          <a:xfrm>
            <a:off x="3398175" y="2294325"/>
            <a:ext cx="2347641" cy="2077175"/>
          </a:xfrm>
          <a:prstGeom prst="rect">
            <a:avLst/>
          </a:prstGeom>
          <a:noFill/>
          <a:ln>
            <a:noFill/>
          </a:ln>
        </p:spPr>
      </p:pic>
      <p:sp>
        <p:nvSpPr>
          <p:cNvPr id="2059" name="Google Shape;2059;p217"/>
          <p:cNvSpPr/>
          <p:nvPr/>
        </p:nvSpPr>
        <p:spPr>
          <a:xfrm flipH="1">
            <a:off x="971060" y="1782300"/>
            <a:ext cx="2318940"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217"/>
          <p:cNvSpPr txBox="1"/>
          <p:nvPr/>
        </p:nvSpPr>
        <p:spPr>
          <a:xfrm>
            <a:off x="1371200" y="1902950"/>
            <a:ext cx="1580700" cy="119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t>What are you most proud of? What do you still need to practice? </a:t>
            </a:r>
            <a:endParaRPr sz="1000"/>
          </a:p>
          <a:p>
            <a:pPr indent="0" lvl="0" marL="0" rtl="0" algn="ctr">
              <a:spcBef>
                <a:spcPts val="0"/>
              </a:spcBef>
              <a:spcAft>
                <a:spcPts val="0"/>
              </a:spcAft>
              <a:buNone/>
            </a:pPr>
            <a:r>
              <a:t/>
            </a:r>
            <a:endParaRPr sz="1000"/>
          </a:p>
        </p:txBody>
      </p:sp>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64" name="Shape 2064"/>
        <p:cNvGrpSpPr/>
        <p:nvPr/>
      </p:nvGrpSpPr>
      <p:grpSpPr>
        <a:xfrm>
          <a:off x="0" y="0"/>
          <a:ext cx="0" cy="0"/>
          <a:chOff x="0" y="0"/>
          <a:chExt cx="0" cy="0"/>
        </a:xfrm>
      </p:grpSpPr>
      <p:sp>
        <p:nvSpPr>
          <p:cNvPr id="2065" name="Google Shape;2065;p218"/>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How Many Do You See: Ten-Frames</a:t>
            </a:r>
            <a:endParaRPr b="0" sz="2800">
              <a:solidFill>
                <a:schemeClr val="accent5"/>
              </a:solidFill>
              <a:latin typeface="Hepta Slab"/>
              <a:ea typeface="Hepta Slab"/>
              <a:cs typeface="Hepta Slab"/>
              <a:sym typeface="Hepta Slab"/>
            </a:endParaRPr>
          </a:p>
        </p:txBody>
      </p:sp>
      <p:sp>
        <p:nvSpPr>
          <p:cNvPr id="2066" name="Google Shape;2066;p21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67" name="Google Shape;2067;p218"/>
          <p:cNvSpPr/>
          <p:nvPr/>
        </p:nvSpPr>
        <p:spPr>
          <a:xfrm rot="913624">
            <a:off x="5963097" y="24506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218"/>
          <p:cNvSpPr txBox="1"/>
          <p:nvPr/>
        </p:nvSpPr>
        <p:spPr>
          <a:xfrm rot="845611">
            <a:off x="6288123" y="25113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sp>
        <p:nvSpPr>
          <p:cNvPr id="2069" name="Google Shape;2069;p218"/>
          <p:cNvSpPr/>
          <p:nvPr/>
        </p:nvSpPr>
        <p:spPr>
          <a:xfrm rot="-567788">
            <a:off x="644240" y="15800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218"/>
          <p:cNvSpPr txBox="1"/>
          <p:nvPr/>
        </p:nvSpPr>
        <p:spPr>
          <a:xfrm rot="-622673">
            <a:off x="1028025" y="16407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pic>
        <p:nvPicPr>
          <p:cNvPr id="2071" name="Google Shape;2071;p218"/>
          <p:cNvPicPr preferRelativeResize="0"/>
          <p:nvPr/>
        </p:nvPicPr>
        <p:blipFill>
          <a:blip r:embed="rId3">
            <a:alphaModFix/>
          </a:blip>
          <a:stretch>
            <a:fillRect/>
          </a:stretch>
        </p:blipFill>
        <p:spPr>
          <a:xfrm>
            <a:off x="3530688" y="2012130"/>
            <a:ext cx="2038350" cy="1047750"/>
          </a:xfrm>
          <a:prstGeom prst="rect">
            <a:avLst/>
          </a:prstGeom>
          <a:noFill/>
          <a:ln>
            <a:noFill/>
          </a:ln>
        </p:spPr>
      </p:pic>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75" name="Shape 2075"/>
        <p:cNvGrpSpPr/>
        <p:nvPr/>
      </p:nvGrpSpPr>
      <p:grpSpPr>
        <a:xfrm>
          <a:off x="0" y="0"/>
          <a:ext cx="0" cy="0"/>
          <a:chOff x="0" y="0"/>
          <a:chExt cx="0" cy="0"/>
        </a:xfrm>
      </p:grpSpPr>
      <p:sp>
        <p:nvSpPr>
          <p:cNvPr id="2076" name="Google Shape;2076;p219"/>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How Many Do You See: Ten-Frames</a:t>
            </a:r>
            <a:endParaRPr b="0" sz="2800">
              <a:solidFill>
                <a:schemeClr val="accent5"/>
              </a:solidFill>
              <a:latin typeface="Hepta Slab"/>
              <a:ea typeface="Hepta Slab"/>
              <a:cs typeface="Hepta Slab"/>
              <a:sym typeface="Hepta Slab"/>
            </a:endParaRPr>
          </a:p>
        </p:txBody>
      </p:sp>
      <p:sp>
        <p:nvSpPr>
          <p:cNvPr id="2077" name="Google Shape;2077;p21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78" name="Google Shape;2078;p219"/>
          <p:cNvSpPr/>
          <p:nvPr/>
        </p:nvSpPr>
        <p:spPr>
          <a:xfrm rot="913624">
            <a:off x="5963097" y="24506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219"/>
          <p:cNvSpPr txBox="1"/>
          <p:nvPr/>
        </p:nvSpPr>
        <p:spPr>
          <a:xfrm rot="845611">
            <a:off x="6288123" y="25113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sp>
        <p:nvSpPr>
          <p:cNvPr id="2080" name="Google Shape;2080;p219"/>
          <p:cNvSpPr/>
          <p:nvPr/>
        </p:nvSpPr>
        <p:spPr>
          <a:xfrm rot="-567788">
            <a:off x="644240" y="15800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219"/>
          <p:cNvSpPr txBox="1"/>
          <p:nvPr/>
        </p:nvSpPr>
        <p:spPr>
          <a:xfrm rot="-622673">
            <a:off x="1028025" y="16407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pic>
        <p:nvPicPr>
          <p:cNvPr id="2082" name="Google Shape;2082;p219"/>
          <p:cNvPicPr preferRelativeResize="0"/>
          <p:nvPr/>
        </p:nvPicPr>
        <p:blipFill>
          <a:blip r:embed="rId3">
            <a:alphaModFix/>
          </a:blip>
          <a:stretch>
            <a:fillRect/>
          </a:stretch>
        </p:blipFill>
        <p:spPr>
          <a:xfrm>
            <a:off x="3576625" y="1855180"/>
            <a:ext cx="2047875" cy="1047750"/>
          </a:xfrm>
          <a:prstGeom prst="rect">
            <a:avLst/>
          </a:prstGeom>
          <a:noFill/>
          <a:ln>
            <a:noFill/>
          </a:ln>
        </p:spPr>
      </p:pic>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86" name="Shape 2086"/>
        <p:cNvGrpSpPr/>
        <p:nvPr/>
      </p:nvGrpSpPr>
      <p:grpSpPr>
        <a:xfrm>
          <a:off x="0" y="0"/>
          <a:ext cx="0" cy="0"/>
          <a:chOff x="0" y="0"/>
          <a:chExt cx="0" cy="0"/>
        </a:xfrm>
      </p:grpSpPr>
      <p:sp>
        <p:nvSpPr>
          <p:cNvPr id="2087" name="Google Shape;2087;p220"/>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How Many Do You See: Ten-Frames</a:t>
            </a:r>
            <a:endParaRPr b="0" sz="2800">
              <a:solidFill>
                <a:schemeClr val="accent5"/>
              </a:solidFill>
              <a:latin typeface="Hepta Slab"/>
              <a:ea typeface="Hepta Slab"/>
              <a:cs typeface="Hepta Slab"/>
              <a:sym typeface="Hepta Slab"/>
            </a:endParaRPr>
          </a:p>
        </p:txBody>
      </p:sp>
      <p:sp>
        <p:nvSpPr>
          <p:cNvPr id="2088" name="Google Shape;2088;p22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089" name="Google Shape;2089;p220"/>
          <p:cNvSpPr/>
          <p:nvPr/>
        </p:nvSpPr>
        <p:spPr>
          <a:xfrm rot="913624">
            <a:off x="5963097" y="24506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220"/>
          <p:cNvSpPr txBox="1"/>
          <p:nvPr/>
        </p:nvSpPr>
        <p:spPr>
          <a:xfrm rot="845611">
            <a:off x="6288123" y="25113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sp>
        <p:nvSpPr>
          <p:cNvPr id="2091" name="Google Shape;2091;p220"/>
          <p:cNvSpPr/>
          <p:nvPr/>
        </p:nvSpPr>
        <p:spPr>
          <a:xfrm rot="-567788">
            <a:off x="644240" y="15800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220"/>
          <p:cNvSpPr txBox="1"/>
          <p:nvPr/>
        </p:nvSpPr>
        <p:spPr>
          <a:xfrm rot="-622673">
            <a:off x="1028025" y="16407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pic>
        <p:nvPicPr>
          <p:cNvPr id="2093" name="Google Shape;2093;p220"/>
          <p:cNvPicPr preferRelativeResize="0"/>
          <p:nvPr/>
        </p:nvPicPr>
        <p:blipFill>
          <a:blip r:embed="rId3">
            <a:alphaModFix/>
          </a:blip>
          <a:stretch>
            <a:fillRect/>
          </a:stretch>
        </p:blipFill>
        <p:spPr>
          <a:xfrm>
            <a:off x="3407750" y="2033555"/>
            <a:ext cx="2114550" cy="1009650"/>
          </a:xfrm>
          <a:prstGeom prst="rect">
            <a:avLst/>
          </a:prstGeom>
          <a:noFill/>
          <a:ln>
            <a:noFill/>
          </a:ln>
        </p:spPr>
      </p:pic>
    </p:spTree>
  </p:cSld>
  <p:clrMapOvr>
    <a:masterClrMapping/>
  </p:clrMapOvr>
</p:sld>
</file>

<file path=ppt/slides/slide1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97" name="Shape 2097"/>
        <p:cNvGrpSpPr/>
        <p:nvPr/>
      </p:nvGrpSpPr>
      <p:grpSpPr>
        <a:xfrm>
          <a:off x="0" y="0"/>
          <a:ext cx="0" cy="0"/>
          <a:chOff x="0" y="0"/>
          <a:chExt cx="0" cy="0"/>
        </a:xfrm>
      </p:grpSpPr>
      <p:sp>
        <p:nvSpPr>
          <p:cNvPr id="2098" name="Google Shape;2098;p221"/>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How Many Do You See: Ten-Frames</a:t>
            </a:r>
            <a:endParaRPr b="0" sz="2800">
              <a:solidFill>
                <a:schemeClr val="accent5"/>
              </a:solidFill>
              <a:latin typeface="Hepta Slab"/>
              <a:ea typeface="Hepta Slab"/>
              <a:cs typeface="Hepta Slab"/>
              <a:sym typeface="Hepta Slab"/>
            </a:endParaRPr>
          </a:p>
        </p:txBody>
      </p:sp>
      <p:sp>
        <p:nvSpPr>
          <p:cNvPr id="2099" name="Google Shape;2099;p22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100" name="Google Shape;2100;p221"/>
          <p:cNvSpPr/>
          <p:nvPr/>
        </p:nvSpPr>
        <p:spPr>
          <a:xfrm rot="913624">
            <a:off x="5963097" y="24506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221"/>
          <p:cNvSpPr txBox="1"/>
          <p:nvPr/>
        </p:nvSpPr>
        <p:spPr>
          <a:xfrm rot="845611">
            <a:off x="6288123" y="25113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do you see them?</a:t>
            </a:r>
            <a:endParaRPr sz="1900">
              <a:solidFill>
                <a:srgbClr val="0097A7"/>
              </a:solidFill>
              <a:latin typeface="Caveat Brush"/>
              <a:ea typeface="Caveat Brush"/>
              <a:cs typeface="Caveat Brush"/>
              <a:sym typeface="Caveat Brush"/>
            </a:endParaRPr>
          </a:p>
        </p:txBody>
      </p:sp>
      <p:sp>
        <p:nvSpPr>
          <p:cNvPr id="2102" name="Google Shape;2102;p221"/>
          <p:cNvSpPr/>
          <p:nvPr/>
        </p:nvSpPr>
        <p:spPr>
          <a:xfrm rot="-567788">
            <a:off x="644240" y="15800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221"/>
          <p:cNvSpPr txBox="1"/>
          <p:nvPr/>
        </p:nvSpPr>
        <p:spPr>
          <a:xfrm rot="-622673">
            <a:off x="1028025" y="16407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How many do you see?</a:t>
            </a:r>
            <a:endParaRPr sz="1900">
              <a:solidFill>
                <a:srgbClr val="0097A7"/>
              </a:solidFill>
              <a:latin typeface="Caveat Brush"/>
              <a:ea typeface="Caveat Brush"/>
              <a:cs typeface="Caveat Brush"/>
              <a:sym typeface="Caveat Brush"/>
            </a:endParaRPr>
          </a:p>
        </p:txBody>
      </p:sp>
      <p:pic>
        <p:nvPicPr>
          <p:cNvPr id="2104" name="Google Shape;2104;p221"/>
          <p:cNvPicPr preferRelativeResize="0"/>
          <p:nvPr/>
        </p:nvPicPr>
        <p:blipFill>
          <a:blip r:embed="rId3">
            <a:alphaModFix/>
          </a:blip>
          <a:stretch>
            <a:fillRect/>
          </a:stretch>
        </p:blipFill>
        <p:spPr>
          <a:xfrm>
            <a:off x="3548063" y="1905130"/>
            <a:ext cx="2047875" cy="1066800"/>
          </a:xfrm>
          <a:prstGeom prst="rect">
            <a:avLst/>
          </a:prstGeom>
          <a:noFill/>
          <a:ln>
            <a:noFill/>
          </a:ln>
        </p:spPr>
      </p:pic>
    </p:spTree>
  </p:cSld>
  <p:clrMapOvr>
    <a:masterClrMapping/>
  </p:clrMapOvr>
</p:sld>
</file>

<file path=ppt/slides/slide1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08" name="Shape 2108"/>
        <p:cNvGrpSpPr/>
        <p:nvPr/>
      </p:nvGrpSpPr>
      <p:grpSpPr>
        <a:xfrm>
          <a:off x="0" y="0"/>
          <a:ext cx="0" cy="0"/>
          <a:chOff x="0" y="0"/>
          <a:chExt cx="0" cy="0"/>
        </a:xfrm>
      </p:grpSpPr>
      <p:sp>
        <p:nvSpPr>
          <p:cNvPr id="2109" name="Google Shape;2109;p222"/>
          <p:cNvSpPr txBox="1"/>
          <p:nvPr>
            <p:ph type="ctrTitle"/>
          </p:nvPr>
        </p:nvSpPr>
        <p:spPr>
          <a:xfrm>
            <a:off x="501275" y="600625"/>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Let’s Write Story Problems (Part 1)</a:t>
            </a:r>
            <a:endParaRPr b="0" sz="3000">
              <a:solidFill>
                <a:schemeClr val="accent5"/>
              </a:solidFill>
              <a:latin typeface="Hepta Slab"/>
              <a:ea typeface="Hepta Slab"/>
              <a:cs typeface="Hepta Slab"/>
              <a:sym typeface="Hepta Slab"/>
            </a:endParaRPr>
          </a:p>
        </p:txBody>
      </p:sp>
      <p:sp>
        <p:nvSpPr>
          <p:cNvPr id="2110" name="Google Shape;2110;p2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111" name="Google Shape;2111;p222"/>
          <p:cNvPicPr preferRelativeResize="0"/>
          <p:nvPr/>
        </p:nvPicPr>
        <p:blipFill>
          <a:blip r:embed="rId3">
            <a:alphaModFix/>
          </a:blip>
          <a:stretch>
            <a:fillRect/>
          </a:stretch>
        </p:blipFill>
        <p:spPr>
          <a:xfrm>
            <a:off x="2382750" y="1290025"/>
            <a:ext cx="4083888" cy="2594625"/>
          </a:xfrm>
          <a:prstGeom prst="rect">
            <a:avLst/>
          </a:prstGeom>
          <a:noFill/>
          <a:ln cap="flat" cmpd="sng" w="19050">
            <a:solidFill>
              <a:schemeClr val="dk2"/>
            </a:solidFill>
            <a:prstDash val="solid"/>
            <a:round/>
            <a:headEnd len="sm" w="sm" type="none"/>
            <a:tailEnd len="sm" w="sm" type="none"/>
          </a:ln>
        </p:spPr>
      </p:pic>
      <p:pic>
        <p:nvPicPr>
          <p:cNvPr id="2112" name="Google Shape;2112;p222"/>
          <p:cNvPicPr preferRelativeResize="0"/>
          <p:nvPr/>
        </p:nvPicPr>
        <p:blipFill>
          <a:blip r:embed="rId4">
            <a:alphaModFix/>
          </a:blip>
          <a:stretch>
            <a:fillRect/>
          </a:stretch>
        </p:blipFill>
        <p:spPr>
          <a:xfrm>
            <a:off x="238000" y="4022775"/>
            <a:ext cx="4171195" cy="954050"/>
          </a:xfrm>
          <a:prstGeom prst="rect">
            <a:avLst/>
          </a:prstGeom>
          <a:noFill/>
          <a:ln cap="flat" cmpd="sng" w="19050">
            <a:solidFill>
              <a:schemeClr val="dk2"/>
            </a:solidFill>
            <a:prstDash val="solid"/>
            <a:round/>
            <a:headEnd len="sm" w="sm" type="none"/>
            <a:tailEnd len="sm" w="sm" type="none"/>
          </a:ln>
        </p:spPr>
      </p:pic>
      <p:pic>
        <p:nvPicPr>
          <p:cNvPr id="2113" name="Google Shape;2113;p222"/>
          <p:cNvPicPr preferRelativeResize="0"/>
          <p:nvPr/>
        </p:nvPicPr>
        <p:blipFill>
          <a:blip r:embed="rId5">
            <a:alphaModFix/>
          </a:blip>
          <a:stretch>
            <a:fillRect/>
          </a:stretch>
        </p:blipFill>
        <p:spPr>
          <a:xfrm>
            <a:off x="4542222" y="4040975"/>
            <a:ext cx="4247600" cy="917650"/>
          </a:xfrm>
          <a:prstGeom prst="rect">
            <a:avLst/>
          </a:prstGeom>
          <a:noFill/>
          <a:ln cap="flat" cmpd="sng" w="19050">
            <a:solidFill>
              <a:schemeClr val="dk2"/>
            </a:solidFill>
            <a:prstDash val="solid"/>
            <a:round/>
            <a:headEnd len="sm" w="sm" type="none"/>
            <a:tailEnd len="sm" w="sm" type="none"/>
          </a:ln>
        </p:spPr>
      </p:pic>
      <p:pic>
        <p:nvPicPr>
          <p:cNvPr id="2114" name="Google Shape;2114;p222"/>
          <p:cNvPicPr preferRelativeResize="0"/>
          <p:nvPr/>
        </p:nvPicPr>
        <p:blipFill>
          <a:blip r:embed="rId6">
            <a:alphaModFix/>
          </a:blip>
          <a:stretch>
            <a:fillRect/>
          </a:stretch>
        </p:blipFill>
        <p:spPr>
          <a:xfrm>
            <a:off x="688075" y="1384425"/>
            <a:ext cx="1287300" cy="2374650"/>
          </a:xfrm>
          <a:prstGeom prst="rect">
            <a:avLst/>
          </a:prstGeom>
          <a:noFill/>
          <a:ln>
            <a:noFill/>
          </a:ln>
        </p:spPr>
      </p:pic>
      <p:pic>
        <p:nvPicPr>
          <p:cNvPr id="2115" name="Google Shape;2115;p222"/>
          <p:cNvPicPr preferRelativeResize="0"/>
          <p:nvPr/>
        </p:nvPicPr>
        <p:blipFill>
          <a:blip r:embed="rId7">
            <a:alphaModFix/>
          </a:blip>
          <a:stretch>
            <a:fillRect/>
          </a:stretch>
        </p:blipFill>
        <p:spPr>
          <a:xfrm>
            <a:off x="6874025" y="1361663"/>
            <a:ext cx="1138600" cy="2451350"/>
          </a:xfrm>
          <a:prstGeom prst="rect">
            <a:avLst/>
          </a:prstGeom>
          <a:noFill/>
          <a:ln>
            <a:noFill/>
          </a:ln>
        </p:spPr>
      </p:pic>
    </p:spTree>
  </p:cSld>
  <p:clrMapOvr>
    <a:masterClrMapping/>
  </p:clrMapOvr>
</p:sld>
</file>

<file path=ppt/slides/slide1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19" name="Shape 2119"/>
        <p:cNvGrpSpPr/>
        <p:nvPr/>
      </p:nvGrpSpPr>
      <p:grpSpPr>
        <a:xfrm>
          <a:off x="0" y="0"/>
          <a:ext cx="0" cy="0"/>
          <a:chOff x="0" y="0"/>
          <a:chExt cx="0" cy="0"/>
        </a:xfrm>
      </p:grpSpPr>
      <p:sp>
        <p:nvSpPr>
          <p:cNvPr id="2120" name="Google Shape;2120;p223"/>
          <p:cNvSpPr txBox="1"/>
          <p:nvPr>
            <p:ph type="ctrTitle"/>
          </p:nvPr>
        </p:nvSpPr>
        <p:spPr>
          <a:xfrm>
            <a:off x="509100" y="540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Let’s Write Story Problems (Part 2)</a:t>
            </a:r>
            <a:endParaRPr b="0" sz="2800">
              <a:solidFill>
                <a:schemeClr val="accent5"/>
              </a:solidFill>
              <a:latin typeface="Hepta Slab"/>
              <a:ea typeface="Hepta Slab"/>
              <a:cs typeface="Hepta Slab"/>
              <a:sym typeface="Hepta Slab"/>
            </a:endParaRPr>
          </a:p>
        </p:txBody>
      </p:sp>
      <p:sp>
        <p:nvSpPr>
          <p:cNvPr id="2121" name="Google Shape;2121;p2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122" name="Google Shape;2122;p223"/>
          <p:cNvPicPr preferRelativeResize="0"/>
          <p:nvPr/>
        </p:nvPicPr>
        <p:blipFill>
          <a:blip r:embed="rId3">
            <a:alphaModFix/>
          </a:blip>
          <a:stretch>
            <a:fillRect/>
          </a:stretch>
        </p:blipFill>
        <p:spPr>
          <a:xfrm>
            <a:off x="851525" y="1259496"/>
            <a:ext cx="7305675" cy="933450"/>
          </a:xfrm>
          <a:prstGeom prst="rect">
            <a:avLst/>
          </a:prstGeom>
          <a:noFill/>
          <a:ln cap="flat" cmpd="sng" w="19050">
            <a:solidFill>
              <a:schemeClr val="dk2"/>
            </a:solidFill>
            <a:prstDash val="solid"/>
            <a:round/>
            <a:headEnd len="sm" w="sm" type="none"/>
            <a:tailEnd len="sm" w="sm" type="none"/>
          </a:ln>
        </p:spPr>
      </p:pic>
      <p:pic>
        <p:nvPicPr>
          <p:cNvPr id="2123" name="Google Shape;2123;p223"/>
          <p:cNvPicPr preferRelativeResize="0"/>
          <p:nvPr/>
        </p:nvPicPr>
        <p:blipFill>
          <a:blip r:embed="rId4">
            <a:alphaModFix/>
          </a:blip>
          <a:stretch>
            <a:fillRect/>
          </a:stretch>
        </p:blipFill>
        <p:spPr>
          <a:xfrm>
            <a:off x="851525" y="2687771"/>
            <a:ext cx="7248525" cy="561975"/>
          </a:xfrm>
          <a:prstGeom prst="rect">
            <a:avLst/>
          </a:prstGeom>
          <a:noFill/>
          <a:ln cap="flat" cmpd="sng" w="19050">
            <a:solidFill>
              <a:schemeClr val="dk2"/>
            </a:solidFill>
            <a:prstDash val="solid"/>
            <a:round/>
            <a:headEnd len="sm" w="sm" type="none"/>
            <a:tailEnd len="sm" w="sm" type="none"/>
          </a:ln>
        </p:spPr>
      </p:pic>
      <p:pic>
        <p:nvPicPr>
          <p:cNvPr id="2124" name="Google Shape;2124;p223"/>
          <p:cNvPicPr preferRelativeResize="0"/>
          <p:nvPr/>
        </p:nvPicPr>
        <p:blipFill>
          <a:blip r:embed="rId5">
            <a:alphaModFix/>
          </a:blip>
          <a:stretch>
            <a:fillRect/>
          </a:stretch>
        </p:blipFill>
        <p:spPr>
          <a:xfrm>
            <a:off x="851513" y="3473521"/>
            <a:ext cx="2562225" cy="742950"/>
          </a:xfrm>
          <a:prstGeom prst="rect">
            <a:avLst/>
          </a:prstGeom>
          <a:noFill/>
          <a:ln cap="flat" cmpd="sng" w="19050">
            <a:solidFill>
              <a:schemeClr val="dk2"/>
            </a:solidFill>
            <a:prstDash val="solid"/>
            <a:round/>
            <a:headEnd len="sm" w="sm" type="none"/>
            <a:tailEnd len="sm" w="sm" type="none"/>
          </a:ln>
        </p:spPr>
      </p:pic>
      <p:pic>
        <p:nvPicPr>
          <p:cNvPr id="2125" name="Google Shape;2125;p223"/>
          <p:cNvPicPr preferRelativeResize="0"/>
          <p:nvPr/>
        </p:nvPicPr>
        <p:blipFill>
          <a:blip r:embed="rId6">
            <a:alphaModFix/>
          </a:blip>
          <a:stretch>
            <a:fillRect/>
          </a:stretch>
        </p:blipFill>
        <p:spPr>
          <a:xfrm>
            <a:off x="3666047" y="3380725"/>
            <a:ext cx="3391866" cy="1246525"/>
          </a:xfrm>
          <a:prstGeom prst="rect">
            <a:avLst/>
          </a:prstGeom>
          <a:noFill/>
          <a:ln cap="flat" cmpd="sng" w="19050">
            <a:solidFill>
              <a:schemeClr val="dk2"/>
            </a:solidFill>
            <a:prstDash val="solid"/>
            <a:round/>
            <a:headEnd len="sm" w="sm" type="none"/>
            <a:tailEnd len="sm" w="sm" type="none"/>
          </a:ln>
        </p:spPr>
      </p:pic>
      <p:pic>
        <p:nvPicPr>
          <p:cNvPr id="2126" name="Google Shape;2126;p223"/>
          <p:cNvPicPr preferRelativeResize="0"/>
          <p:nvPr/>
        </p:nvPicPr>
        <p:blipFill>
          <a:blip r:embed="rId7">
            <a:alphaModFix/>
          </a:blip>
          <a:stretch>
            <a:fillRect/>
          </a:stretch>
        </p:blipFill>
        <p:spPr>
          <a:xfrm>
            <a:off x="5517394" y="4469853"/>
            <a:ext cx="3391875" cy="41939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30" name="Shape 2130"/>
        <p:cNvGrpSpPr/>
        <p:nvPr/>
      </p:nvGrpSpPr>
      <p:grpSpPr>
        <a:xfrm>
          <a:off x="0" y="0"/>
          <a:ext cx="0" cy="0"/>
          <a:chOff x="0" y="0"/>
          <a:chExt cx="0" cy="0"/>
        </a:xfrm>
      </p:grpSpPr>
      <p:sp>
        <p:nvSpPr>
          <p:cNvPr id="2131" name="Google Shape;2131;p22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132" name="Google Shape;2132;p224"/>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2133" name="Google Shape;2133;p224"/>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2134" name="Google Shape;2134;p224"/>
          <p:cNvSpPr txBox="1"/>
          <p:nvPr/>
        </p:nvSpPr>
        <p:spPr>
          <a:xfrm>
            <a:off x="1285088"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2135" name="Google Shape;2135;p224"/>
          <p:cNvPicPr preferRelativeResize="0"/>
          <p:nvPr/>
        </p:nvPicPr>
        <p:blipFill>
          <a:blip r:embed="rId3">
            <a:alphaModFix/>
          </a:blip>
          <a:stretch>
            <a:fillRect/>
          </a:stretch>
        </p:blipFill>
        <p:spPr>
          <a:xfrm>
            <a:off x="3310665" y="1988375"/>
            <a:ext cx="2522675" cy="2232050"/>
          </a:xfrm>
          <a:prstGeom prst="rect">
            <a:avLst/>
          </a:prstGeom>
          <a:noFill/>
          <a:ln>
            <a:noFill/>
          </a:ln>
        </p:spPr>
      </p:pic>
      <p:sp>
        <p:nvSpPr>
          <p:cNvPr id="2136" name="Google Shape;2136;p224"/>
          <p:cNvSpPr/>
          <p:nvPr/>
        </p:nvSpPr>
        <p:spPr>
          <a:xfrm flipH="1">
            <a:off x="1092505" y="969813"/>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224"/>
          <p:cNvSpPr txBox="1"/>
          <p:nvPr/>
        </p:nvSpPr>
        <p:spPr>
          <a:xfrm>
            <a:off x="1200100" y="1250363"/>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Which equations represent this story problem?</a:t>
            </a:r>
            <a:endParaRPr sz="1300">
              <a:latin typeface="Livvic"/>
              <a:ea typeface="Livvic"/>
              <a:cs typeface="Livvic"/>
              <a:sym typeface="Livvic"/>
            </a:endParaRPr>
          </a:p>
        </p:txBody>
      </p:sp>
      <p:sp>
        <p:nvSpPr>
          <p:cNvPr id="2138" name="Google Shape;2138;p224"/>
          <p:cNvSpPr/>
          <p:nvPr/>
        </p:nvSpPr>
        <p:spPr>
          <a:xfrm>
            <a:off x="6274280" y="1179263"/>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224"/>
          <p:cNvSpPr txBox="1"/>
          <p:nvPr/>
        </p:nvSpPr>
        <p:spPr>
          <a:xfrm>
            <a:off x="6381875" y="1459813"/>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 What is an equation with an unknown value that represents this story problem?</a:t>
            </a:r>
            <a:endParaRPr sz="1300">
              <a:latin typeface="Livvic"/>
              <a:ea typeface="Livvic"/>
              <a:cs typeface="Livvic"/>
              <a:sym typeface="Livvic"/>
            </a:endParaRPr>
          </a:p>
        </p:txBody>
      </p:sp>
    </p:spTree>
  </p:cSld>
  <p:clrMapOvr>
    <a:masterClrMapping/>
  </p:clrMapOvr>
</p:sld>
</file>

<file path=ppt/slides/slide1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143" name="Shape 2143"/>
        <p:cNvGrpSpPr/>
        <p:nvPr/>
      </p:nvGrpSpPr>
      <p:grpSpPr>
        <a:xfrm>
          <a:off x="0" y="0"/>
          <a:ext cx="0" cy="0"/>
          <a:chOff x="0" y="0"/>
          <a:chExt cx="0" cy="0"/>
        </a:xfrm>
      </p:grpSpPr>
      <p:sp>
        <p:nvSpPr>
          <p:cNvPr id="2144" name="Google Shape;2144;p225"/>
          <p:cNvSpPr txBox="1"/>
          <p:nvPr>
            <p:ph idx="1" type="body"/>
          </p:nvPr>
        </p:nvSpPr>
        <p:spPr>
          <a:xfrm>
            <a:off x="744650" y="-92475"/>
            <a:ext cx="7549200" cy="31092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1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2145" name="Google Shape;2145;p225"/>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225"/>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22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225"/>
          <p:cNvSpPr txBox="1"/>
          <p:nvPr/>
        </p:nvSpPr>
        <p:spPr>
          <a:xfrm>
            <a:off x="650125" y="1167775"/>
            <a:ext cx="7982700" cy="4794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600"/>
              <a:t>We saw that making a ten could help when we add 3 numbers together.</a:t>
            </a:r>
            <a:endParaRPr sz="16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457200" rtl="0" algn="l">
              <a:spcBef>
                <a:spcPts val="0"/>
              </a:spcBef>
              <a:spcAft>
                <a:spcPts val="0"/>
              </a:spcAft>
              <a:buNone/>
            </a:pPr>
            <a:r>
              <a:rPr lang="en" sz="1600"/>
              <a:t>We saw that making a ten could also help when we add 2 numbers together.</a:t>
            </a:r>
            <a:endParaRPr sz="16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2149" name="Google Shape;2149;p225"/>
          <p:cNvPicPr preferRelativeResize="0"/>
          <p:nvPr/>
        </p:nvPicPr>
        <p:blipFill>
          <a:blip r:embed="rId3">
            <a:alphaModFix/>
          </a:blip>
          <a:stretch>
            <a:fillRect/>
          </a:stretch>
        </p:blipFill>
        <p:spPr>
          <a:xfrm>
            <a:off x="2847075" y="1561600"/>
            <a:ext cx="2933250" cy="1404400"/>
          </a:xfrm>
          <a:prstGeom prst="rect">
            <a:avLst/>
          </a:prstGeom>
          <a:noFill/>
          <a:ln cap="flat" cmpd="sng" w="19050">
            <a:solidFill>
              <a:schemeClr val="dk2"/>
            </a:solidFill>
            <a:prstDash val="solid"/>
            <a:round/>
            <a:headEnd len="sm" w="sm" type="none"/>
            <a:tailEnd len="sm" w="sm" type="none"/>
          </a:ln>
        </p:spPr>
      </p:pic>
      <p:pic>
        <p:nvPicPr>
          <p:cNvPr id="2150" name="Google Shape;2150;p225"/>
          <p:cNvPicPr preferRelativeResize="0"/>
          <p:nvPr/>
        </p:nvPicPr>
        <p:blipFill>
          <a:blip r:embed="rId4">
            <a:alphaModFix/>
          </a:blip>
          <a:stretch>
            <a:fillRect/>
          </a:stretch>
        </p:blipFill>
        <p:spPr>
          <a:xfrm>
            <a:off x="2928925" y="3459720"/>
            <a:ext cx="2684000" cy="131750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154" name="Shape 2154"/>
        <p:cNvGrpSpPr/>
        <p:nvPr/>
      </p:nvGrpSpPr>
      <p:grpSpPr>
        <a:xfrm>
          <a:off x="0" y="0"/>
          <a:ext cx="0" cy="0"/>
          <a:chOff x="0" y="0"/>
          <a:chExt cx="0" cy="0"/>
        </a:xfrm>
      </p:grpSpPr>
      <p:sp>
        <p:nvSpPr>
          <p:cNvPr id="2155" name="Google Shape;2155;p226"/>
          <p:cNvSpPr txBox="1"/>
          <p:nvPr>
            <p:ph type="ctrTitle"/>
          </p:nvPr>
        </p:nvSpPr>
        <p:spPr>
          <a:xfrm>
            <a:off x="1583550" y="1338750"/>
            <a:ext cx="59769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Center Day 3 (Optional)</a:t>
            </a:r>
            <a:endParaRPr sz="4400">
              <a:solidFill>
                <a:srgbClr val="434343"/>
              </a:solidFill>
              <a:latin typeface="Hepta Slab"/>
              <a:ea typeface="Hepta Slab"/>
              <a:cs typeface="Hepta Slab"/>
              <a:sym typeface="Hepta Slab"/>
            </a:endParaRPr>
          </a:p>
        </p:txBody>
      </p:sp>
      <p:sp>
        <p:nvSpPr>
          <p:cNvPr id="2156" name="Google Shape;2156;p226"/>
          <p:cNvSpPr txBox="1"/>
          <p:nvPr/>
        </p:nvSpPr>
        <p:spPr>
          <a:xfrm>
            <a:off x="2880000" y="2803350"/>
            <a:ext cx="47985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play games where we add and subtract.</a:t>
            </a:r>
            <a:endParaRPr>
              <a:latin typeface="Quicksand"/>
              <a:ea typeface="Quicksand"/>
              <a:cs typeface="Quicksand"/>
              <a:sym typeface="Quicksand"/>
            </a:endParaRPr>
          </a:p>
        </p:txBody>
      </p:sp>
      <p:sp>
        <p:nvSpPr>
          <p:cNvPr id="2157" name="Google Shape;2157;p226"/>
          <p:cNvSpPr/>
          <p:nvPr/>
        </p:nvSpPr>
        <p:spPr>
          <a:xfrm>
            <a:off x="2311027"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22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1.OA.C.5, 1.OA.C.6</a:t>
            </a:r>
            <a:endParaRPr sz="1100">
              <a:latin typeface="Quicksand"/>
              <a:ea typeface="Quicksand"/>
              <a:cs typeface="Quicksand"/>
              <a:sym typeface="Quicksand"/>
            </a:endParaRPr>
          </a:p>
        </p:txBody>
      </p:sp>
      <p:sp>
        <p:nvSpPr>
          <p:cNvPr id="2159" name="Google Shape;2159;p22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63" name="Shape 2163"/>
        <p:cNvGrpSpPr/>
        <p:nvPr/>
      </p:nvGrpSpPr>
      <p:grpSpPr>
        <a:xfrm>
          <a:off x="0" y="0"/>
          <a:ext cx="0" cy="0"/>
          <a:chOff x="0" y="0"/>
          <a:chExt cx="0" cy="0"/>
        </a:xfrm>
      </p:grpSpPr>
      <p:sp>
        <p:nvSpPr>
          <p:cNvPr id="2164" name="Google Shape;2164;p227"/>
          <p:cNvSpPr/>
          <p:nvPr/>
        </p:nvSpPr>
        <p:spPr>
          <a:xfrm>
            <a:off x="2230200" y="1171050"/>
            <a:ext cx="4683600" cy="2801400"/>
          </a:xfrm>
          <a:prstGeom prst="star6">
            <a:avLst>
              <a:gd fmla="val 28868" name="adj"/>
              <a:gd fmla="val 115470" name="hf"/>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227"/>
          <p:cNvSpPr txBox="1"/>
          <p:nvPr>
            <p:ph type="ctrTitle"/>
          </p:nvPr>
        </p:nvSpPr>
        <p:spPr>
          <a:xfrm>
            <a:off x="371625" y="49767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What Do You Know About?</a:t>
            </a:r>
            <a:endParaRPr b="0" i="1" sz="2800">
              <a:solidFill>
                <a:schemeClr val="accent5"/>
              </a:solidFill>
              <a:latin typeface="Hepta Slab"/>
              <a:ea typeface="Hepta Slab"/>
              <a:cs typeface="Hepta Slab"/>
              <a:sym typeface="Hepta Slab"/>
            </a:endParaRPr>
          </a:p>
        </p:txBody>
      </p:sp>
      <p:sp>
        <p:nvSpPr>
          <p:cNvPr id="2166" name="Google Shape;2166;p22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167" name="Google Shape;2167;p227"/>
          <p:cNvPicPr preferRelativeResize="0"/>
          <p:nvPr/>
        </p:nvPicPr>
        <p:blipFill rotWithShape="1">
          <a:blip r:embed="rId3">
            <a:alphaModFix/>
          </a:blip>
          <a:srcRect b="24565" l="9856" r="17936" t="23806"/>
          <a:stretch/>
        </p:blipFill>
        <p:spPr>
          <a:xfrm>
            <a:off x="3637363" y="1903413"/>
            <a:ext cx="1869275" cy="1336675"/>
          </a:xfrm>
          <a:prstGeom prst="rect">
            <a:avLst/>
          </a:prstGeom>
          <a:noFill/>
          <a:ln>
            <a:noFill/>
          </a:ln>
        </p:spPr>
      </p:pic>
    </p:spTree>
  </p:cSld>
  <p:clrMapOvr>
    <a:masterClrMapping/>
  </p:clrMapOvr>
</p:sld>
</file>

<file path=ppt/slides/slide1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71" name="Shape 2171"/>
        <p:cNvGrpSpPr/>
        <p:nvPr/>
      </p:nvGrpSpPr>
      <p:grpSpPr>
        <a:xfrm>
          <a:off x="0" y="0"/>
          <a:ext cx="0" cy="0"/>
          <a:chOff x="0" y="0"/>
          <a:chExt cx="0" cy="0"/>
        </a:xfrm>
      </p:grpSpPr>
      <p:sp>
        <p:nvSpPr>
          <p:cNvPr id="2172" name="Google Shape;2172;p228"/>
          <p:cNvSpPr txBox="1"/>
          <p:nvPr>
            <p:ph type="ctrTitle"/>
          </p:nvPr>
        </p:nvSpPr>
        <p:spPr>
          <a:xfrm>
            <a:off x="809625" y="2672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Introduce How Close?, Close to 20 </a:t>
            </a:r>
            <a:endParaRPr b="0" sz="2400">
              <a:solidFill>
                <a:schemeClr val="accent5"/>
              </a:solidFill>
              <a:latin typeface="Hepta Slab"/>
              <a:ea typeface="Hepta Slab"/>
              <a:cs typeface="Hepta Slab"/>
              <a:sym typeface="Hepta Slab"/>
            </a:endParaRPr>
          </a:p>
        </p:txBody>
      </p:sp>
      <p:sp>
        <p:nvSpPr>
          <p:cNvPr id="2173" name="Google Shape;2173;p2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174" name="Google Shape;2174;p228"/>
          <p:cNvSpPr txBox="1"/>
          <p:nvPr/>
        </p:nvSpPr>
        <p:spPr>
          <a:xfrm>
            <a:off x="1331925" y="1101425"/>
            <a:ext cx="7250100" cy="33471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Quicksand"/>
              <a:buChar char="●"/>
            </a:pPr>
            <a:r>
              <a:rPr lang="en" sz="2000">
                <a:latin typeface="Quicksand"/>
                <a:ea typeface="Quicksand"/>
                <a:cs typeface="Quicksand"/>
                <a:sym typeface="Quicksand"/>
              </a:rPr>
              <a:t>For each round, both partners need 7 cards. Use 2 or 3 cards to add to get as close to 20 as you can. </a:t>
            </a:r>
            <a:endParaRPr sz="2000">
              <a:latin typeface="Quicksand"/>
              <a:ea typeface="Quicksand"/>
              <a:cs typeface="Quicksand"/>
              <a:sym typeface="Quicksand"/>
            </a:endParaRPr>
          </a:p>
          <a:p>
            <a:pPr indent="-355600" lvl="0" marL="457200" rtl="0" algn="l">
              <a:spcBef>
                <a:spcPts val="1000"/>
              </a:spcBef>
              <a:spcAft>
                <a:spcPts val="0"/>
              </a:spcAft>
              <a:buSzPts val="2000"/>
              <a:buFont typeface="Quicksand"/>
              <a:buChar char="●"/>
            </a:pPr>
            <a:r>
              <a:rPr lang="en" sz="2000">
                <a:latin typeface="Quicksand"/>
                <a:ea typeface="Quicksand"/>
                <a:cs typeface="Quicksand"/>
                <a:sym typeface="Quicksand"/>
              </a:rPr>
              <a:t>Explain to your partner how you know you are close to 20. </a:t>
            </a:r>
            <a:endParaRPr sz="2000">
              <a:latin typeface="Quicksand"/>
              <a:ea typeface="Quicksand"/>
              <a:cs typeface="Quicksand"/>
              <a:sym typeface="Quicksand"/>
            </a:endParaRPr>
          </a:p>
          <a:p>
            <a:pPr indent="-355600" lvl="0" marL="457200" rtl="0" algn="l">
              <a:spcBef>
                <a:spcPts val="1000"/>
              </a:spcBef>
              <a:spcAft>
                <a:spcPts val="0"/>
              </a:spcAft>
              <a:buSzPts val="2000"/>
              <a:buFont typeface="Quicksand"/>
              <a:buChar char="●"/>
            </a:pPr>
            <a:r>
              <a:rPr lang="en" sz="2000">
                <a:latin typeface="Quicksand"/>
                <a:ea typeface="Quicksand"/>
                <a:cs typeface="Quicksand"/>
                <a:sym typeface="Quicksand"/>
              </a:rPr>
              <a:t>Keep the cards that you don’t use. These cards can be played in the next round. </a:t>
            </a:r>
            <a:endParaRPr sz="2000">
              <a:latin typeface="Quicksand"/>
              <a:ea typeface="Quicksand"/>
              <a:cs typeface="Quicksand"/>
              <a:sym typeface="Quicksand"/>
            </a:endParaRPr>
          </a:p>
          <a:p>
            <a:pPr indent="-355600" lvl="0" marL="457200" rtl="0" algn="l">
              <a:spcBef>
                <a:spcPts val="1000"/>
              </a:spcBef>
              <a:spcAft>
                <a:spcPts val="1000"/>
              </a:spcAft>
              <a:buSzPts val="2000"/>
              <a:buFont typeface="Quicksand"/>
              <a:buChar char="●"/>
            </a:pPr>
            <a:r>
              <a:rPr lang="en" sz="2000">
                <a:latin typeface="Quicksand"/>
                <a:ea typeface="Quicksand"/>
                <a:cs typeface="Quicksand"/>
                <a:sym typeface="Quicksand"/>
              </a:rPr>
              <a:t>Pick 2 or 3 new cards so that you have 7 cards</a:t>
            </a:r>
            <a:endParaRPr sz="2000">
              <a:latin typeface="Quicksand"/>
              <a:ea typeface="Quicksand"/>
              <a:cs typeface="Quicksand"/>
              <a:sym typeface="Quicksand"/>
            </a:endParaRPr>
          </a:p>
        </p:txBody>
      </p:sp>
      <p:pic>
        <p:nvPicPr>
          <p:cNvPr id="2175" name="Google Shape;2175;p228"/>
          <p:cNvPicPr preferRelativeResize="0"/>
          <p:nvPr/>
        </p:nvPicPr>
        <p:blipFill rotWithShape="1">
          <a:blip r:embed="rId3">
            <a:alphaModFix/>
          </a:blip>
          <a:srcRect b="17300" l="0" r="0" t="0"/>
          <a:stretch/>
        </p:blipFill>
        <p:spPr>
          <a:xfrm rot="-790922">
            <a:off x="132000" y="470400"/>
            <a:ext cx="1321797" cy="841500"/>
          </a:xfrm>
          <a:prstGeom prst="rect">
            <a:avLst/>
          </a:prstGeom>
          <a:noFill/>
          <a:ln>
            <a:noFill/>
          </a:ln>
        </p:spPr>
      </p:pic>
      <p:pic>
        <p:nvPicPr>
          <p:cNvPr id="2176" name="Google Shape;2176;p228"/>
          <p:cNvPicPr preferRelativeResize="0"/>
          <p:nvPr/>
        </p:nvPicPr>
        <p:blipFill rotWithShape="1">
          <a:blip r:embed="rId3">
            <a:alphaModFix/>
          </a:blip>
          <a:srcRect b="17300" l="0" r="0" t="0"/>
          <a:stretch/>
        </p:blipFill>
        <p:spPr>
          <a:xfrm rot="1204688">
            <a:off x="7470425" y="3713200"/>
            <a:ext cx="1321797" cy="841500"/>
          </a:xfrm>
          <a:prstGeom prst="rect">
            <a:avLst/>
          </a:prstGeom>
          <a:noFill/>
          <a:ln>
            <a:noFill/>
          </a:ln>
        </p:spPr>
      </p:pic>
    </p:spTree>
  </p:cSld>
  <p:clrMapOvr>
    <a:masterClrMapping/>
  </p:clrMapOvr>
</p:sld>
</file>

<file path=ppt/slides/slide2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80" name="Shape 2180"/>
        <p:cNvGrpSpPr/>
        <p:nvPr/>
      </p:nvGrpSpPr>
      <p:grpSpPr>
        <a:xfrm>
          <a:off x="0" y="0"/>
          <a:ext cx="0" cy="0"/>
          <a:chOff x="0" y="0"/>
          <a:chExt cx="0" cy="0"/>
        </a:xfrm>
      </p:grpSpPr>
      <p:sp>
        <p:nvSpPr>
          <p:cNvPr id="2181" name="Google Shape;2181;p229"/>
          <p:cNvSpPr txBox="1"/>
          <p:nvPr>
            <p:ph type="ctrTitle"/>
          </p:nvPr>
        </p:nvSpPr>
        <p:spPr>
          <a:xfrm>
            <a:off x="809625" y="26724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 Introduce Bingo, Add 7, 8 or 9</a:t>
            </a:r>
            <a:endParaRPr b="0" sz="2400">
              <a:solidFill>
                <a:schemeClr val="accent5"/>
              </a:solidFill>
              <a:latin typeface="Hepta Slab"/>
              <a:ea typeface="Hepta Slab"/>
              <a:cs typeface="Hepta Slab"/>
              <a:sym typeface="Hepta Slab"/>
            </a:endParaRPr>
          </a:p>
        </p:txBody>
      </p:sp>
      <p:sp>
        <p:nvSpPr>
          <p:cNvPr id="2182" name="Google Shape;2182;p2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183" name="Google Shape;2183;p229"/>
          <p:cNvSpPr txBox="1"/>
          <p:nvPr/>
        </p:nvSpPr>
        <p:spPr>
          <a:xfrm>
            <a:off x="1331925" y="1101425"/>
            <a:ext cx="7250100" cy="33471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Quicksand"/>
              <a:buChar char="●"/>
            </a:pPr>
            <a:r>
              <a:rPr lang="en" sz="2000">
                <a:latin typeface="Quicksand"/>
                <a:ea typeface="Quicksand"/>
                <a:cs typeface="Quicksand"/>
                <a:sym typeface="Quicksand"/>
              </a:rPr>
              <a:t>We are going to play Bingo again. </a:t>
            </a:r>
            <a:endParaRPr sz="2000">
              <a:latin typeface="Quicksand"/>
              <a:ea typeface="Quicksand"/>
              <a:cs typeface="Quicksand"/>
              <a:sym typeface="Quicksand"/>
            </a:endParaRPr>
          </a:p>
          <a:p>
            <a:pPr indent="0" lvl="0" marL="457200" rtl="0" algn="l">
              <a:spcBef>
                <a:spcPts val="1000"/>
              </a:spcBef>
              <a:spcAft>
                <a:spcPts val="0"/>
              </a:spcAft>
              <a:buNone/>
            </a:pPr>
            <a:r>
              <a:t/>
            </a:r>
            <a:endParaRPr sz="2000">
              <a:latin typeface="Quicksand"/>
              <a:ea typeface="Quicksand"/>
              <a:cs typeface="Quicksand"/>
              <a:sym typeface="Quicksand"/>
            </a:endParaRPr>
          </a:p>
          <a:p>
            <a:pPr indent="-355600" lvl="0" marL="457200" rtl="0" algn="l">
              <a:spcBef>
                <a:spcPts val="1000"/>
              </a:spcBef>
              <a:spcAft>
                <a:spcPts val="0"/>
              </a:spcAft>
              <a:buSzPts val="2000"/>
              <a:buFont typeface="Quicksand"/>
              <a:buChar char="●"/>
            </a:pPr>
            <a:r>
              <a:rPr lang="en" sz="2000">
                <a:latin typeface="Quicksand"/>
                <a:ea typeface="Quicksand"/>
                <a:cs typeface="Quicksand"/>
                <a:sym typeface="Quicksand"/>
              </a:rPr>
              <a:t>This time, you will pick a number card and then decide whether to add 7, 8 or 9 to that number.</a:t>
            </a:r>
            <a:endParaRPr sz="2000">
              <a:latin typeface="Quicksand"/>
              <a:ea typeface="Quicksand"/>
              <a:cs typeface="Quicksand"/>
              <a:sym typeface="Quicksand"/>
            </a:endParaRPr>
          </a:p>
          <a:p>
            <a:pPr indent="0" lvl="0" marL="457200" rtl="0" algn="l">
              <a:spcBef>
                <a:spcPts val="1000"/>
              </a:spcBef>
              <a:spcAft>
                <a:spcPts val="0"/>
              </a:spcAft>
              <a:buNone/>
            </a:pPr>
            <a:r>
              <a:t/>
            </a:r>
            <a:endParaRPr sz="2000">
              <a:latin typeface="Quicksand"/>
              <a:ea typeface="Quicksand"/>
              <a:cs typeface="Quicksand"/>
              <a:sym typeface="Quicksand"/>
            </a:endParaRPr>
          </a:p>
          <a:p>
            <a:pPr indent="-355600" lvl="0" marL="457200" rtl="0" algn="l">
              <a:spcBef>
                <a:spcPts val="1000"/>
              </a:spcBef>
              <a:spcAft>
                <a:spcPts val="1000"/>
              </a:spcAft>
              <a:buSzPts val="2000"/>
              <a:buFont typeface="Quicksand"/>
              <a:buChar char="●"/>
            </a:pPr>
            <a:r>
              <a:rPr lang="en" sz="2000">
                <a:latin typeface="Quicksand"/>
                <a:ea typeface="Quicksand"/>
                <a:cs typeface="Quicksand"/>
                <a:sym typeface="Quicksand"/>
              </a:rPr>
              <a:t>Then I get to put a counter on the sum and then my partner gets a turn.</a:t>
            </a:r>
            <a:endParaRPr sz="2000">
              <a:latin typeface="Quicksand"/>
              <a:ea typeface="Quicksand"/>
              <a:cs typeface="Quicksand"/>
              <a:sym typeface="Quicksand"/>
            </a:endParaRPr>
          </a:p>
        </p:txBody>
      </p:sp>
      <p:pic>
        <p:nvPicPr>
          <p:cNvPr id="2184" name="Google Shape;2184;p229"/>
          <p:cNvPicPr preferRelativeResize="0"/>
          <p:nvPr/>
        </p:nvPicPr>
        <p:blipFill>
          <a:blip r:embed="rId3">
            <a:alphaModFix/>
          </a:blip>
          <a:stretch>
            <a:fillRect/>
          </a:stretch>
        </p:blipFill>
        <p:spPr>
          <a:xfrm>
            <a:off x="594995" y="181795"/>
            <a:ext cx="1430175" cy="1012400"/>
          </a:xfrm>
          <a:prstGeom prst="rect">
            <a:avLst/>
          </a:prstGeom>
          <a:noFill/>
          <a:ln>
            <a:noFill/>
          </a:ln>
        </p:spPr>
      </p:pic>
      <p:pic>
        <p:nvPicPr>
          <p:cNvPr id="2185" name="Google Shape;2185;p229"/>
          <p:cNvPicPr preferRelativeResize="0"/>
          <p:nvPr/>
        </p:nvPicPr>
        <p:blipFill>
          <a:blip r:embed="rId3">
            <a:alphaModFix/>
          </a:blip>
          <a:stretch>
            <a:fillRect/>
          </a:stretch>
        </p:blipFill>
        <p:spPr>
          <a:xfrm>
            <a:off x="6874670" y="3659820"/>
            <a:ext cx="1430175" cy="1012400"/>
          </a:xfrm>
          <a:prstGeom prst="rect">
            <a:avLst/>
          </a:prstGeom>
          <a:noFill/>
          <a:ln>
            <a:noFill/>
          </a:ln>
        </p:spPr>
      </p:pic>
    </p:spTree>
  </p:cSld>
  <p:clrMapOvr>
    <a:masterClrMapping/>
  </p:clrMapOvr>
</p:sld>
</file>

<file path=ppt/slides/slide2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89" name="Shape 2189"/>
        <p:cNvGrpSpPr/>
        <p:nvPr/>
      </p:nvGrpSpPr>
      <p:grpSpPr>
        <a:xfrm>
          <a:off x="0" y="0"/>
          <a:ext cx="0" cy="0"/>
          <a:chOff x="0" y="0"/>
          <a:chExt cx="0" cy="0"/>
        </a:xfrm>
      </p:grpSpPr>
      <p:sp>
        <p:nvSpPr>
          <p:cNvPr id="2190" name="Google Shape;2190;p230"/>
          <p:cNvSpPr txBox="1"/>
          <p:nvPr>
            <p:ph type="ctrTitle"/>
          </p:nvPr>
        </p:nvSpPr>
        <p:spPr>
          <a:xfrm>
            <a:off x="487150" y="291050"/>
            <a:ext cx="7389300" cy="120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rgbClr val="000000"/>
                </a:solidFill>
                <a:latin typeface="Quicksand"/>
                <a:ea typeface="Quicksand"/>
                <a:cs typeface="Quicksand"/>
                <a:sym typeface="Quicksand"/>
              </a:rPr>
              <a:t>Today we learned two new games we can play during center time</a:t>
            </a:r>
            <a:endParaRPr sz="2200">
              <a:solidFill>
                <a:srgbClr val="000000"/>
              </a:solidFill>
              <a:latin typeface="Quicksand"/>
              <a:ea typeface="Quicksand"/>
              <a:cs typeface="Quicksand"/>
              <a:sym typeface="Quicksand"/>
            </a:endParaRPr>
          </a:p>
        </p:txBody>
      </p:sp>
      <p:sp>
        <p:nvSpPr>
          <p:cNvPr id="2191" name="Google Shape;2191;p23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192" name="Google Shape;2192;p230"/>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2193" name="Google Shape;2193;p230"/>
          <p:cNvPicPr preferRelativeResize="0"/>
          <p:nvPr/>
        </p:nvPicPr>
        <p:blipFill>
          <a:blip r:embed="rId3">
            <a:alphaModFix/>
          </a:blip>
          <a:stretch>
            <a:fillRect/>
          </a:stretch>
        </p:blipFill>
        <p:spPr>
          <a:xfrm>
            <a:off x="3398175" y="2294325"/>
            <a:ext cx="2347641" cy="2077175"/>
          </a:xfrm>
          <a:prstGeom prst="rect">
            <a:avLst/>
          </a:prstGeom>
          <a:noFill/>
          <a:ln>
            <a:noFill/>
          </a:ln>
        </p:spPr>
      </p:pic>
      <p:sp>
        <p:nvSpPr>
          <p:cNvPr id="2194" name="Google Shape;2194;p230"/>
          <p:cNvSpPr/>
          <p:nvPr/>
        </p:nvSpPr>
        <p:spPr>
          <a:xfrm flipH="1">
            <a:off x="540597" y="1782300"/>
            <a:ext cx="2749403" cy="201386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230"/>
          <p:cNvSpPr txBox="1"/>
          <p:nvPr/>
        </p:nvSpPr>
        <p:spPr>
          <a:xfrm>
            <a:off x="1032500" y="2031275"/>
            <a:ext cx="1866000" cy="119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t>How did you and your partner work together during centers? What went well? What can we continue to work on?</a:t>
            </a:r>
            <a:r>
              <a:rPr lang="en" sz="1300"/>
              <a:t> </a:t>
            </a:r>
            <a:endParaRPr sz="700"/>
          </a:p>
          <a:p>
            <a:pPr indent="0" lvl="0" marL="0" rtl="0" algn="ctr">
              <a:spcBef>
                <a:spcPts val="0"/>
              </a:spcBef>
              <a:spcAft>
                <a:spcPts val="0"/>
              </a:spcAft>
              <a:buNone/>
            </a:pPr>
            <a:r>
              <a:t/>
            </a:r>
            <a:endParaRPr sz="700"/>
          </a:p>
        </p:txBody>
      </p:sp>
    </p:spTree>
  </p:cSld>
  <p:clrMapOvr>
    <a:masterClrMapping/>
  </p:clrMapOvr>
</p:sld>
</file>

<file path=ppt/slides/slide2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199" name="Shape 2199"/>
        <p:cNvGrpSpPr/>
        <p:nvPr/>
      </p:nvGrpSpPr>
      <p:grpSpPr>
        <a:xfrm>
          <a:off x="0" y="0"/>
          <a:ext cx="0" cy="0"/>
          <a:chOff x="0" y="0"/>
          <a:chExt cx="0" cy="0"/>
        </a:xfrm>
      </p:grpSpPr>
      <p:sp>
        <p:nvSpPr>
          <p:cNvPr id="2200" name="Google Shape;2200;p231"/>
          <p:cNvSpPr txBox="1"/>
          <p:nvPr>
            <p:ph type="ctrTitle"/>
          </p:nvPr>
        </p:nvSpPr>
        <p:spPr>
          <a:xfrm>
            <a:off x="1524400" y="1951200"/>
            <a:ext cx="64806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Subtracting from</a:t>
            </a:r>
            <a:endParaRPr sz="3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900">
                <a:solidFill>
                  <a:srgbClr val="434343"/>
                </a:solidFill>
                <a:latin typeface="Hepta Slab"/>
                <a:ea typeface="Hepta Slab"/>
                <a:cs typeface="Hepta Slab"/>
                <a:sym typeface="Hepta Slab"/>
              </a:rPr>
              <a:t> Teen Numbers</a:t>
            </a:r>
            <a:endParaRPr sz="3900">
              <a:solidFill>
                <a:srgbClr val="434343"/>
              </a:solidFill>
              <a:latin typeface="Hepta Slab"/>
              <a:ea typeface="Hepta Slab"/>
              <a:cs typeface="Hepta Slab"/>
              <a:sym typeface="Hepta Slab"/>
            </a:endParaRPr>
          </a:p>
        </p:txBody>
      </p:sp>
      <p:sp>
        <p:nvSpPr>
          <p:cNvPr id="2201" name="Google Shape;2201;p231"/>
          <p:cNvSpPr txBox="1"/>
          <p:nvPr/>
        </p:nvSpPr>
        <p:spPr>
          <a:xfrm>
            <a:off x="3703375" y="2754900"/>
            <a:ext cx="356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subtract from teen numbers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202" name="Google Shape;2202;p231"/>
          <p:cNvSpPr/>
          <p:nvPr/>
        </p:nvSpPr>
        <p:spPr>
          <a:xfrm>
            <a:off x="2952627" y="2754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23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1.OA.C.5, 1.OA.C.6</a:t>
            </a:r>
            <a:endParaRPr sz="1100">
              <a:latin typeface="Quicksand"/>
              <a:ea typeface="Quicksand"/>
              <a:cs typeface="Quicksand"/>
              <a:sym typeface="Quicksand"/>
            </a:endParaRPr>
          </a:p>
        </p:txBody>
      </p:sp>
      <p:sp>
        <p:nvSpPr>
          <p:cNvPr id="2204" name="Google Shape;2204;p231"/>
          <p:cNvSpPr txBox="1"/>
          <p:nvPr/>
        </p:nvSpPr>
        <p:spPr>
          <a:xfrm>
            <a:off x="7605625" y="0"/>
            <a:ext cx="1538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08" name="Shape 2208"/>
        <p:cNvGrpSpPr/>
        <p:nvPr/>
      </p:nvGrpSpPr>
      <p:grpSpPr>
        <a:xfrm>
          <a:off x="0" y="0"/>
          <a:ext cx="0" cy="0"/>
          <a:chOff x="0" y="0"/>
          <a:chExt cx="0" cy="0"/>
        </a:xfrm>
      </p:grpSpPr>
      <p:sp>
        <p:nvSpPr>
          <p:cNvPr id="2209" name="Google Shape;2209;p232"/>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 Problems </a:t>
            </a:r>
            <a:endParaRPr b="0" sz="2800">
              <a:solidFill>
                <a:schemeClr val="accent5"/>
              </a:solidFill>
              <a:latin typeface="Hepta Slab"/>
              <a:ea typeface="Hepta Slab"/>
              <a:cs typeface="Hepta Slab"/>
              <a:sym typeface="Hepta Slab"/>
            </a:endParaRPr>
          </a:p>
        </p:txBody>
      </p:sp>
      <p:sp>
        <p:nvSpPr>
          <p:cNvPr id="2210" name="Google Shape;2210;p23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211" name="Google Shape;2211;p232"/>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232"/>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213" name="Google Shape;2213;p232"/>
          <p:cNvPicPr preferRelativeResize="0"/>
          <p:nvPr/>
        </p:nvPicPr>
        <p:blipFill>
          <a:blip r:embed="rId3">
            <a:alphaModFix/>
          </a:blip>
          <a:stretch>
            <a:fillRect/>
          </a:stretch>
        </p:blipFill>
        <p:spPr>
          <a:xfrm>
            <a:off x="4276737" y="1945089"/>
            <a:ext cx="1902375" cy="1253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17" name="Shape 2217"/>
        <p:cNvGrpSpPr/>
        <p:nvPr/>
      </p:nvGrpSpPr>
      <p:grpSpPr>
        <a:xfrm>
          <a:off x="0" y="0"/>
          <a:ext cx="0" cy="0"/>
          <a:chOff x="0" y="0"/>
          <a:chExt cx="0" cy="0"/>
        </a:xfrm>
      </p:grpSpPr>
      <p:sp>
        <p:nvSpPr>
          <p:cNvPr id="2218" name="Google Shape;2218;p233"/>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 Problems </a:t>
            </a:r>
            <a:endParaRPr b="0" sz="2800">
              <a:solidFill>
                <a:schemeClr val="accent5"/>
              </a:solidFill>
              <a:latin typeface="Hepta Slab"/>
              <a:ea typeface="Hepta Slab"/>
              <a:cs typeface="Hepta Slab"/>
              <a:sym typeface="Hepta Slab"/>
            </a:endParaRPr>
          </a:p>
        </p:txBody>
      </p:sp>
      <p:sp>
        <p:nvSpPr>
          <p:cNvPr id="2219" name="Google Shape;2219;p23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220" name="Google Shape;2220;p233"/>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233"/>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222" name="Google Shape;2222;p233"/>
          <p:cNvPicPr preferRelativeResize="0"/>
          <p:nvPr/>
        </p:nvPicPr>
        <p:blipFill>
          <a:blip r:embed="rId3">
            <a:alphaModFix/>
          </a:blip>
          <a:stretch>
            <a:fillRect/>
          </a:stretch>
        </p:blipFill>
        <p:spPr>
          <a:xfrm>
            <a:off x="4094935" y="2018852"/>
            <a:ext cx="2184175" cy="1221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26" name="Shape 2226"/>
        <p:cNvGrpSpPr/>
        <p:nvPr/>
      </p:nvGrpSpPr>
      <p:grpSpPr>
        <a:xfrm>
          <a:off x="0" y="0"/>
          <a:ext cx="0" cy="0"/>
          <a:chOff x="0" y="0"/>
          <a:chExt cx="0" cy="0"/>
        </a:xfrm>
      </p:grpSpPr>
      <p:sp>
        <p:nvSpPr>
          <p:cNvPr id="2227" name="Google Shape;2227;p234"/>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 Problems </a:t>
            </a:r>
            <a:endParaRPr b="0" sz="2800">
              <a:solidFill>
                <a:schemeClr val="accent5"/>
              </a:solidFill>
              <a:latin typeface="Hepta Slab"/>
              <a:ea typeface="Hepta Slab"/>
              <a:cs typeface="Hepta Slab"/>
              <a:sym typeface="Hepta Slab"/>
            </a:endParaRPr>
          </a:p>
        </p:txBody>
      </p:sp>
      <p:sp>
        <p:nvSpPr>
          <p:cNvPr id="2228" name="Google Shape;2228;p23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229" name="Google Shape;2229;p234"/>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234"/>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231" name="Google Shape;2231;p234"/>
          <p:cNvPicPr preferRelativeResize="0"/>
          <p:nvPr/>
        </p:nvPicPr>
        <p:blipFill>
          <a:blip r:embed="rId3">
            <a:alphaModFix/>
          </a:blip>
          <a:stretch>
            <a:fillRect/>
          </a:stretch>
        </p:blipFill>
        <p:spPr>
          <a:xfrm>
            <a:off x="4372967" y="1901226"/>
            <a:ext cx="1659875" cy="1135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35" name="Shape 2235"/>
        <p:cNvGrpSpPr/>
        <p:nvPr/>
      </p:nvGrpSpPr>
      <p:grpSpPr>
        <a:xfrm>
          <a:off x="0" y="0"/>
          <a:ext cx="0" cy="0"/>
          <a:chOff x="0" y="0"/>
          <a:chExt cx="0" cy="0"/>
        </a:xfrm>
      </p:grpSpPr>
      <p:sp>
        <p:nvSpPr>
          <p:cNvPr id="2236" name="Google Shape;2236;p235"/>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 Problems </a:t>
            </a:r>
            <a:endParaRPr b="0" sz="2800">
              <a:solidFill>
                <a:schemeClr val="accent5"/>
              </a:solidFill>
              <a:latin typeface="Hepta Slab"/>
              <a:ea typeface="Hepta Slab"/>
              <a:cs typeface="Hepta Slab"/>
              <a:sym typeface="Hepta Slab"/>
            </a:endParaRPr>
          </a:p>
        </p:txBody>
      </p:sp>
      <p:sp>
        <p:nvSpPr>
          <p:cNvPr id="2237" name="Google Shape;2237;p2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238" name="Google Shape;2238;p235"/>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235"/>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240" name="Google Shape;2240;p235"/>
          <p:cNvPicPr preferRelativeResize="0"/>
          <p:nvPr/>
        </p:nvPicPr>
        <p:blipFill>
          <a:blip r:embed="rId3">
            <a:alphaModFix/>
          </a:blip>
          <a:stretch>
            <a:fillRect/>
          </a:stretch>
        </p:blipFill>
        <p:spPr>
          <a:xfrm>
            <a:off x="4116315" y="2136476"/>
            <a:ext cx="1970000" cy="1274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44" name="Shape 2244"/>
        <p:cNvGrpSpPr/>
        <p:nvPr/>
      </p:nvGrpSpPr>
      <p:grpSpPr>
        <a:xfrm>
          <a:off x="0" y="0"/>
          <a:ext cx="0" cy="0"/>
          <a:chOff x="0" y="0"/>
          <a:chExt cx="0" cy="0"/>
        </a:xfrm>
      </p:grpSpPr>
      <p:sp>
        <p:nvSpPr>
          <p:cNvPr id="2245" name="Google Shape;2245;p236"/>
          <p:cNvSpPr txBox="1"/>
          <p:nvPr>
            <p:ph type="ctrTitle"/>
          </p:nvPr>
        </p:nvSpPr>
        <p:spPr>
          <a:xfrm>
            <a:off x="501275" y="41935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Subtraction Methods</a:t>
            </a:r>
            <a:endParaRPr b="0" sz="3000">
              <a:solidFill>
                <a:schemeClr val="accent5"/>
              </a:solidFill>
              <a:latin typeface="Hepta Slab"/>
              <a:ea typeface="Hepta Slab"/>
              <a:cs typeface="Hepta Slab"/>
              <a:sym typeface="Hepta Slab"/>
            </a:endParaRPr>
          </a:p>
        </p:txBody>
      </p:sp>
      <p:sp>
        <p:nvSpPr>
          <p:cNvPr id="2246" name="Google Shape;2246;p2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247" name="Google Shape;2247;p236"/>
          <p:cNvPicPr preferRelativeResize="0"/>
          <p:nvPr/>
        </p:nvPicPr>
        <p:blipFill>
          <a:blip r:embed="rId3">
            <a:alphaModFix/>
          </a:blip>
          <a:stretch>
            <a:fillRect/>
          </a:stretch>
        </p:blipFill>
        <p:spPr>
          <a:xfrm>
            <a:off x="2023525" y="1108750"/>
            <a:ext cx="4727907" cy="372995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51" name="Shape 2251"/>
        <p:cNvGrpSpPr/>
        <p:nvPr/>
      </p:nvGrpSpPr>
      <p:grpSpPr>
        <a:xfrm>
          <a:off x="0" y="0"/>
          <a:ext cx="0" cy="0"/>
          <a:chOff x="0" y="0"/>
          <a:chExt cx="0" cy="0"/>
        </a:xfrm>
      </p:grpSpPr>
      <p:sp>
        <p:nvSpPr>
          <p:cNvPr id="2252" name="Google Shape;2252;p237"/>
          <p:cNvSpPr txBox="1"/>
          <p:nvPr>
            <p:ph type="ctrTitle"/>
          </p:nvPr>
        </p:nvSpPr>
        <p:spPr>
          <a:xfrm>
            <a:off x="509100" y="540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Card Subtraction</a:t>
            </a:r>
            <a:endParaRPr b="0" sz="2800">
              <a:solidFill>
                <a:schemeClr val="accent5"/>
              </a:solidFill>
              <a:latin typeface="Hepta Slab"/>
              <a:ea typeface="Hepta Slab"/>
              <a:cs typeface="Hepta Slab"/>
              <a:sym typeface="Hepta Slab"/>
            </a:endParaRPr>
          </a:p>
        </p:txBody>
      </p:sp>
      <p:sp>
        <p:nvSpPr>
          <p:cNvPr id="2253" name="Google Shape;2253;p2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254" name="Google Shape;2254;p237"/>
          <p:cNvPicPr preferRelativeResize="0"/>
          <p:nvPr/>
        </p:nvPicPr>
        <p:blipFill>
          <a:blip r:embed="rId3">
            <a:alphaModFix/>
          </a:blip>
          <a:stretch>
            <a:fillRect/>
          </a:stretch>
        </p:blipFill>
        <p:spPr>
          <a:xfrm>
            <a:off x="3617050" y="1302296"/>
            <a:ext cx="4514850" cy="3086100"/>
          </a:xfrm>
          <a:prstGeom prst="rect">
            <a:avLst/>
          </a:prstGeom>
          <a:noFill/>
          <a:ln cap="flat" cmpd="sng" w="19050">
            <a:solidFill>
              <a:schemeClr val="dk2"/>
            </a:solidFill>
            <a:prstDash val="solid"/>
            <a:round/>
            <a:headEnd len="sm" w="sm" type="none"/>
            <a:tailEnd len="sm" w="sm" type="none"/>
          </a:ln>
        </p:spPr>
      </p:pic>
      <p:pic>
        <p:nvPicPr>
          <p:cNvPr id="2255" name="Google Shape;2255;p237"/>
          <p:cNvPicPr preferRelativeResize="0"/>
          <p:nvPr/>
        </p:nvPicPr>
        <p:blipFill>
          <a:blip r:embed="rId4">
            <a:alphaModFix/>
          </a:blip>
          <a:stretch>
            <a:fillRect/>
          </a:stretch>
        </p:blipFill>
        <p:spPr>
          <a:xfrm>
            <a:off x="651176" y="1689538"/>
            <a:ext cx="2492550" cy="1764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59" name="Shape 2259"/>
        <p:cNvGrpSpPr/>
        <p:nvPr/>
      </p:nvGrpSpPr>
      <p:grpSpPr>
        <a:xfrm>
          <a:off x="0" y="0"/>
          <a:ext cx="0" cy="0"/>
          <a:chOff x="0" y="0"/>
          <a:chExt cx="0" cy="0"/>
        </a:xfrm>
      </p:grpSpPr>
      <p:sp>
        <p:nvSpPr>
          <p:cNvPr id="2260" name="Google Shape;2260;p23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261" name="Google Shape;2261;p238"/>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2262" name="Google Shape;2262;p23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2263" name="Google Shape;2263;p238"/>
          <p:cNvSpPr txBox="1"/>
          <p:nvPr/>
        </p:nvSpPr>
        <p:spPr>
          <a:xfrm>
            <a:off x="1285088"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2264" name="Google Shape;2264;p238"/>
          <p:cNvPicPr preferRelativeResize="0"/>
          <p:nvPr/>
        </p:nvPicPr>
        <p:blipFill>
          <a:blip r:embed="rId3">
            <a:alphaModFix/>
          </a:blip>
          <a:stretch>
            <a:fillRect/>
          </a:stretch>
        </p:blipFill>
        <p:spPr>
          <a:xfrm>
            <a:off x="3881365" y="2490775"/>
            <a:ext cx="2522675" cy="2232050"/>
          </a:xfrm>
          <a:prstGeom prst="rect">
            <a:avLst/>
          </a:prstGeom>
          <a:noFill/>
          <a:ln>
            <a:noFill/>
          </a:ln>
        </p:spPr>
      </p:pic>
      <p:sp>
        <p:nvSpPr>
          <p:cNvPr id="2265" name="Google Shape;2265;p238"/>
          <p:cNvSpPr/>
          <p:nvPr/>
        </p:nvSpPr>
        <p:spPr>
          <a:xfrm flipH="1">
            <a:off x="1078205" y="1783113"/>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238"/>
          <p:cNvSpPr txBox="1"/>
          <p:nvPr/>
        </p:nvSpPr>
        <p:spPr>
          <a:xfrm>
            <a:off x="1185800" y="2323113"/>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How can you find the difference?</a:t>
            </a:r>
            <a:endParaRPr sz="1300">
              <a:latin typeface="Livvic"/>
              <a:ea typeface="Livvic"/>
              <a:cs typeface="Livvic"/>
              <a:sym typeface="Livvic"/>
            </a:endParaRPr>
          </a:p>
        </p:txBody>
      </p:sp>
      <p:pic>
        <p:nvPicPr>
          <p:cNvPr id="2267" name="Google Shape;2267;p238"/>
          <p:cNvPicPr preferRelativeResize="0"/>
          <p:nvPr/>
        </p:nvPicPr>
        <p:blipFill>
          <a:blip r:embed="rId4">
            <a:alphaModFix/>
          </a:blip>
          <a:stretch>
            <a:fillRect/>
          </a:stretch>
        </p:blipFill>
        <p:spPr>
          <a:xfrm>
            <a:off x="3054700" y="515950"/>
            <a:ext cx="1761300" cy="1709497"/>
          </a:xfrm>
          <a:prstGeom prst="rect">
            <a:avLst/>
          </a:prstGeom>
          <a:noFill/>
          <a:ln cap="flat" cmpd="sng" w="19050">
            <a:solidFill>
              <a:schemeClr val="dk2"/>
            </a:solidFill>
            <a:prstDash val="solid"/>
            <a:round/>
            <a:headEnd len="sm" w="sm" type="none"/>
            <a:tailEnd len="sm" w="sm" type="none"/>
          </a:ln>
        </p:spPr>
      </p:pic>
      <p:pic>
        <p:nvPicPr>
          <p:cNvPr id="2268" name="Google Shape;2268;p238"/>
          <p:cNvPicPr preferRelativeResize="0"/>
          <p:nvPr/>
        </p:nvPicPr>
        <p:blipFill>
          <a:blip r:embed="rId5">
            <a:alphaModFix/>
          </a:blip>
          <a:stretch>
            <a:fillRect/>
          </a:stretch>
        </p:blipFill>
        <p:spPr>
          <a:xfrm>
            <a:off x="5013245" y="687050"/>
            <a:ext cx="1129537" cy="1467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272" name="Shape 2272"/>
        <p:cNvGrpSpPr/>
        <p:nvPr/>
      </p:nvGrpSpPr>
      <p:grpSpPr>
        <a:xfrm>
          <a:off x="0" y="0"/>
          <a:ext cx="0" cy="0"/>
          <a:chOff x="0" y="0"/>
          <a:chExt cx="0" cy="0"/>
        </a:xfrm>
      </p:grpSpPr>
      <p:sp>
        <p:nvSpPr>
          <p:cNvPr id="2273" name="Google Shape;2273;p239"/>
          <p:cNvSpPr txBox="1"/>
          <p:nvPr>
            <p:ph type="ctrTitle"/>
          </p:nvPr>
        </p:nvSpPr>
        <p:spPr>
          <a:xfrm>
            <a:off x="1524400" y="1951200"/>
            <a:ext cx="64806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Use a Ten to Find the Difference</a:t>
            </a:r>
            <a:endParaRPr sz="3900">
              <a:solidFill>
                <a:srgbClr val="434343"/>
              </a:solidFill>
              <a:latin typeface="Hepta Slab"/>
              <a:ea typeface="Hepta Slab"/>
              <a:cs typeface="Hepta Slab"/>
              <a:sym typeface="Hepta Slab"/>
            </a:endParaRPr>
          </a:p>
        </p:txBody>
      </p:sp>
      <p:sp>
        <p:nvSpPr>
          <p:cNvPr id="2274" name="Google Shape;2274;p239"/>
          <p:cNvSpPr txBox="1"/>
          <p:nvPr/>
        </p:nvSpPr>
        <p:spPr>
          <a:xfrm>
            <a:off x="3478825" y="2754900"/>
            <a:ext cx="356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use 10 to help us subtract.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275" name="Google Shape;2275;p239"/>
          <p:cNvSpPr/>
          <p:nvPr/>
        </p:nvSpPr>
        <p:spPr>
          <a:xfrm>
            <a:off x="2952627" y="2754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23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1.OA.C.5, 1.OA.C.6, 1.OA.D.8</a:t>
            </a:r>
            <a:endParaRPr sz="1100">
              <a:latin typeface="Quicksand"/>
              <a:ea typeface="Quicksand"/>
              <a:cs typeface="Quicksand"/>
              <a:sym typeface="Quicksand"/>
            </a:endParaRPr>
          </a:p>
        </p:txBody>
      </p:sp>
      <p:sp>
        <p:nvSpPr>
          <p:cNvPr id="2277" name="Google Shape;2277;p239"/>
          <p:cNvSpPr txBox="1"/>
          <p:nvPr/>
        </p:nvSpPr>
        <p:spPr>
          <a:xfrm>
            <a:off x="7605625" y="0"/>
            <a:ext cx="1538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81" name="Shape 2281"/>
        <p:cNvGrpSpPr/>
        <p:nvPr/>
      </p:nvGrpSpPr>
      <p:grpSpPr>
        <a:xfrm>
          <a:off x="0" y="0"/>
          <a:ext cx="0" cy="0"/>
          <a:chOff x="0" y="0"/>
          <a:chExt cx="0" cy="0"/>
        </a:xfrm>
      </p:grpSpPr>
      <p:sp>
        <p:nvSpPr>
          <p:cNvPr id="2282" name="Google Shape;2282;p240"/>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a:t>
            </a:r>
            <a:endParaRPr b="0" sz="2800">
              <a:solidFill>
                <a:schemeClr val="accent5"/>
              </a:solidFill>
              <a:latin typeface="Hepta Slab"/>
              <a:ea typeface="Hepta Slab"/>
              <a:cs typeface="Hepta Slab"/>
              <a:sym typeface="Hepta Slab"/>
            </a:endParaRPr>
          </a:p>
        </p:txBody>
      </p:sp>
      <p:sp>
        <p:nvSpPr>
          <p:cNvPr id="2283" name="Google Shape;2283;p24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284" name="Google Shape;2284;p240"/>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240"/>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286" name="Google Shape;2286;p240"/>
          <p:cNvPicPr preferRelativeResize="0"/>
          <p:nvPr/>
        </p:nvPicPr>
        <p:blipFill>
          <a:blip r:embed="rId3">
            <a:alphaModFix/>
          </a:blip>
          <a:stretch>
            <a:fillRect/>
          </a:stretch>
        </p:blipFill>
        <p:spPr>
          <a:xfrm>
            <a:off x="4159110" y="1955789"/>
            <a:ext cx="2061125" cy="12319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90" name="Shape 2290"/>
        <p:cNvGrpSpPr/>
        <p:nvPr/>
      </p:nvGrpSpPr>
      <p:grpSpPr>
        <a:xfrm>
          <a:off x="0" y="0"/>
          <a:ext cx="0" cy="0"/>
          <a:chOff x="0" y="0"/>
          <a:chExt cx="0" cy="0"/>
        </a:xfrm>
      </p:grpSpPr>
      <p:sp>
        <p:nvSpPr>
          <p:cNvPr id="2291" name="Google Shape;2291;p241"/>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a:t>
            </a:r>
            <a:endParaRPr b="0" sz="2800">
              <a:solidFill>
                <a:schemeClr val="accent5"/>
              </a:solidFill>
              <a:latin typeface="Hepta Slab"/>
              <a:ea typeface="Hepta Slab"/>
              <a:cs typeface="Hepta Slab"/>
              <a:sym typeface="Hepta Slab"/>
            </a:endParaRPr>
          </a:p>
        </p:txBody>
      </p:sp>
      <p:sp>
        <p:nvSpPr>
          <p:cNvPr id="2292" name="Google Shape;2292;p2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293" name="Google Shape;2293;p241"/>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241"/>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295" name="Google Shape;2295;p241"/>
          <p:cNvPicPr preferRelativeResize="0"/>
          <p:nvPr/>
        </p:nvPicPr>
        <p:blipFill>
          <a:blip r:embed="rId3">
            <a:alphaModFix/>
          </a:blip>
          <a:stretch>
            <a:fillRect/>
          </a:stretch>
        </p:blipFill>
        <p:spPr>
          <a:xfrm>
            <a:off x="3868475" y="1954773"/>
            <a:ext cx="2467950" cy="1233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99" name="Shape 2299"/>
        <p:cNvGrpSpPr/>
        <p:nvPr/>
      </p:nvGrpSpPr>
      <p:grpSpPr>
        <a:xfrm>
          <a:off x="0" y="0"/>
          <a:ext cx="0" cy="0"/>
          <a:chOff x="0" y="0"/>
          <a:chExt cx="0" cy="0"/>
        </a:xfrm>
      </p:grpSpPr>
      <p:sp>
        <p:nvSpPr>
          <p:cNvPr id="2300" name="Google Shape;2300;p242"/>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a:t>
            </a:r>
            <a:endParaRPr b="0" sz="2800">
              <a:solidFill>
                <a:schemeClr val="accent5"/>
              </a:solidFill>
              <a:latin typeface="Hepta Slab"/>
              <a:ea typeface="Hepta Slab"/>
              <a:cs typeface="Hepta Slab"/>
              <a:sym typeface="Hepta Slab"/>
            </a:endParaRPr>
          </a:p>
        </p:txBody>
      </p:sp>
      <p:sp>
        <p:nvSpPr>
          <p:cNvPr id="2301" name="Google Shape;2301;p24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302" name="Google Shape;2302;p242"/>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242"/>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304" name="Google Shape;2304;p242"/>
          <p:cNvPicPr preferRelativeResize="0"/>
          <p:nvPr/>
        </p:nvPicPr>
        <p:blipFill>
          <a:blip r:embed="rId3">
            <a:alphaModFix/>
          </a:blip>
          <a:stretch>
            <a:fillRect/>
          </a:stretch>
        </p:blipFill>
        <p:spPr>
          <a:xfrm>
            <a:off x="4116313" y="2125776"/>
            <a:ext cx="1895205" cy="1057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08" name="Shape 2308"/>
        <p:cNvGrpSpPr/>
        <p:nvPr/>
      </p:nvGrpSpPr>
      <p:grpSpPr>
        <a:xfrm>
          <a:off x="0" y="0"/>
          <a:ext cx="0" cy="0"/>
          <a:chOff x="0" y="0"/>
          <a:chExt cx="0" cy="0"/>
        </a:xfrm>
      </p:grpSpPr>
      <p:sp>
        <p:nvSpPr>
          <p:cNvPr id="2309" name="Google Shape;2309;p243"/>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a:t>
            </a:r>
            <a:endParaRPr b="0" sz="2800">
              <a:solidFill>
                <a:schemeClr val="accent5"/>
              </a:solidFill>
              <a:latin typeface="Hepta Slab"/>
              <a:ea typeface="Hepta Slab"/>
              <a:cs typeface="Hepta Slab"/>
              <a:sym typeface="Hepta Slab"/>
            </a:endParaRPr>
          </a:p>
        </p:txBody>
      </p:sp>
      <p:sp>
        <p:nvSpPr>
          <p:cNvPr id="2310" name="Google Shape;2310;p24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311" name="Google Shape;2311;p243"/>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243"/>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313" name="Google Shape;2313;p243"/>
          <p:cNvPicPr preferRelativeResize="0"/>
          <p:nvPr/>
        </p:nvPicPr>
        <p:blipFill>
          <a:blip r:embed="rId3">
            <a:alphaModFix/>
          </a:blip>
          <a:stretch>
            <a:fillRect/>
          </a:stretch>
        </p:blipFill>
        <p:spPr>
          <a:xfrm>
            <a:off x="3656506" y="2083002"/>
            <a:ext cx="2894679" cy="1350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17" name="Shape 2317"/>
        <p:cNvGrpSpPr/>
        <p:nvPr/>
      </p:nvGrpSpPr>
      <p:grpSpPr>
        <a:xfrm>
          <a:off x="0" y="0"/>
          <a:ext cx="0" cy="0"/>
          <a:chOff x="0" y="0"/>
          <a:chExt cx="0" cy="0"/>
        </a:xfrm>
      </p:grpSpPr>
      <p:sp>
        <p:nvSpPr>
          <p:cNvPr id="2318" name="Google Shape;2318;p244"/>
          <p:cNvSpPr txBox="1"/>
          <p:nvPr>
            <p:ph type="ctrTitle"/>
          </p:nvPr>
        </p:nvSpPr>
        <p:spPr>
          <a:xfrm>
            <a:off x="447800" y="419350"/>
            <a:ext cx="7772400" cy="689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5"/>
                </a:solidFill>
                <a:latin typeface="Hepta Slab"/>
                <a:ea typeface="Hepta Slab"/>
                <a:cs typeface="Hepta Slab"/>
                <a:sym typeface="Hepta Slab"/>
              </a:rPr>
              <a:t>Number Card Subtraction  with 10-Frames</a:t>
            </a:r>
            <a:endParaRPr b="0" sz="2500">
              <a:solidFill>
                <a:schemeClr val="accent5"/>
              </a:solidFill>
              <a:latin typeface="Hepta Slab"/>
              <a:ea typeface="Hepta Slab"/>
              <a:cs typeface="Hepta Slab"/>
              <a:sym typeface="Hepta Slab"/>
            </a:endParaRPr>
          </a:p>
        </p:txBody>
      </p:sp>
      <p:sp>
        <p:nvSpPr>
          <p:cNvPr id="2319" name="Google Shape;2319;p2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320" name="Google Shape;2320;p244"/>
          <p:cNvPicPr preferRelativeResize="0"/>
          <p:nvPr/>
        </p:nvPicPr>
        <p:blipFill>
          <a:blip r:embed="rId3">
            <a:alphaModFix/>
          </a:blip>
          <a:stretch>
            <a:fillRect/>
          </a:stretch>
        </p:blipFill>
        <p:spPr>
          <a:xfrm>
            <a:off x="796588" y="1172900"/>
            <a:ext cx="4183957" cy="3409150"/>
          </a:xfrm>
          <a:prstGeom prst="rect">
            <a:avLst/>
          </a:prstGeom>
          <a:noFill/>
          <a:ln cap="flat" cmpd="sng" w="19050">
            <a:solidFill>
              <a:schemeClr val="dk2"/>
            </a:solidFill>
            <a:prstDash val="solid"/>
            <a:round/>
            <a:headEnd len="sm" w="sm" type="none"/>
            <a:tailEnd len="sm" w="sm" type="none"/>
          </a:ln>
        </p:spPr>
      </p:pic>
      <p:pic>
        <p:nvPicPr>
          <p:cNvPr id="2321" name="Google Shape;2321;p244"/>
          <p:cNvPicPr preferRelativeResize="0"/>
          <p:nvPr/>
        </p:nvPicPr>
        <p:blipFill>
          <a:blip r:embed="rId4">
            <a:alphaModFix/>
          </a:blip>
          <a:stretch>
            <a:fillRect/>
          </a:stretch>
        </p:blipFill>
        <p:spPr>
          <a:xfrm>
            <a:off x="5344923" y="2143475"/>
            <a:ext cx="3153995" cy="689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25" name="Shape 2325"/>
        <p:cNvGrpSpPr/>
        <p:nvPr/>
      </p:nvGrpSpPr>
      <p:grpSpPr>
        <a:xfrm>
          <a:off x="0" y="0"/>
          <a:ext cx="0" cy="0"/>
          <a:chOff x="0" y="0"/>
          <a:chExt cx="0" cy="0"/>
        </a:xfrm>
      </p:grpSpPr>
      <p:sp>
        <p:nvSpPr>
          <p:cNvPr id="2326" name="Google Shape;2326;p245"/>
          <p:cNvSpPr txBox="1"/>
          <p:nvPr>
            <p:ph type="ctrTitle"/>
          </p:nvPr>
        </p:nvSpPr>
        <p:spPr>
          <a:xfrm>
            <a:off x="509100" y="540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Diego and Andre Find the Difference</a:t>
            </a:r>
            <a:endParaRPr b="0" sz="2800">
              <a:solidFill>
                <a:schemeClr val="accent5"/>
              </a:solidFill>
              <a:latin typeface="Hepta Slab"/>
              <a:ea typeface="Hepta Slab"/>
              <a:cs typeface="Hepta Slab"/>
              <a:sym typeface="Hepta Slab"/>
            </a:endParaRPr>
          </a:p>
        </p:txBody>
      </p:sp>
      <p:sp>
        <p:nvSpPr>
          <p:cNvPr id="2327" name="Google Shape;2327;p2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328" name="Google Shape;2328;p245"/>
          <p:cNvPicPr preferRelativeResize="0"/>
          <p:nvPr/>
        </p:nvPicPr>
        <p:blipFill>
          <a:blip r:embed="rId3">
            <a:alphaModFix/>
          </a:blip>
          <a:stretch>
            <a:fillRect/>
          </a:stretch>
        </p:blipFill>
        <p:spPr>
          <a:xfrm>
            <a:off x="637425" y="1149900"/>
            <a:ext cx="4127900" cy="3341626"/>
          </a:xfrm>
          <a:prstGeom prst="rect">
            <a:avLst/>
          </a:prstGeom>
          <a:noFill/>
          <a:ln cap="flat" cmpd="sng" w="19050">
            <a:solidFill>
              <a:schemeClr val="dk2"/>
            </a:solidFill>
            <a:prstDash val="solid"/>
            <a:round/>
            <a:headEnd len="sm" w="sm" type="none"/>
            <a:tailEnd len="sm" w="sm" type="none"/>
          </a:ln>
        </p:spPr>
      </p:pic>
      <p:pic>
        <p:nvPicPr>
          <p:cNvPr id="2329" name="Google Shape;2329;p245"/>
          <p:cNvPicPr preferRelativeResize="0"/>
          <p:nvPr/>
        </p:nvPicPr>
        <p:blipFill>
          <a:blip r:embed="rId4">
            <a:alphaModFix/>
          </a:blip>
          <a:stretch>
            <a:fillRect/>
          </a:stretch>
        </p:blipFill>
        <p:spPr>
          <a:xfrm>
            <a:off x="4916133" y="1558946"/>
            <a:ext cx="3773342" cy="233134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33" name="Shape 2333"/>
        <p:cNvGrpSpPr/>
        <p:nvPr/>
      </p:nvGrpSpPr>
      <p:grpSpPr>
        <a:xfrm>
          <a:off x="0" y="0"/>
          <a:ext cx="0" cy="0"/>
          <a:chOff x="0" y="0"/>
          <a:chExt cx="0" cy="0"/>
        </a:xfrm>
      </p:grpSpPr>
      <p:sp>
        <p:nvSpPr>
          <p:cNvPr id="2334" name="Google Shape;2334;p246"/>
          <p:cNvSpPr txBox="1"/>
          <p:nvPr>
            <p:ph type="ctrTitle"/>
          </p:nvPr>
        </p:nvSpPr>
        <p:spPr>
          <a:xfrm>
            <a:off x="509100" y="5408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Diego and Andre Find the Difference</a:t>
            </a:r>
            <a:endParaRPr b="0" sz="2800">
              <a:solidFill>
                <a:schemeClr val="accent5"/>
              </a:solidFill>
              <a:latin typeface="Hepta Slab"/>
              <a:ea typeface="Hepta Slab"/>
              <a:cs typeface="Hepta Slab"/>
              <a:sym typeface="Hepta Slab"/>
            </a:endParaRPr>
          </a:p>
        </p:txBody>
      </p:sp>
      <p:sp>
        <p:nvSpPr>
          <p:cNvPr id="2335" name="Google Shape;2335;p2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336" name="Google Shape;2336;p246"/>
          <p:cNvPicPr preferRelativeResize="0"/>
          <p:nvPr/>
        </p:nvPicPr>
        <p:blipFill>
          <a:blip r:embed="rId3">
            <a:alphaModFix/>
          </a:blip>
          <a:stretch>
            <a:fillRect/>
          </a:stretch>
        </p:blipFill>
        <p:spPr>
          <a:xfrm>
            <a:off x="2165450" y="1149896"/>
            <a:ext cx="4611332" cy="3587298"/>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40" name="Shape 2340"/>
        <p:cNvGrpSpPr/>
        <p:nvPr/>
      </p:nvGrpSpPr>
      <p:grpSpPr>
        <a:xfrm>
          <a:off x="0" y="0"/>
          <a:ext cx="0" cy="0"/>
          <a:chOff x="0" y="0"/>
          <a:chExt cx="0" cy="0"/>
        </a:xfrm>
      </p:grpSpPr>
      <p:sp>
        <p:nvSpPr>
          <p:cNvPr id="2341" name="Google Shape;2341;p24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342" name="Google Shape;2342;p247"/>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2343" name="Google Shape;2343;p247"/>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2344" name="Google Shape;2344;p247"/>
          <p:cNvSpPr txBox="1"/>
          <p:nvPr/>
        </p:nvSpPr>
        <p:spPr>
          <a:xfrm>
            <a:off x="1285088"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2345" name="Google Shape;2345;p247"/>
          <p:cNvPicPr preferRelativeResize="0"/>
          <p:nvPr/>
        </p:nvPicPr>
        <p:blipFill>
          <a:blip r:embed="rId3">
            <a:alphaModFix/>
          </a:blip>
          <a:stretch>
            <a:fillRect/>
          </a:stretch>
        </p:blipFill>
        <p:spPr>
          <a:xfrm>
            <a:off x="3881365" y="2490775"/>
            <a:ext cx="2522675" cy="2232050"/>
          </a:xfrm>
          <a:prstGeom prst="rect">
            <a:avLst/>
          </a:prstGeom>
          <a:noFill/>
          <a:ln>
            <a:noFill/>
          </a:ln>
        </p:spPr>
      </p:pic>
      <p:sp>
        <p:nvSpPr>
          <p:cNvPr id="2346" name="Google Shape;2346;p247"/>
          <p:cNvSpPr/>
          <p:nvPr/>
        </p:nvSpPr>
        <p:spPr>
          <a:xfrm flipH="1">
            <a:off x="1078205" y="1783113"/>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247"/>
          <p:cNvSpPr txBox="1"/>
          <p:nvPr/>
        </p:nvSpPr>
        <p:spPr>
          <a:xfrm>
            <a:off x="1185800" y="2323113"/>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Livvic"/>
                <a:ea typeface="Livvic"/>
                <a:cs typeface="Livvic"/>
                <a:sym typeface="Livvic"/>
              </a:rPr>
              <a:t>How can we use a ten to help us solve?</a:t>
            </a:r>
            <a:endParaRPr sz="1300">
              <a:latin typeface="Livvic"/>
              <a:ea typeface="Livvic"/>
              <a:cs typeface="Livvic"/>
              <a:sym typeface="Livvic"/>
            </a:endParaRPr>
          </a:p>
        </p:txBody>
      </p:sp>
      <p:sp>
        <p:nvSpPr>
          <p:cNvPr id="2348" name="Google Shape;2348;p247"/>
          <p:cNvSpPr txBox="1"/>
          <p:nvPr/>
        </p:nvSpPr>
        <p:spPr>
          <a:xfrm>
            <a:off x="668925" y="481200"/>
            <a:ext cx="71331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latin typeface="Quicksand"/>
                <a:ea typeface="Quicksand"/>
                <a:cs typeface="Quicksand"/>
                <a:sym typeface="Quicksand"/>
              </a:rPr>
              <a:t>Today you learned how a ten can help you subtract from teen numbers.</a:t>
            </a:r>
            <a:endParaRPr b="1" sz="2100">
              <a:latin typeface="Quicksand"/>
              <a:ea typeface="Quicksand"/>
              <a:cs typeface="Quicksand"/>
              <a:sym typeface="Quicksand"/>
            </a:endParaRPr>
          </a:p>
        </p:txBody>
      </p:sp>
      <p:pic>
        <p:nvPicPr>
          <p:cNvPr id="2349" name="Google Shape;2349;p247"/>
          <p:cNvPicPr preferRelativeResize="0"/>
          <p:nvPr/>
        </p:nvPicPr>
        <p:blipFill>
          <a:blip r:embed="rId4">
            <a:alphaModFix/>
          </a:blip>
          <a:stretch>
            <a:fillRect/>
          </a:stretch>
        </p:blipFill>
        <p:spPr>
          <a:xfrm>
            <a:off x="4045811" y="1322700"/>
            <a:ext cx="1101701" cy="710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353" name="Shape 2353"/>
        <p:cNvGrpSpPr/>
        <p:nvPr/>
      </p:nvGrpSpPr>
      <p:grpSpPr>
        <a:xfrm>
          <a:off x="0" y="0"/>
          <a:ext cx="0" cy="0"/>
          <a:chOff x="0" y="0"/>
          <a:chExt cx="0" cy="0"/>
        </a:xfrm>
      </p:grpSpPr>
      <p:sp>
        <p:nvSpPr>
          <p:cNvPr id="2354" name="Google Shape;2354;p248"/>
          <p:cNvSpPr txBox="1"/>
          <p:nvPr>
            <p:ph type="ctrTitle"/>
          </p:nvPr>
        </p:nvSpPr>
        <p:spPr>
          <a:xfrm>
            <a:off x="904175" y="1951200"/>
            <a:ext cx="7100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Relate Counting to Addition and Subtraction </a:t>
            </a:r>
            <a:endParaRPr sz="3900">
              <a:solidFill>
                <a:srgbClr val="434343"/>
              </a:solidFill>
              <a:latin typeface="Hepta Slab"/>
              <a:ea typeface="Hepta Slab"/>
              <a:cs typeface="Hepta Slab"/>
              <a:sym typeface="Hepta Slab"/>
            </a:endParaRPr>
          </a:p>
        </p:txBody>
      </p:sp>
      <p:sp>
        <p:nvSpPr>
          <p:cNvPr id="2355" name="Google Shape;2355;p248"/>
          <p:cNvSpPr txBox="1"/>
          <p:nvPr/>
        </p:nvSpPr>
        <p:spPr>
          <a:xfrm>
            <a:off x="3478825" y="2754900"/>
            <a:ext cx="4126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subtract by counting up or taking away.</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356" name="Google Shape;2356;p248"/>
          <p:cNvSpPr/>
          <p:nvPr/>
        </p:nvSpPr>
        <p:spPr>
          <a:xfrm>
            <a:off x="2952627" y="2754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248"/>
          <p:cNvSpPr txBox="1"/>
          <p:nvPr/>
        </p:nvSpPr>
        <p:spPr>
          <a:xfrm>
            <a:off x="0" y="4834325"/>
            <a:ext cx="4058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1.NBT.A.1, 1.OA.B.4, 1.OA.C.5, 1.OA.C.6, 1.OA.D.7, 1.OA.D.8</a:t>
            </a:r>
            <a:endParaRPr sz="1100">
              <a:latin typeface="Quicksand"/>
              <a:ea typeface="Quicksand"/>
              <a:cs typeface="Quicksand"/>
              <a:sym typeface="Quicksand"/>
            </a:endParaRPr>
          </a:p>
        </p:txBody>
      </p:sp>
      <p:sp>
        <p:nvSpPr>
          <p:cNvPr id="2358" name="Google Shape;2358;p248"/>
          <p:cNvSpPr txBox="1"/>
          <p:nvPr/>
        </p:nvSpPr>
        <p:spPr>
          <a:xfrm>
            <a:off x="7605625" y="0"/>
            <a:ext cx="1538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62" name="Shape 2362"/>
        <p:cNvGrpSpPr/>
        <p:nvPr/>
      </p:nvGrpSpPr>
      <p:grpSpPr>
        <a:xfrm>
          <a:off x="0" y="0"/>
          <a:ext cx="0" cy="0"/>
          <a:chOff x="0" y="0"/>
          <a:chExt cx="0" cy="0"/>
        </a:xfrm>
      </p:grpSpPr>
      <p:sp>
        <p:nvSpPr>
          <p:cNvPr id="2363" name="Google Shape;2363;p249"/>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Choral Count: Backward</a:t>
            </a:r>
            <a:endParaRPr b="0" sz="2800">
              <a:solidFill>
                <a:schemeClr val="accent5"/>
              </a:solidFill>
              <a:latin typeface="Hepta Slab"/>
              <a:ea typeface="Hepta Slab"/>
              <a:cs typeface="Hepta Slab"/>
              <a:sym typeface="Hepta Slab"/>
            </a:endParaRPr>
          </a:p>
        </p:txBody>
      </p:sp>
      <p:sp>
        <p:nvSpPr>
          <p:cNvPr id="2364" name="Google Shape;2364;p24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365" name="Google Shape;2365;p249"/>
          <p:cNvSpPr txBox="1"/>
          <p:nvPr/>
        </p:nvSpPr>
        <p:spPr>
          <a:xfrm>
            <a:off x="1631325" y="2224200"/>
            <a:ext cx="6073800" cy="133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Caveat Brush"/>
                <a:ea typeface="Caveat Brush"/>
                <a:cs typeface="Caveat Brush"/>
                <a:sym typeface="Caveat Brush"/>
              </a:rPr>
              <a:t>Count backwards by 1, starting at 50.</a:t>
            </a:r>
            <a:endParaRPr sz="3000">
              <a:latin typeface="Caveat Brush"/>
              <a:ea typeface="Caveat Brush"/>
              <a:cs typeface="Caveat Brush"/>
              <a:sym typeface="Caveat Brush"/>
            </a:endParaRPr>
          </a:p>
        </p:txBody>
      </p:sp>
      <p:pic>
        <p:nvPicPr>
          <p:cNvPr id="2366" name="Google Shape;2366;p249"/>
          <p:cNvPicPr preferRelativeResize="0"/>
          <p:nvPr/>
        </p:nvPicPr>
        <p:blipFill>
          <a:blip r:embed="rId3">
            <a:alphaModFix/>
          </a:blip>
          <a:stretch>
            <a:fillRect/>
          </a:stretch>
        </p:blipFill>
        <p:spPr>
          <a:xfrm rot="-874853">
            <a:off x="613876" y="1327678"/>
            <a:ext cx="1514771" cy="1100091"/>
          </a:xfrm>
          <a:prstGeom prst="rect">
            <a:avLst/>
          </a:prstGeom>
          <a:noFill/>
          <a:ln>
            <a:noFill/>
          </a:ln>
        </p:spPr>
      </p:pic>
      <p:pic>
        <p:nvPicPr>
          <p:cNvPr id="2367" name="Google Shape;2367;p249"/>
          <p:cNvPicPr preferRelativeResize="0"/>
          <p:nvPr/>
        </p:nvPicPr>
        <p:blipFill>
          <a:blip r:embed="rId3">
            <a:alphaModFix/>
          </a:blip>
          <a:stretch>
            <a:fillRect/>
          </a:stretch>
        </p:blipFill>
        <p:spPr>
          <a:xfrm rot="1084318">
            <a:off x="6957626" y="3009253"/>
            <a:ext cx="1514771" cy="1100091"/>
          </a:xfrm>
          <a:prstGeom prst="rect">
            <a:avLst/>
          </a:prstGeom>
          <a:noFill/>
          <a:ln>
            <a:noFill/>
          </a:ln>
        </p:spPr>
      </p:pic>
    </p:spTree>
  </p:cSld>
  <p:clrMapOvr>
    <a:masterClrMapping/>
  </p:clrMapOvr>
</p:sld>
</file>

<file path=ppt/slides/slide2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71" name="Shape 2371"/>
        <p:cNvGrpSpPr/>
        <p:nvPr/>
      </p:nvGrpSpPr>
      <p:grpSpPr>
        <a:xfrm>
          <a:off x="0" y="0"/>
          <a:ext cx="0" cy="0"/>
          <a:chOff x="0" y="0"/>
          <a:chExt cx="0" cy="0"/>
        </a:xfrm>
      </p:grpSpPr>
      <p:sp>
        <p:nvSpPr>
          <p:cNvPr id="2372" name="Google Shape;2372;p250"/>
          <p:cNvSpPr txBox="1"/>
          <p:nvPr>
            <p:ph type="ctrTitle"/>
          </p:nvPr>
        </p:nvSpPr>
        <p:spPr>
          <a:xfrm>
            <a:off x="447800" y="41935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Different Ways to Subtract</a:t>
            </a:r>
            <a:endParaRPr b="0" sz="2500">
              <a:solidFill>
                <a:schemeClr val="accent5"/>
              </a:solidFill>
              <a:latin typeface="Hepta Slab"/>
              <a:ea typeface="Hepta Slab"/>
              <a:cs typeface="Hepta Slab"/>
              <a:sym typeface="Hepta Slab"/>
            </a:endParaRPr>
          </a:p>
        </p:txBody>
      </p:sp>
      <p:sp>
        <p:nvSpPr>
          <p:cNvPr id="2373" name="Google Shape;2373;p2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374" name="Google Shape;2374;p250"/>
          <p:cNvPicPr preferRelativeResize="0"/>
          <p:nvPr/>
        </p:nvPicPr>
        <p:blipFill>
          <a:blip r:embed="rId3">
            <a:alphaModFix/>
          </a:blip>
          <a:stretch>
            <a:fillRect/>
          </a:stretch>
        </p:blipFill>
        <p:spPr>
          <a:xfrm>
            <a:off x="641745" y="1188775"/>
            <a:ext cx="3354921" cy="2005825"/>
          </a:xfrm>
          <a:prstGeom prst="rect">
            <a:avLst/>
          </a:prstGeom>
          <a:noFill/>
          <a:ln>
            <a:noFill/>
          </a:ln>
        </p:spPr>
      </p:pic>
      <p:pic>
        <p:nvPicPr>
          <p:cNvPr id="2375" name="Google Shape;2375;p250"/>
          <p:cNvPicPr preferRelativeResize="0"/>
          <p:nvPr/>
        </p:nvPicPr>
        <p:blipFill>
          <a:blip r:embed="rId4">
            <a:alphaModFix/>
          </a:blip>
          <a:stretch>
            <a:fillRect/>
          </a:stretch>
        </p:blipFill>
        <p:spPr>
          <a:xfrm>
            <a:off x="876996" y="3060750"/>
            <a:ext cx="2604374" cy="1378175"/>
          </a:xfrm>
          <a:prstGeom prst="rect">
            <a:avLst/>
          </a:prstGeom>
          <a:noFill/>
          <a:ln>
            <a:noFill/>
          </a:ln>
        </p:spPr>
      </p:pic>
      <p:cxnSp>
        <p:nvCxnSpPr>
          <p:cNvPr id="2376" name="Google Shape;2376;p250"/>
          <p:cNvCxnSpPr/>
          <p:nvPr/>
        </p:nvCxnSpPr>
        <p:spPr>
          <a:xfrm>
            <a:off x="4572000" y="1165575"/>
            <a:ext cx="0" cy="3443400"/>
          </a:xfrm>
          <a:prstGeom prst="straightConnector1">
            <a:avLst/>
          </a:prstGeom>
          <a:noFill/>
          <a:ln cap="flat" cmpd="sng" w="9525">
            <a:solidFill>
              <a:schemeClr val="dk2"/>
            </a:solidFill>
            <a:prstDash val="solid"/>
            <a:round/>
            <a:headEnd len="med" w="med" type="none"/>
            <a:tailEnd len="med" w="med" type="none"/>
          </a:ln>
        </p:spPr>
      </p:cxnSp>
      <p:pic>
        <p:nvPicPr>
          <p:cNvPr id="2377" name="Google Shape;2377;p250"/>
          <p:cNvPicPr preferRelativeResize="0"/>
          <p:nvPr/>
        </p:nvPicPr>
        <p:blipFill>
          <a:blip r:embed="rId5">
            <a:alphaModFix/>
          </a:blip>
          <a:stretch>
            <a:fillRect/>
          </a:stretch>
        </p:blipFill>
        <p:spPr>
          <a:xfrm>
            <a:off x="4877724" y="1165575"/>
            <a:ext cx="3499298" cy="3443400"/>
          </a:xfrm>
          <a:prstGeom prst="rect">
            <a:avLst/>
          </a:prstGeom>
          <a:noFill/>
          <a:ln>
            <a:noFill/>
          </a:ln>
        </p:spPr>
      </p:pic>
    </p:spTree>
  </p:cSld>
  <p:clrMapOvr>
    <a:masterClrMapping/>
  </p:clrMapOvr>
</p:sld>
</file>

<file path=ppt/slides/slide2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81" name="Shape 2381"/>
        <p:cNvGrpSpPr/>
        <p:nvPr/>
      </p:nvGrpSpPr>
      <p:grpSpPr>
        <a:xfrm>
          <a:off x="0" y="0"/>
          <a:ext cx="0" cy="0"/>
          <a:chOff x="0" y="0"/>
          <a:chExt cx="0" cy="0"/>
        </a:xfrm>
      </p:grpSpPr>
      <p:sp>
        <p:nvSpPr>
          <p:cNvPr id="2382" name="Google Shape;2382;p251"/>
          <p:cNvSpPr txBox="1"/>
          <p:nvPr>
            <p:ph type="ctrTitle"/>
          </p:nvPr>
        </p:nvSpPr>
        <p:spPr>
          <a:xfrm>
            <a:off x="447800" y="41935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Different Ways to Subtract</a:t>
            </a:r>
            <a:endParaRPr b="0" sz="2500">
              <a:solidFill>
                <a:schemeClr val="accent5"/>
              </a:solidFill>
              <a:latin typeface="Hepta Slab"/>
              <a:ea typeface="Hepta Slab"/>
              <a:cs typeface="Hepta Slab"/>
              <a:sym typeface="Hepta Slab"/>
            </a:endParaRPr>
          </a:p>
        </p:txBody>
      </p:sp>
      <p:sp>
        <p:nvSpPr>
          <p:cNvPr id="2383" name="Google Shape;2383;p2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cxnSp>
        <p:nvCxnSpPr>
          <p:cNvPr id="2384" name="Google Shape;2384;p251"/>
          <p:cNvCxnSpPr/>
          <p:nvPr/>
        </p:nvCxnSpPr>
        <p:spPr>
          <a:xfrm>
            <a:off x="4572000" y="1165575"/>
            <a:ext cx="0" cy="3443400"/>
          </a:xfrm>
          <a:prstGeom prst="straightConnector1">
            <a:avLst/>
          </a:prstGeom>
          <a:noFill/>
          <a:ln cap="flat" cmpd="sng" w="9525">
            <a:solidFill>
              <a:schemeClr val="dk2"/>
            </a:solidFill>
            <a:prstDash val="solid"/>
            <a:round/>
            <a:headEnd len="med" w="med" type="none"/>
            <a:tailEnd len="med" w="med" type="none"/>
          </a:ln>
        </p:spPr>
      </p:cxnSp>
      <p:pic>
        <p:nvPicPr>
          <p:cNvPr id="2385" name="Google Shape;2385;p251"/>
          <p:cNvPicPr preferRelativeResize="0"/>
          <p:nvPr/>
        </p:nvPicPr>
        <p:blipFill>
          <a:blip r:embed="rId3">
            <a:alphaModFix/>
          </a:blip>
          <a:stretch>
            <a:fillRect/>
          </a:stretch>
        </p:blipFill>
        <p:spPr>
          <a:xfrm>
            <a:off x="494575" y="1571925"/>
            <a:ext cx="3849675" cy="2458950"/>
          </a:xfrm>
          <a:prstGeom prst="rect">
            <a:avLst/>
          </a:prstGeom>
          <a:noFill/>
          <a:ln>
            <a:noFill/>
          </a:ln>
        </p:spPr>
      </p:pic>
      <p:pic>
        <p:nvPicPr>
          <p:cNvPr id="2386" name="Google Shape;2386;p251"/>
          <p:cNvPicPr preferRelativeResize="0"/>
          <p:nvPr/>
        </p:nvPicPr>
        <p:blipFill>
          <a:blip r:embed="rId4">
            <a:alphaModFix/>
          </a:blip>
          <a:stretch>
            <a:fillRect/>
          </a:stretch>
        </p:blipFill>
        <p:spPr>
          <a:xfrm>
            <a:off x="4799750" y="1594941"/>
            <a:ext cx="3723550" cy="2412921"/>
          </a:xfrm>
          <a:prstGeom prst="rect">
            <a:avLst/>
          </a:prstGeom>
          <a:noFill/>
          <a:ln>
            <a:noFill/>
          </a:ln>
        </p:spPr>
      </p:pic>
    </p:spTree>
  </p:cSld>
  <p:clrMapOvr>
    <a:masterClrMapping/>
  </p:clrMapOvr>
</p:sld>
</file>

<file path=ppt/slides/slide2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90" name="Shape 2390"/>
        <p:cNvGrpSpPr/>
        <p:nvPr/>
      </p:nvGrpSpPr>
      <p:grpSpPr>
        <a:xfrm>
          <a:off x="0" y="0"/>
          <a:ext cx="0" cy="0"/>
          <a:chOff x="0" y="0"/>
          <a:chExt cx="0" cy="0"/>
        </a:xfrm>
      </p:grpSpPr>
      <p:sp>
        <p:nvSpPr>
          <p:cNvPr id="2391" name="Google Shape;2391;p252"/>
          <p:cNvSpPr txBox="1"/>
          <p:nvPr>
            <p:ph type="ctrTitle"/>
          </p:nvPr>
        </p:nvSpPr>
        <p:spPr>
          <a:xfrm>
            <a:off x="45562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Find the Value That Makes Equations True</a:t>
            </a:r>
            <a:endParaRPr b="0" sz="2400">
              <a:solidFill>
                <a:schemeClr val="accent5"/>
              </a:solidFill>
              <a:latin typeface="Hepta Slab"/>
              <a:ea typeface="Hepta Slab"/>
              <a:cs typeface="Hepta Slab"/>
              <a:sym typeface="Hepta Slab"/>
            </a:endParaRPr>
          </a:p>
        </p:txBody>
      </p:sp>
      <p:sp>
        <p:nvSpPr>
          <p:cNvPr id="2392" name="Google Shape;2392;p2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393" name="Google Shape;2393;p252"/>
          <p:cNvSpPr txBox="1"/>
          <p:nvPr/>
        </p:nvSpPr>
        <p:spPr>
          <a:xfrm>
            <a:off x="551300" y="1080025"/>
            <a:ext cx="7966500" cy="71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that makes each equation true.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Be sure you can explain your thinking in a way that others will understand.</a:t>
            </a:r>
            <a:endParaRPr>
              <a:latin typeface="Quicksand"/>
              <a:ea typeface="Quicksand"/>
              <a:cs typeface="Quicksand"/>
              <a:sym typeface="Quicksand"/>
            </a:endParaRPr>
          </a:p>
        </p:txBody>
      </p:sp>
      <p:pic>
        <p:nvPicPr>
          <p:cNvPr id="2394" name="Google Shape;2394;p252"/>
          <p:cNvPicPr preferRelativeResize="0"/>
          <p:nvPr/>
        </p:nvPicPr>
        <p:blipFill>
          <a:blip r:embed="rId3">
            <a:alphaModFix/>
          </a:blip>
          <a:stretch>
            <a:fillRect/>
          </a:stretch>
        </p:blipFill>
        <p:spPr>
          <a:xfrm>
            <a:off x="4002025" y="1672875"/>
            <a:ext cx="828675" cy="323850"/>
          </a:xfrm>
          <a:prstGeom prst="rect">
            <a:avLst/>
          </a:prstGeom>
          <a:noFill/>
          <a:ln cap="flat" cmpd="sng" w="19050">
            <a:solidFill>
              <a:schemeClr val="dk2"/>
            </a:solidFill>
            <a:prstDash val="solid"/>
            <a:round/>
            <a:headEnd len="sm" w="sm" type="none"/>
            <a:tailEnd len="sm" w="sm" type="none"/>
          </a:ln>
        </p:spPr>
      </p:pic>
      <p:pic>
        <p:nvPicPr>
          <p:cNvPr id="2395" name="Google Shape;2395;p252"/>
          <p:cNvPicPr preferRelativeResize="0"/>
          <p:nvPr/>
        </p:nvPicPr>
        <p:blipFill>
          <a:blip r:embed="rId4">
            <a:alphaModFix/>
          </a:blip>
          <a:stretch>
            <a:fillRect/>
          </a:stretch>
        </p:blipFill>
        <p:spPr>
          <a:xfrm>
            <a:off x="1296600" y="2167725"/>
            <a:ext cx="1549536" cy="718500"/>
          </a:xfrm>
          <a:prstGeom prst="rect">
            <a:avLst/>
          </a:prstGeom>
          <a:noFill/>
          <a:ln cap="flat" cmpd="sng" w="19050">
            <a:solidFill>
              <a:schemeClr val="dk2"/>
            </a:solidFill>
            <a:prstDash val="solid"/>
            <a:round/>
            <a:headEnd len="sm" w="sm" type="none"/>
            <a:tailEnd len="sm" w="sm" type="none"/>
          </a:ln>
        </p:spPr>
      </p:pic>
      <p:pic>
        <p:nvPicPr>
          <p:cNvPr id="2396" name="Google Shape;2396;p252"/>
          <p:cNvPicPr preferRelativeResize="0"/>
          <p:nvPr/>
        </p:nvPicPr>
        <p:blipFill>
          <a:blip r:embed="rId5">
            <a:alphaModFix/>
          </a:blip>
          <a:stretch>
            <a:fillRect/>
          </a:stretch>
        </p:blipFill>
        <p:spPr>
          <a:xfrm>
            <a:off x="3719513" y="2111970"/>
            <a:ext cx="1704975" cy="864842"/>
          </a:xfrm>
          <a:prstGeom prst="rect">
            <a:avLst/>
          </a:prstGeom>
          <a:noFill/>
          <a:ln cap="flat" cmpd="sng" w="19050">
            <a:solidFill>
              <a:schemeClr val="dk2"/>
            </a:solidFill>
            <a:prstDash val="solid"/>
            <a:round/>
            <a:headEnd len="sm" w="sm" type="none"/>
            <a:tailEnd len="sm" w="sm" type="none"/>
          </a:ln>
        </p:spPr>
      </p:pic>
      <p:pic>
        <p:nvPicPr>
          <p:cNvPr id="2397" name="Google Shape;2397;p252"/>
          <p:cNvPicPr preferRelativeResize="0"/>
          <p:nvPr/>
        </p:nvPicPr>
        <p:blipFill>
          <a:blip r:embed="rId6">
            <a:alphaModFix/>
          </a:blip>
          <a:stretch>
            <a:fillRect/>
          </a:stretch>
        </p:blipFill>
        <p:spPr>
          <a:xfrm>
            <a:off x="6490378" y="2072915"/>
            <a:ext cx="1550353" cy="942975"/>
          </a:xfrm>
          <a:prstGeom prst="rect">
            <a:avLst/>
          </a:prstGeom>
          <a:noFill/>
          <a:ln cap="flat" cmpd="sng" w="19050">
            <a:solidFill>
              <a:schemeClr val="dk2"/>
            </a:solidFill>
            <a:prstDash val="solid"/>
            <a:round/>
            <a:headEnd len="sm" w="sm" type="none"/>
            <a:tailEnd len="sm" w="sm" type="none"/>
          </a:ln>
        </p:spPr>
      </p:pic>
      <p:pic>
        <p:nvPicPr>
          <p:cNvPr id="2398" name="Google Shape;2398;p252"/>
          <p:cNvPicPr preferRelativeResize="0"/>
          <p:nvPr/>
        </p:nvPicPr>
        <p:blipFill>
          <a:blip r:embed="rId7">
            <a:alphaModFix/>
          </a:blip>
          <a:stretch>
            <a:fillRect/>
          </a:stretch>
        </p:blipFill>
        <p:spPr>
          <a:xfrm>
            <a:off x="2012800" y="3290273"/>
            <a:ext cx="1887000" cy="841500"/>
          </a:xfrm>
          <a:prstGeom prst="rect">
            <a:avLst/>
          </a:prstGeom>
          <a:noFill/>
          <a:ln cap="flat" cmpd="sng" w="19050">
            <a:solidFill>
              <a:schemeClr val="dk2"/>
            </a:solidFill>
            <a:prstDash val="solid"/>
            <a:round/>
            <a:headEnd len="sm" w="sm" type="none"/>
            <a:tailEnd len="sm" w="sm" type="none"/>
          </a:ln>
        </p:spPr>
      </p:pic>
      <p:pic>
        <p:nvPicPr>
          <p:cNvPr id="2399" name="Google Shape;2399;p252"/>
          <p:cNvPicPr preferRelativeResize="0"/>
          <p:nvPr/>
        </p:nvPicPr>
        <p:blipFill>
          <a:blip r:embed="rId8">
            <a:alphaModFix/>
          </a:blip>
          <a:stretch>
            <a:fillRect/>
          </a:stretch>
        </p:blipFill>
        <p:spPr>
          <a:xfrm>
            <a:off x="4785400" y="3215425"/>
            <a:ext cx="1704975" cy="83989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03" name="Shape 2403"/>
        <p:cNvGrpSpPr/>
        <p:nvPr/>
      </p:nvGrpSpPr>
      <p:grpSpPr>
        <a:xfrm>
          <a:off x="0" y="0"/>
          <a:ext cx="0" cy="0"/>
          <a:chOff x="0" y="0"/>
          <a:chExt cx="0" cy="0"/>
        </a:xfrm>
      </p:grpSpPr>
      <p:sp>
        <p:nvSpPr>
          <p:cNvPr id="2404" name="Google Shape;2404;p253"/>
          <p:cNvSpPr txBox="1"/>
          <p:nvPr>
            <p:ph type="ctrTitle"/>
          </p:nvPr>
        </p:nvSpPr>
        <p:spPr>
          <a:xfrm>
            <a:off x="45562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Find the Value That Makes Equations True</a:t>
            </a:r>
            <a:endParaRPr b="0" sz="2400">
              <a:solidFill>
                <a:schemeClr val="accent5"/>
              </a:solidFill>
              <a:latin typeface="Hepta Slab"/>
              <a:ea typeface="Hepta Slab"/>
              <a:cs typeface="Hepta Slab"/>
              <a:sym typeface="Hepta Slab"/>
            </a:endParaRPr>
          </a:p>
        </p:txBody>
      </p:sp>
      <p:sp>
        <p:nvSpPr>
          <p:cNvPr id="2405" name="Google Shape;2405;p2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406" name="Google Shape;2406;p253"/>
          <p:cNvSpPr txBox="1"/>
          <p:nvPr/>
        </p:nvSpPr>
        <p:spPr>
          <a:xfrm>
            <a:off x="551300" y="1080025"/>
            <a:ext cx="7966500" cy="71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Find the value that makes each equation true.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Be sure you can explain your thinking in a way that others will understand.</a:t>
            </a:r>
            <a:endParaRPr>
              <a:latin typeface="Quicksand"/>
              <a:ea typeface="Quicksand"/>
              <a:cs typeface="Quicksand"/>
              <a:sym typeface="Quicksand"/>
            </a:endParaRPr>
          </a:p>
        </p:txBody>
      </p:sp>
      <p:pic>
        <p:nvPicPr>
          <p:cNvPr id="2407" name="Google Shape;2407;p253"/>
          <p:cNvPicPr preferRelativeResize="0"/>
          <p:nvPr/>
        </p:nvPicPr>
        <p:blipFill>
          <a:blip r:embed="rId3">
            <a:alphaModFix/>
          </a:blip>
          <a:stretch>
            <a:fillRect/>
          </a:stretch>
        </p:blipFill>
        <p:spPr>
          <a:xfrm>
            <a:off x="4248625" y="1841448"/>
            <a:ext cx="742950" cy="466725"/>
          </a:xfrm>
          <a:prstGeom prst="rect">
            <a:avLst/>
          </a:prstGeom>
          <a:noFill/>
          <a:ln cap="flat" cmpd="sng" w="19050">
            <a:solidFill>
              <a:schemeClr val="dk2"/>
            </a:solidFill>
            <a:prstDash val="solid"/>
            <a:round/>
            <a:headEnd len="sm" w="sm" type="none"/>
            <a:tailEnd len="sm" w="sm" type="none"/>
          </a:ln>
        </p:spPr>
      </p:pic>
      <p:pic>
        <p:nvPicPr>
          <p:cNvPr id="2408" name="Google Shape;2408;p253"/>
          <p:cNvPicPr preferRelativeResize="0"/>
          <p:nvPr/>
        </p:nvPicPr>
        <p:blipFill>
          <a:blip r:embed="rId4">
            <a:alphaModFix/>
          </a:blip>
          <a:stretch>
            <a:fillRect/>
          </a:stretch>
        </p:blipFill>
        <p:spPr>
          <a:xfrm>
            <a:off x="911650" y="2903463"/>
            <a:ext cx="2052650" cy="1008528"/>
          </a:xfrm>
          <a:prstGeom prst="rect">
            <a:avLst/>
          </a:prstGeom>
          <a:noFill/>
          <a:ln cap="flat" cmpd="sng" w="19050">
            <a:solidFill>
              <a:schemeClr val="dk2"/>
            </a:solidFill>
            <a:prstDash val="solid"/>
            <a:round/>
            <a:headEnd len="sm" w="sm" type="none"/>
            <a:tailEnd len="sm" w="sm" type="none"/>
          </a:ln>
        </p:spPr>
      </p:pic>
      <p:pic>
        <p:nvPicPr>
          <p:cNvPr id="2409" name="Google Shape;2409;p253"/>
          <p:cNvPicPr preferRelativeResize="0"/>
          <p:nvPr/>
        </p:nvPicPr>
        <p:blipFill>
          <a:blip r:embed="rId5">
            <a:alphaModFix/>
          </a:blip>
          <a:stretch>
            <a:fillRect/>
          </a:stretch>
        </p:blipFill>
        <p:spPr>
          <a:xfrm>
            <a:off x="3545663" y="2923074"/>
            <a:ext cx="2052675" cy="885900"/>
          </a:xfrm>
          <a:prstGeom prst="rect">
            <a:avLst/>
          </a:prstGeom>
          <a:noFill/>
          <a:ln cap="flat" cmpd="sng" w="19050">
            <a:solidFill>
              <a:schemeClr val="dk2"/>
            </a:solidFill>
            <a:prstDash val="solid"/>
            <a:round/>
            <a:headEnd len="sm" w="sm" type="none"/>
            <a:tailEnd len="sm" w="sm" type="none"/>
          </a:ln>
        </p:spPr>
      </p:pic>
      <p:pic>
        <p:nvPicPr>
          <p:cNvPr id="2410" name="Google Shape;2410;p253"/>
          <p:cNvPicPr preferRelativeResize="0"/>
          <p:nvPr/>
        </p:nvPicPr>
        <p:blipFill>
          <a:blip r:embed="rId6">
            <a:alphaModFix/>
          </a:blip>
          <a:stretch>
            <a:fillRect/>
          </a:stretch>
        </p:blipFill>
        <p:spPr>
          <a:xfrm>
            <a:off x="6097925" y="2923075"/>
            <a:ext cx="1882675" cy="969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14" name="Shape 2414"/>
        <p:cNvGrpSpPr/>
        <p:nvPr/>
      </p:nvGrpSpPr>
      <p:grpSpPr>
        <a:xfrm>
          <a:off x="0" y="0"/>
          <a:ext cx="0" cy="0"/>
          <a:chOff x="0" y="0"/>
          <a:chExt cx="0" cy="0"/>
        </a:xfrm>
      </p:grpSpPr>
      <p:sp>
        <p:nvSpPr>
          <p:cNvPr id="2415" name="Google Shape;2415;p25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416" name="Google Shape;2416;p254"/>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2417" name="Google Shape;2417;p254"/>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2418" name="Google Shape;2418;p254"/>
          <p:cNvSpPr txBox="1"/>
          <p:nvPr/>
        </p:nvSpPr>
        <p:spPr>
          <a:xfrm>
            <a:off x="1285088"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2419" name="Google Shape;2419;p254"/>
          <p:cNvPicPr preferRelativeResize="0"/>
          <p:nvPr/>
        </p:nvPicPr>
        <p:blipFill>
          <a:blip r:embed="rId3">
            <a:alphaModFix/>
          </a:blip>
          <a:stretch>
            <a:fillRect/>
          </a:stretch>
        </p:blipFill>
        <p:spPr>
          <a:xfrm>
            <a:off x="3881365" y="2490775"/>
            <a:ext cx="2522675" cy="2232050"/>
          </a:xfrm>
          <a:prstGeom prst="rect">
            <a:avLst/>
          </a:prstGeom>
          <a:noFill/>
          <a:ln>
            <a:noFill/>
          </a:ln>
        </p:spPr>
      </p:pic>
      <p:sp>
        <p:nvSpPr>
          <p:cNvPr id="2420" name="Google Shape;2420;p254"/>
          <p:cNvSpPr/>
          <p:nvPr/>
        </p:nvSpPr>
        <p:spPr>
          <a:xfrm flipH="1">
            <a:off x="1078205" y="1783113"/>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254"/>
          <p:cNvSpPr txBox="1"/>
          <p:nvPr/>
        </p:nvSpPr>
        <p:spPr>
          <a:xfrm>
            <a:off x="1185800" y="2039988"/>
            <a:ext cx="17613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2000">
                <a:solidFill>
                  <a:schemeClr val="dk1"/>
                </a:solidFill>
                <a:latin typeface="Quicksand"/>
                <a:ea typeface="Quicksand"/>
                <a:cs typeface="Quicksand"/>
                <a:sym typeface="Quicksand"/>
              </a:rPr>
              <a:t>Which one do you like best? Why</a:t>
            </a:r>
            <a:endParaRPr b="1" sz="20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1300">
              <a:latin typeface="Livvic"/>
              <a:ea typeface="Livvic"/>
              <a:cs typeface="Livvic"/>
              <a:sym typeface="Livvic"/>
            </a:endParaRPr>
          </a:p>
        </p:txBody>
      </p:sp>
      <p:sp>
        <p:nvSpPr>
          <p:cNvPr id="2422" name="Google Shape;2422;p254"/>
          <p:cNvSpPr txBox="1"/>
          <p:nvPr/>
        </p:nvSpPr>
        <p:spPr>
          <a:xfrm>
            <a:off x="775100" y="812700"/>
            <a:ext cx="71331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latin typeface="Quicksand"/>
                <a:ea typeface="Quicksand"/>
                <a:cs typeface="Quicksand"/>
                <a:sym typeface="Quicksand"/>
              </a:rPr>
              <a:t>You have now tried 3 different ways to subtract. </a:t>
            </a:r>
            <a:endParaRPr b="1" sz="2100">
              <a:latin typeface="Quicksand"/>
              <a:ea typeface="Quicksand"/>
              <a:cs typeface="Quicksand"/>
              <a:sym typeface="Quicksand"/>
            </a:endParaRPr>
          </a:p>
        </p:txBody>
      </p:sp>
    </p:spTree>
  </p:cSld>
  <p:clrMapOvr>
    <a:masterClrMapping/>
  </p:clrMapOvr>
</p:sld>
</file>

<file path=ppt/slides/slide2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426" name="Shape 2426"/>
        <p:cNvGrpSpPr/>
        <p:nvPr/>
      </p:nvGrpSpPr>
      <p:grpSpPr>
        <a:xfrm>
          <a:off x="0" y="0"/>
          <a:ext cx="0" cy="0"/>
          <a:chOff x="0" y="0"/>
          <a:chExt cx="0" cy="0"/>
        </a:xfrm>
      </p:grpSpPr>
      <p:sp>
        <p:nvSpPr>
          <p:cNvPr id="2427" name="Google Shape;2427;p255"/>
          <p:cNvSpPr txBox="1"/>
          <p:nvPr>
            <p:ph type="ctrTitle"/>
          </p:nvPr>
        </p:nvSpPr>
        <p:spPr>
          <a:xfrm>
            <a:off x="904175" y="1951200"/>
            <a:ext cx="7100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How Do You Want </a:t>
            </a:r>
            <a:endParaRPr sz="39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900">
                <a:solidFill>
                  <a:srgbClr val="434343"/>
                </a:solidFill>
                <a:latin typeface="Hepta Slab"/>
                <a:ea typeface="Hepta Slab"/>
                <a:cs typeface="Hepta Slab"/>
                <a:sym typeface="Hepta Slab"/>
              </a:rPr>
              <a:t>to Subtract?</a:t>
            </a:r>
            <a:endParaRPr sz="3900">
              <a:solidFill>
                <a:srgbClr val="434343"/>
              </a:solidFill>
              <a:latin typeface="Hepta Slab"/>
              <a:ea typeface="Hepta Slab"/>
              <a:cs typeface="Hepta Slab"/>
              <a:sym typeface="Hepta Slab"/>
            </a:endParaRPr>
          </a:p>
        </p:txBody>
      </p:sp>
      <p:sp>
        <p:nvSpPr>
          <p:cNvPr id="2428" name="Google Shape;2428;p255"/>
          <p:cNvSpPr txBox="1"/>
          <p:nvPr/>
        </p:nvSpPr>
        <p:spPr>
          <a:xfrm>
            <a:off x="2305000" y="2754900"/>
            <a:ext cx="6009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use subtraction methods that work for the numbers in a problem.</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429" name="Google Shape;2429;p255"/>
          <p:cNvSpPr/>
          <p:nvPr/>
        </p:nvSpPr>
        <p:spPr>
          <a:xfrm>
            <a:off x="1835765"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255"/>
          <p:cNvSpPr txBox="1"/>
          <p:nvPr/>
        </p:nvSpPr>
        <p:spPr>
          <a:xfrm>
            <a:off x="0" y="4834325"/>
            <a:ext cx="4058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1.NBT.A.1, 1.OA.A.1, 1.OA.C.5, 1.OA.C.6</a:t>
            </a:r>
            <a:endParaRPr sz="1100">
              <a:latin typeface="Quicksand"/>
              <a:ea typeface="Quicksand"/>
              <a:cs typeface="Quicksand"/>
              <a:sym typeface="Quicksand"/>
            </a:endParaRPr>
          </a:p>
        </p:txBody>
      </p:sp>
      <p:sp>
        <p:nvSpPr>
          <p:cNvPr id="2431" name="Google Shape;2431;p255"/>
          <p:cNvSpPr txBox="1"/>
          <p:nvPr/>
        </p:nvSpPr>
        <p:spPr>
          <a:xfrm>
            <a:off x="7605625" y="0"/>
            <a:ext cx="1538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35" name="Shape 2435"/>
        <p:cNvGrpSpPr/>
        <p:nvPr/>
      </p:nvGrpSpPr>
      <p:grpSpPr>
        <a:xfrm>
          <a:off x="0" y="0"/>
          <a:ext cx="0" cy="0"/>
          <a:chOff x="0" y="0"/>
          <a:chExt cx="0" cy="0"/>
        </a:xfrm>
      </p:grpSpPr>
      <p:sp>
        <p:nvSpPr>
          <p:cNvPr id="2436" name="Google Shape;2436;p256"/>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Choral Count</a:t>
            </a:r>
            <a:endParaRPr b="0" sz="2800">
              <a:solidFill>
                <a:schemeClr val="accent5"/>
              </a:solidFill>
              <a:latin typeface="Hepta Slab"/>
              <a:ea typeface="Hepta Slab"/>
              <a:cs typeface="Hepta Slab"/>
              <a:sym typeface="Hepta Slab"/>
            </a:endParaRPr>
          </a:p>
        </p:txBody>
      </p:sp>
      <p:sp>
        <p:nvSpPr>
          <p:cNvPr id="2437" name="Google Shape;2437;p2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438" name="Google Shape;2438;p256"/>
          <p:cNvSpPr txBox="1"/>
          <p:nvPr/>
        </p:nvSpPr>
        <p:spPr>
          <a:xfrm>
            <a:off x="1631325" y="2224200"/>
            <a:ext cx="6073800" cy="133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Caveat Brush"/>
                <a:ea typeface="Caveat Brush"/>
                <a:cs typeface="Caveat Brush"/>
                <a:sym typeface="Caveat Brush"/>
              </a:rPr>
              <a:t>Count by 1, starting at 50.</a:t>
            </a:r>
            <a:endParaRPr sz="3000">
              <a:latin typeface="Caveat Brush"/>
              <a:ea typeface="Caveat Brush"/>
              <a:cs typeface="Caveat Brush"/>
              <a:sym typeface="Caveat Brush"/>
            </a:endParaRPr>
          </a:p>
        </p:txBody>
      </p:sp>
      <p:pic>
        <p:nvPicPr>
          <p:cNvPr id="2439" name="Google Shape;2439;p256"/>
          <p:cNvPicPr preferRelativeResize="0"/>
          <p:nvPr/>
        </p:nvPicPr>
        <p:blipFill>
          <a:blip r:embed="rId3">
            <a:alphaModFix/>
          </a:blip>
          <a:stretch>
            <a:fillRect/>
          </a:stretch>
        </p:blipFill>
        <p:spPr>
          <a:xfrm rot="-874853">
            <a:off x="613876" y="1327678"/>
            <a:ext cx="1514771" cy="1100091"/>
          </a:xfrm>
          <a:prstGeom prst="rect">
            <a:avLst/>
          </a:prstGeom>
          <a:noFill/>
          <a:ln>
            <a:noFill/>
          </a:ln>
        </p:spPr>
      </p:pic>
      <p:pic>
        <p:nvPicPr>
          <p:cNvPr id="2440" name="Google Shape;2440;p256"/>
          <p:cNvPicPr preferRelativeResize="0"/>
          <p:nvPr/>
        </p:nvPicPr>
        <p:blipFill>
          <a:blip r:embed="rId3">
            <a:alphaModFix/>
          </a:blip>
          <a:stretch>
            <a:fillRect/>
          </a:stretch>
        </p:blipFill>
        <p:spPr>
          <a:xfrm rot="1084318">
            <a:off x="6957626" y="3009253"/>
            <a:ext cx="1514771" cy="1100091"/>
          </a:xfrm>
          <a:prstGeom prst="rect">
            <a:avLst/>
          </a:prstGeom>
          <a:noFill/>
          <a:ln>
            <a:noFill/>
          </a:ln>
        </p:spPr>
      </p:pic>
    </p:spTree>
  </p:cSld>
  <p:clrMapOvr>
    <a:masterClrMapping/>
  </p:clrMapOvr>
</p:sld>
</file>

<file path=ppt/slides/slide2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44" name="Shape 2444"/>
        <p:cNvGrpSpPr/>
        <p:nvPr/>
      </p:nvGrpSpPr>
      <p:grpSpPr>
        <a:xfrm>
          <a:off x="0" y="0"/>
          <a:ext cx="0" cy="0"/>
          <a:chOff x="0" y="0"/>
          <a:chExt cx="0" cy="0"/>
        </a:xfrm>
      </p:grpSpPr>
      <p:sp>
        <p:nvSpPr>
          <p:cNvPr id="2445" name="Google Shape;2445;p257"/>
          <p:cNvSpPr txBox="1"/>
          <p:nvPr>
            <p:ph type="ctrTitle"/>
          </p:nvPr>
        </p:nvSpPr>
        <p:spPr>
          <a:xfrm>
            <a:off x="447800" y="41935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Choose Your Own Subtraction Method</a:t>
            </a:r>
            <a:endParaRPr b="0" sz="2500">
              <a:solidFill>
                <a:schemeClr val="accent5"/>
              </a:solidFill>
              <a:latin typeface="Hepta Slab"/>
              <a:ea typeface="Hepta Slab"/>
              <a:cs typeface="Hepta Slab"/>
              <a:sym typeface="Hepta Slab"/>
            </a:endParaRPr>
          </a:p>
        </p:txBody>
      </p:sp>
      <p:sp>
        <p:nvSpPr>
          <p:cNvPr id="2446" name="Google Shape;2446;p2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447" name="Google Shape;2447;p257"/>
          <p:cNvPicPr preferRelativeResize="0"/>
          <p:nvPr/>
        </p:nvPicPr>
        <p:blipFill>
          <a:blip r:embed="rId3">
            <a:alphaModFix/>
          </a:blip>
          <a:stretch>
            <a:fillRect/>
          </a:stretch>
        </p:blipFill>
        <p:spPr>
          <a:xfrm>
            <a:off x="676350" y="2138025"/>
            <a:ext cx="2771894" cy="671225"/>
          </a:xfrm>
          <a:prstGeom prst="rect">
            <a:avLst/>
          </a:prstGeom>
          <a:noFill/>
          <a:ln cap="flat" cmpd="sng" w="19050">
            <a:solidFill>
              <a:schemeClr val="dk2"/>
            </a:solidFill>
            <a:prstDash val="solid"/>
            <a:round/>
            <a:headEnd len="sm" w="sm" type="none"/>
            <a:tailEnd len="sm" w="sm" type="none"/>
          </a:ln>
        </p:spPr>
      </p:pic>
      <p:sp>
        <p:nvSpPr>
          <p:cNvPr id="2448" name="Google Shape;2448;p257"/>
          <p:cNvSpPr txBox="1"/>
          <p:nvPr/>
        </p:nvSpPr>
        <p:spPr>
          <a:xfrm>
            <a:off x="818625" y="1108750"/>
            <a:ext cx="7923900" cy="71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Show your thinking using drawings, numbers, or words. </a:t>
            </a:r>
            <a:endParaRPr sz="1800">
              <a:latin typeface="Quicksand"/>
              <a:ea typeface="Quicksand"/>
              <a:cs typeface="Quicksand"/>
              <a:sym typeface="Quicksand"/>
            </a:endParaRPr>
          </a:p>
        </p:txBody>
      </p:sp>
      <p:pic>
        <p:nvPicPr>
          <p:cNvPr id="2449" name="Google Shape;2449;p257"/>
          <p:cNvPicPr preferRelativeResize="0"/>
          <p:nvPr/>
        </p:nvPicPr>
        <p:blipFill>
          <a:blip r:embed="rId4">
            <a:alphaModFix/>
          </a:blip>
          <a:stretch>
            <a:fillRect/>
          </a:stretch>
        </p:blipFill>
        <p:spPr>
          <a:xfrm>
            <a:off x="3824000" y="2059300"/>
            <a:ext cx="1752600" cy="828675"/>
          </a:xfrm>
          <a:prstGeom prst="rect">
            <a:avLst/>
          </a:prstGeom>
          <a:noFill/>
          <a:ln cap="flat" cmpd="sng" w="19050">
            <a:solidFill>
              <a:schemeClr val="dk2"/>
            </a:solidFill>
            <a:prstDash val="solid"/>
            <a:round/>
            <a:headEnd len="sm" w="sm" type="none"/>
            <a:tailEnd len="sm" w="sm" type="none"/>
          </a:ln>
        </p:spPr>
      </p:pic>
      <p:pic>
        <p:nvPicPr>
          <p:cNvPr id="2450" name="Google Shape;2450;p257"/>
          <p:cNvPicPr preferRelativeResize="0"/>
          <p:nvPr/>
        </p:nvPicPr>
        <p:blipFill>
          <a:blip r:embed="rId5">
            <a:alphaModFix/>
          </a:blip>
          <a:stretch>
            <a:fillRect/>
          </a:stretch>
        </p:blipFill>
        <p:spPr>
          <a:xfrm>
            <a:off x="6088825" y="2102150"/>
            <a:ext cx="1838325" cy="742950"/>
          </a:xfrm>
          <a:prstGeom prst="rect">
            <a:avLst/>
          </a:prstGeom>
          <a:noFill/>
          <a:ln cap="flat" cmpd="sng" w="19050">
            <a:solidFill>
              <a:schemeClr val="dk2"/>
            </a:solidFill>
            <a:prstDash val="solid"/>
            <a:round/>
            <a:headEnd len="sm" w="sm" type="none"/>
            <a:tailEnd len="sm" w="sm" type="none"/>
          </a:ln>
        </p:spPr>
      </p:pic>
      <p:pic>
        <p:nvPicPr>
          <p:cNvPr id="2451" name="Google Shape;2451;p257"/>
          <p:cNvPicPr preferRelativeResize="0"/>
          <p:nvPr/>
        </p:nvPicPr>
        <p:blipFill>
          <a:blip r:embed="rId6">
            <a:alphaModFix/>
          </a:blip>
          <a:stretch>
            <a:fillRect/>
          </a:stretch>
        </p:blipFill>
        <p:spPr>
          <a:xfrm>
            <a:off x="2315775" y="3574275"/>
            <a:ext cx="1743075" cy="723900"/>
          </a:xfrm>
          <a:prstGeom prst="rect">
            <a:avLst/>
          </a:prstGeom>
          <a:noFill/>
          <a:ln cap="flat" cmpd="sng" w="19050">
            <a:solidFill>
              <a:schemeClr val="dk2"/>
            </a:solidFill>
            <a:prstDash val="solid"/>
            <a:round/>
            <a:headEnd len="sm" w="sm" type="none"/>
            <a:tailEnd len="sm" w="sm" type="none"/>
          </a:ln>
        </p:spPr>
      </p:pic>
      <p:pic>
        <p:nvPicPr>
          <p:cNvPr id="2452" name="Google Shape;2452;p257"/>
          <p:cNvPicPr preferRelativeResize="0"/>
          <p:nvPr/>
        </p:nvPicPr>
        <p:blipFill>
          <a:blip r:embed="rId7">
            <a:alphaModFix/>
          </a:blip>
          <a:stretch>
            <a:fillRect/>
          </a:stretch>
        </p:blipFill>
        <p:spPr>
          <a:xfrm>
            <a:off x="5448300" y="3579038"/>
            <a:ext cx="1866900" cy="714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56" name="Shape 2456"/>
        <p:cNvGrpSpPr/>
        <p:nvPr/>
      </p:nvGrpSpPr>
      <p:grpSpPr>
        <a:xfrm>
          <a:off x="0" y="0"/>
          <a:ext cx="0" cy="0"/>
          <a:chOff x="0" y="0"/>
          <a:chExt cx="0" cy="0"/>
        </a:xfrm>
      </p:grpSpPr>
      <p:sp>
        <p:nvSpPr>
          <p:cNvPr id="2457" name="Google Shape;2457;p258"/>
          <p:cNvSpPr txBox="1"/>
          <p:nvPr>
            <p:ph type="ctrTitle"/>
          </p:nvPr>
        </p:nvSpPr>
        <p:spPr>
          <a:xfrm>
            <a:off x="45562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Solve Story Problems</a:t>
            </a:r>
            <a:endParaRPr b="0" sz="2400">
              <a:solidFill>
                <a:schemeClr val="accent5"/>
              </a:solidFill>
              <a:latin typeface="Hepta Slab"/>
              <a:ea typeface="Hepta Slab"/>
              <a:cs typeface="Hepta Slab"/>
              <a:sym typeface="Hepta Slab"/>
            </a:endParaRPr>
          </a:p>
        </p:txBody>
      </p:sp>
      <p:sp>
        <p:nvSpPr>
          <p:cNvPr id="2458" name="Google Shape;2458;p2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459" name="Google Shape;2459;p258"/>
          <p:cNvPicPr preferRelativeResize="0"/>
          <p:nvPr/>
        </p:nvPicPr>
        <p:blipFill>
          <a:blip r:embed="rId3">
            <a:alphaModFix/>
          </a:blip>
          <a:stretch>
            <a:fillRect/>
          </a:stretch>
        </p:blipFill>
        <p:spPr>
          <a:xfrm>
            <a:off x="1112748" y="1466825"/>
            <a:ext cx="3833526" cy="1283150"/>
          </a:xfrm>
          <a:prstGeom prst="rect">
            <a:avLst/>
          </a:prstGeom>
          <a:noFill/>
          <a:ln cap="flat" cmpd="sng" w="19050">
            <a:solidFill>
              <a:schemeClr val="dk2"/>
            </a:solidFill>
            <a:prstDash val="solid"/>
            <a:round/>
            <a:headEnd len="sm" w="sm" type="none"/>
            <a:tailEnd len="sm" w="sm" type="none"/>
          </a:ln>
        </p:spPr>
      </p:pic>
      <p:pic>
        <p:nvPicPr>
          <p:cNvPr id="2460" name="Google Shape;2460;p258"/>
          <p:cNvPicPr preferRelativeResize="0"/>
          <p:nvPr/>
        </p:nvPicPr>
        <p:blipFill>
          <a:blip r:embed="rId4">
            <a:alphaModFix/>
          </a:blip>
          <a:stretch>
            <a:fillRect/>
          </a:stretch>
        </p:blipFill>
        <p:spPr>
          <a:xfrm>
            <a:off x="2519137" y="3049500"/>
            <a:ext cx="3730900" cy="1559400"/>
          </a:xfrm>
          <a:prstGeom prst="rect">
            <a:avLst/>
          </a:prstGeom>
          <a:noFill/>
          <a:ln cap="flat" cmpd="sng" w="19050">
            <a:solidFill>
              <a:schemeClr val="dk2"/>
            </a:solidFill>
            <a:prstDash val="solid"/>
            <a:round/>
            <a:headEnd len="sm" w="sm" type="none"/>
            <a:tailEnd len="sm" w="sm" type="none"/>
          </a:ln>
        </p:spPr>
      </p:pic>
      <p:pic>
        <p:nvPicPr>
          <p:cNvPr id="2461" name="Google Shape;2461;p258"/>
          <p:cNvPicPr preferRelativeResize="0"/>
          <p:nvPr/>
        </p:nvPicPr>
        <p:blipFill>
          <a:blip r:embed="rId5">
            <a:alphaModFix/>
          </a:blip>
          <a:stretch>
            <a:fillRect/>
          </a:stretch>
        </p:blipFill>
        <p:spPr>
          <a:xfrm>
            <a:off x="5262800" y="1323888"/>
            <a:ext cx="3560400" cy="1510475"/>
          </a:xfrm>
          <a:prstGeom prst="rect">
            <a:avLst/>
          </a:prstGeom>
          <a:noFill/>
          <a:ln cap="flat" cmpd="sng" w="19050">
            <a:solidFill>
              <a:schemeClr val="dk2"/>
            </a:solidFill>
            <a:prstDash val="solid"/>
            <a:round/>
            <a:headEnd len="sm" w="sm" type="none"/>
            <a:tailEnd len="sm" w="sm" type="none"/>
          </a:ln>
        </p:spPr>
      </p:pic>
      <p:pic>
        <p:nvPicPr>
          <p:cNvPr id="2462" name="Google Shape;2462;p258"/>
          <p:cNvPicPr preferRelativeResize="0"/>
          <p:nvPr/>
        </p:nvPicPr>
        <p:blipFill>
          <a:blip r:embed="rId6">
            <a:alphaModFix/>
          </a:blip>
          <a:stretch>
            <a:fillRect/>
          </a:stretch>
        </p:blipFill>
        <p:spPr>
          <a:xfrm>
            <a:off x="770024" y="552071"/>
            <a:ext cx="980400" cy="717654"/>
          </a:xfrm>
          <a:prstGeom prst="rect">
            <a:avLst/>
          </a:prstGeom>
          <a:noFill/>
          <a:ln cap="flat" cmpd="sng" w="19050">
            <a:solidFill>
              <a:schemeClr val="dk2"/>
            </a:solidFill>
            <a:prstDash val="solid"/>
            <a:round/>
            <a:headEnd len="sm" w="sm" type="none"/>
            <a:tailEnd len="sm" w="sm" type="none"/>
          </a:ln>
        </p:spPr>
      </p:pic>
      <p:pic>
        <p:nvPicPr>
          <p:cNvPr id="2463" name="Google Shape;2463;p258"/>
          <p:cNvPicPr preferRelativeResize="0"/>
          <p:nvPr/>
        </p:nvPicPr>
        <p:blipFill>
          <a:blip r:embed="rId7">
            <a:alphaModFix/>
          </a:blip>
          <a:stretch>
            <a:fillRect/>
          </a:stretch>
        </p:blipFill>
        <p:spPr>
          <a:xfrm rot="-433568">
            <a:off x="992511" y="3022311"/>
            <a:ext cx="1276904" cy="1276925"/>
          </a:xfrm>
          <a:prstGeom prst="rect">
            <a:avLst/>
          </a:prstGeom>
          <a:noFill/>
          <a:ln cap="flat" cmpd="sng" w="19050">
            <a:solidFill>
              <a:schemeClr val="dk2"/>
            </a:solidFill>
            <a:prstDash val="solid"/>
            <a:round/>
            <a:headEnd len="sm" w="sm" type="none"/>
            <a:tailEnd len="sm" w="sm" type="none"/>
          </a:ln>
        </p:spPr>
      </p:pic>
      <p:pic>
        <p:nvPicPr>
          <p:cNvPr id="2464" name="Google Shape;2464;p258"/>
          <p:cNvPicPr preferRelativeResize="0"/>
          <p:nvPr/>
        </p:nvPicPr>
        <p:blipFill>
          <a:blip r:embed="rId8">
            <a:alphaModFix/>
          </a:blip>
          <a:stretch>
            <a:fillRect/>
          </a:stretch>
        </p:blipFill>
        <p:spPr>
          <a:xfrm rot="1450467">
            <a:off x="7224803" y="3350907"/>
            <a:ext cx="1725717" cy="118443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68" name="Shape 2468"/>
        <p:cNvGrpSpPr/>
        <p:nvPr/>
      </p:nvGrpSpPr>
      <p:grpSpPr>
        <a:xfrm>
          <a:off x="0" y="0"/>
          <a:ext cx="0" cy="0"/>
          <a:chOff x="0" y="0"/>
          <a:chExt cx="0" cy="0"/>
        </a:xfrm>
      </p:grpSpPr>
      <p:sp>
        <p:nvSpPr>
          <p:cNvPr id="2469" name="Google Shape;2469;p25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470" name="Google Shape;2470;p259"/>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2471" name="Google Shape;2471;p259"/>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2472" name="Google Shape;2472;p259"/>
          <p:cNvPicPr preferRelativeResize="0"/>
          <p:nvPr/>
        </p:nvPicPr>
        <p:blipFill>
          <a:blip r:embed="rId3">
            <a:alphaModFix/>
          </a:blip>
          <a:stretch>
            <a:fillRect/>
          </a:stretch>
        </p:blipFill>
        <p:spPr>
          <a:xfrm>
            <a:off x="3881365" y="2490775"/>
            <a:ext cx="2522675" cy="2232050"/>
          </a:xfrm>
          <a:prstGeom prst="rect">
            <a:avLst/>
          </a:prstGeom>
          <a:noFill/>
          <a:ln>
            <a:noFill/>
          </a:ln>
        </p:spPr>
      </p:pic>
      <p:sp>
        <p:nvSpPr>
          <p:cNvPr id="2473" name="Google Shape;2473;p259"/>
          <p:cNvSpPr/>
          <p:nvPr/>
        </p:nvSpPr>
        <p:spPr>
          <a:xfrm flipH="1">
            <a:off x="626140" y="1783125"/>
            <a:ext cx="3036936"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259"/>
          <p:cNvSpPr txBox="1"/>
          <p:nvPr/>
        </p:nvSpPr>
        <p:spPr>
          <a:xfrm>
            <a:off x="1185800" y="2040000"/>
            <a:ext cx="19188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Quicksand"/>
                <a:ea typeface="Quicksand"/>
                <a:cs typeface="Quicksand"/>
                <a:sym typeface="Quicksand"/>
              </a:rPr>
              <a:t>The most important thing to remember when doing problems like we did today is…</a:t>
            </a:r>
            <a:endParaRPr b="1">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1100">
              <a:latin typeface="Livvic"/>
              <a:ea typeface="Livvic"/>
              <a:cs typeface="Livvic"/>
              <a:sym typeface="Livvic"/>
            </a:endParaRPr>
          </a:p>
        </p:txBody>
      </p:sp>
      <p:sp>
        <p:nvSpPr>
          <p:cNvPr id="2475" name="Google Shape;2475;p259"/>
          <p:cNvSpPr txBox="1"/>
          <p:nvPr/>
        </p:nvSpPr>
        <p:spPr>
          <a:xfrm>
            <a:off x="732325" y="491875"/>
            <a:ext cx="71331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Today, you used different methods you’ve learned to find differences and solve story problems. Talk to your partner about the most important thing to remember about doing subtraction problems.</a:t>
            </a:r>
            <a:endParaRPr b="1">
              <a:latin typeface="Quicksand"/>
              <a:ea typeface="Quicksand"/>
              <a:cs typeface="Quicksand"/>
              <a:sym typeface="Quicksand"/>
            </a:endParaRPr>
          </a:p>
        </p:txBody>
      </p:sp>
    </p:spTree>
  </p:cSld>
  <p:clrMapOvr>
    <a:masterClrMapping/>
  </p:clrMapOvr>
</p:sld>
</file>

<file path=ppt/slides/slide2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479" name="Shape 2479"/>
        <p:cNvGrpSpPr/>
        <p:nvPr/>
      </p:nvGrpSpPr>
      <p:grpSpPr>
        <a:xfrm>
          <a:off x="0" y="0"/>
          <a:ext cx="0" cy="0"/>
          <a:chOff x="0" y="0"/>
          <a:chExt cx="0" cy="0"/>
        </a:xfrm>
      </p:grpSpPr>
      <p:sp>
        <p:nvSpPr>
          <p:cNvPr id="2480" name="Google Shape;2480;p260"/>
          <p:cNvSpPr txBox="1"/>
          <p:nvPr>
            <p:ph type="ctrTitle"/>
          </p:nvPr>
        </p:nvSpPr>
        <p:spPr>
          <a:xfrm>
            <a:off x="904175" y="1951200"/>
            <a:ext cx="7100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What’s the Story?</a:t>
            </a:r>
            <a:endParaRPr sz="3900">
              <a:solidFill>
                <a:srgbClr val="434343"/>
              </a:solidFill>
              <a:latin typeface="Hepta Slab"/>
              <a:ea typeface="Hepta Slab"/>
              <a:cs typeface="Hepta Slab"/>
              <a:sym typeface="Hepta Slab"/>
            </a:endParaRPr>
          </a:p>
        </p:txBody>
      </p:sp>
      <p:sp>
        <p:nvSpPr>
          <p:cNvPr id="2481" name="Google Shape;2481;p260"/>
          <p:cNvSpPr txBox="1"/>
          <p:nvPr/>
        </p:nvSpPr>
        <p:spPr>
          <a:xfrm>
            <a:off x="3459875" y="2744225"/>
            <a:ext cx="6009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solve story problems.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482" name="Google Shape;2482;p260"/>
          <p:cNvSpPr/>
          <p:nvPr/>
        </p:nvSpPr>
        <p:spPr>
          <a:xfrm>
            <a:off x="2862340"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260"/>
          <p:cNvSpPr txBox="1"/>
          <p:nvPr/>
        </p:nvSpPr>
        <p:spPr>
          <a:xfrm>
            <a:off x="0" y="4834325"/>
            <a:ext cx="4058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1.OA.B.3, 1.OA.C.5, 1.OA.C.6</a:t>
            </a:r>
            <a:endParaRPr sz="1100">
              <a:latin typeface="Quicksand"/>
              <a:ea typeface="Quicksand"/>
              <a:cs typeface="Quicksand"/>
              <a:sym typeface="Quicksand"/>
            </a:endParaRPr>
          </a:p>
        </p:txBody>
      </p:sp>
      <p:sp>
        <p:nvSpPr>
          <p:cNvPr id="2484" name="Google Shape;2484;p260"/>
          <p:cNvSpPr txBox="1"/>
          <p:nvPr/>
        </p:nvSpPr>
        <p:spPr>
          <a:xfrm>
            <a:off x="7605625" y="0"/>
            <a:ext cx="1538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88" name="Shape 2488"/>
        <p:cNvGrpSpPr/>
        <p:nvPr/>
      </p:nvGrpSpPr>
      <p:grpSpPr>
        <a:xfrm>
          <a:off x="0" y="0"/>
          <a:ext cx="0" cy="0"/>
          <a:chOff x="0" y="0"/>
          <a:chExt cx="0" cy="0"/>
        </a:xfrm>
      </p:grpSpPr>
      <p:sp>
        <p:nvSpPr>
          <p:cNvPr id="2489" name="Google Shape;2489;p261"/>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a:t>
            </a:r>
            <a:endParaRPr b="0" sz="2800">
              <a:solidFill>
                <a:schemeClr val="accent5"/>
              </a:solidFill>
              <a:latin typeface="Hepta Slab"/>
              <a:ea typeface="Hepta Slab"/>
              <a:cs typeface="Hepta Slab"/>
              <a:sym typeface="Hepta Slab"/>
            </a:endParaRPr>
          </a:p>
        </p:txBody>
      </p:sp>
      <p:sp>
        <p:nvSpPr>
          <p:cNvPr id="2490" name="Google Shape;2490;p2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491" name="Google Shape;2491;p261"/>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261"/>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493" name="Google Shape;2493;p261"/>
          <p:cNvPicPr preferRelativeResize="0"/>
          <p:nvPr/>
        </p:nvPicPr>
        <p:blipFill>
          <a:blip r:embed="rId3">
            <a:alphaModFix/>
          </a:blip>
          <a:stretch>
            <a:fillRect/>
          </a:stretch>
        </p:blipFill>
        <p:spPr>
          <a:xfrm>
            <a:off x="3677905" y="2104402"/>
            <a:ext cx="2972900" cy="1189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97" name="Shape 2497"/>
        <p:cNvGrpSpPr/>
        <p:nvPr/>
      </p:nvGrpSpPr>
      <p:grpSpPr>
        <a:xfrm>
          <a:off x="0" y="0"/>
          <a:ext cx="0" cy="0"/>
          <a:chOff x="0" y="0"/>
          <a:chExt cx="0" cy="0"/>
        </a:xfrm>
      </p:grpSpPr>
      <p:sp>
        <p:nvSpPr>
          <p:cNvPr id="2498" name="Google Shape;2498;p262"/>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a:t>
            </a:r>
            <a:endParaRPr b="0" sz="2800">
              <a:solidFill>
                <a:schemeClr val="accent5"/>
              </a:solidFill>
              <a:latin typeface="Hepta Slab"/>
              <a:ea typeface="Hepta Slab"/>
              <a:cs typeface="Hepta Slab"/>
              <a:sym typeface="Hepta Slab"/>
            </a:endParaRPr>
          </a:p>
        </p:txBody>
      </p:sp>
      <p:sp>
        <p:nvSpPr>
          <p:cNvPr id="2499" name="Google Shape;2499;p26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500" name="Google Shape;2500;p262"/>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262"/>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502" name="Google Shape;2502;p262"/>
          <p:cNvPicPr preferRelativeResize="0"/>
          <p:nvPr/>
        </p:nvPicPr>
        <p:blipFill>
          <a:blip r:embed="rId3">
            <a:alphaModFix/>
          </a:blip>
          <a:stretch>
            <a:fillRect/>
          </a:stretch>
        </p:blipFill>
        <p:spPr>
          <a:xfrm>
            <a:off x="4323950" y="1970272"/>
            <a:ext cx="1824404" cy="1057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06" name="Shape 2506"/>
        <p:cNvGrpSpPr/>
        <p:nvPr/>
      </p:nvGrpSpPr>
      <p:grpSpPr>
        <a:xfrm>
          <a:off x="0" y="0"/>
          <a:ext cx="0" cy="0"/>
          <a:chOff x="0" y="0"/>
          <a:chExt cx="0" cy="0"/>
        </a:xfrm>
      </p:grpSpPr>
      <p:sp>
        <p:nvSpPr>
          <p:cNvPr id="2507" name="Google Shape;2507;p263"/>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a:t>
            </a:r>
            <a:endParaRPr b="0" sz="2800">
              <a:solidFill>
                <a:schemeClr val="accent5"/>
              </a:solidFill>
              <a:latin typeface="Hepta Slab"/>
              <a:ea typeface="Hepta Slab"/>
              <a:cs typeface="Hepta Slab"/>
              <a:sym typeface="Hepta Slab"/>
            </a:endParaRPr>
          </a:p>
        </p:txBody>
      </p:sp>
      <p:sp>
        <p:nvSpPr>
          <p:cNvPr id="2508" name="Google Shape;2508;p26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509" name="Google Shape;2509;p263"/>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263"/>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511" name="Google Shape;2511;p263"/>
          <p:cNvPicPr preferRelativeResize="0"/>
          <p:nvPr/>
        </p:nvPicPr>
        <p:blipFill>
          <a:blip r:embed="rId3">
            <a:alphaModFix/>
          </a:blip>
          <a:stretch>
            <a:fillRect/>
          </a:stretch>
        </p:blipFill>
        <p:spPr>
          <a:xfrm>
            <a:off x="4340886" y="2008152"/>
            <a:ext cx="1788225" cy="1306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15" name="Shape 2515"/>
        <p:cNvGrpSpPr/>
        <p:nvPr/>
      </p:nvGrpSpPr>
      <p:grpSpPr>
        <a:xfrm>
          <a:off x="0" y="0"/>
          <a:ext cx="0" cy="0"/>
          <a:chOff x="0" y="0"/>
          <a:chExt cx="0" cy="0"/>
        </a:xfrm>
      </p:grpSpPr>
      <p:sp>
        <p:nvSpPr>
          <p:cNvPr id="2516" name="Google Shape;2516;p264"/>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a:t>
            </a:r>
            <a:endParaRPr b="0" sz="2800">
              <a:solidFill>
                <a:schemeClr val="accent5"/>
              </a:solidFill>
              <a:latin typeface="Hepta Slab"/>
              <a:ea typeface="Hepta Slab"/>
              <a:cs typeface="Hepta Slab"/>
              <a:sym typeface="Hepta Slab"/>
            </a:endParaRPr>
          </a:p>
        </p:txBody>
      </p:sp>
      <p:sp>
        <p:nvSpPr>
          <p:cNvPr id="2517" name="Google Shape;2517;p2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518" name="Google Shape;2518;p264"/>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264"/>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520" name="Google Shape;2520;p264"/>
          <p:cNvPicPr preferRelativeResize="0"/>
          <p:nvPr/>
        </p:nvPicPr>
        <p:blipFill>
          <a:blip r:embed="rId3">
            <a:alphaModFix/>
          </a:blip>
          <a:stretch>
            <a:fillRect/>
          </a:stretch>
        </p:blipFill>
        <p:spPr>
          <a:xfrm>
            <a:off x="4319515" y="2100139"/>
            <a:ext cx="1603500" cy="943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24" name="Shape 2524"/>
        <p:cNvGrpSpPr/>
        <p:nvPr/>
      </p:nvGrpSpPr>
      <p:grpSpPr>
        <a:xfrm>
          <a:off x="0" y="0"/>
          <a:ext cx="0" cy="0"/>
          <a:chOff x="0" y="0"/>
          <a:chExt cx="0" cy="0"/>
        </a:xfrm>
      </p:grpSpPr>
      <p:sp>
        <p:nvSpPr>
          <p:cNvPr id="2525" name="Google Shape;2525;p265"/>
          <p:cNvSpPr txBox="1"/>
          <p:nvPr>
            <p:ph type="ctrTitle"/>
          </p:nvPr>
        </p:nvSpPr>
        <p:spPr>
          <a:xfrm>
            <a:off x="447800" y="41935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Solve Related Story Problems</a:t>
            </a:r>
            <a:endParaRPr b="0" sz="2500">
              <a:solidFill>
                <a:schemeClr val="accent5"/>
              </a:solidFill>
              <a:latin typeface="Hepta Slab"/>
              <a:ea typeface="Hepta Slab"/>
              <a:cs typeface="Hepta Slab"/>
              <a:sym typeface="Hepta Slab"/>
            </a:endParaRPr>
          </a:p>
        </p:txBody>
      </p:sp>
      <p:sp>
        <p:nvSpPr>
          <p:cNvPr id="2526" name="Google Shape;2526;p2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527" name="Google Shape;2527;p265"/>
          <p:cNvPicPr preferRelativeResize="0"/>
          <p:nvPr/>
        </p:nvPicPr>
        <p:blipFill>
          <a:blip r:embed="rId3">
            <a:alphaModFix/>
          </a:blip>
          <a:stretch>
            <a:fillRect/>
          </a:stretch>
        </p:blipFill>
        <p:spPr>
          <a:xfrm>
            <a:off x="447800" y="1722300"/>
            <a:ext cx="4109500" cy="1698900"/>
          </a:xfrm>
          <a:prstGeom prst="rect">
            <a:avLst/>
          </a:prstGeom>
          <a:noFill/>
          <a:ln cap="flat" cmpd="sng" w="19050">
            <a:solidFill>
              <a:schemeClr val="dk2"/>
            </a:solidFill>
            <a:prstDash val="solid"/>
            <a:round/>
            <a:headEnd len="sm" w="sm" type="none"/>
            <a:tailEnd len="sm" w="sm" type="none"/>
          </a:ln>
        </p:spPr>
      </p:pic>
      <p:pic>
        <p:nvPicPr>
          <p:cNvPr id="2528" name="Google Shape;2528;p265"/>
          <p:cNvPicPr preferRelativeResize="0"/>
          <p:nvPr/>
        </p:nvPicPr>
        <p:blipFill>
          <a:blip r:embed="rId4">
            <a:alphaModFix/>
          </a:blip>
          <a:stretch>
            <a:fillRect/>
          </a:stretch>
        </p:blipFill>
        <p:spPr>
          <a:xfrm>
            <a:off x="4752475" y="1668824"/>
            <a:ext cx="3918300" cy="1698900"/>
          </a:xfrm>
          <a:prstGeom prst="rect">
            <a:avLst/>
          </a:prstGeom>
          <a:noFill/>
          <a:ln cap="flat" cmpd="sng" w="19050">
            <a:solidFill>
              <a:schemeClr val="dk2"/>
            </a:solidFill>
            <a:prstDash val="solid"/>
            <a:round/>
            <a:headEnd len="sm" w="sm" type="none"/>
            <a:tailEnd len="sm" w="sm" type="none"/>
          </a:ln>
        </p:spPr>
      </p:pic>
      <p:pic>
        <p:nvPicPr>
          <p:cNvPr id="2529" name="Google Shape;2529;p265"/>
          <p:cNvPicPr preferRelativeResize="0"/>
          <p:nvPr/>
        </p:nvPicPr>
        <p:blipFill>
          <a:blip r:embed="rId5">
            <a:alphaModFix/>
          </a:blip>
          <a:stretch>
            <a:fillRect/>
          </a:stretch>
        </p:blipFill>
        <p:spPr>
          <a:xfrm>
            <a:off x="654975" y="2934200"/>
            <a:ext cx="2858375" cy="433525"/>
          </a:xfrm>
          <a:prstGeom prst="rect">
            <a:avLst/>
          </a:prstGeom>
          <a:noFill/>
          <a:ln>
            <a:noFill/>
          </a:ln>
        </p:spPr>
      </p:pic>
      <p:pic>
        <p:nvPicPr>
          <p:cNvPr id="2530" name="Google Shape;2530;p265"/>
          <p:cNvPicPr preferRelativeResize="0"/>
          <p:nvPr/>
        </p:nvPicPr>
        <p:blipFill>
          <a:blip r:embed="rId5">
            <a:alphaModFix/>
          </a:blip>
          <a:stretch>
            <a:fillRect/>
          </a:stretch>
        </p:blipFill>
        <p:spPr>
          <a:xfrm>
            <a:off x="4977775" y="2883425"/>
            <a:ext cx="2858375" cy="433525"/>
          </a:xfrm>
          <a:prstGeom prst="rect">
            <a:avLst/>
          </a:prstGeom>
          <a:noFill/>
          <a:ln>
            <a:noFill/>
          </a:ln>
        </p:spPr>
      </p:pic>
    </p:spTree>
  </p:cSld>
  <p:clrMapOvr>
    <a:masterClrMapping/>
  </p:clrMapOvr>
</p:sld>
</file>

<file path=ppt/slides/slide2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34" name="Shape 2534"/>
        <p:cNvGrpSpPr/>
        <p:nvPr/>
      </p:nvGrpSpPr>
      <p:grpSpPr>
        <a:xfrm>
          <a:off x="0" y="0"/>
          <a:ext cx="0" cy="0"/>
          <a:chOff x="0" y="0"/>
          <a:chExt cx="0" cy="0"/>
        </a:xfrm>
      </p:grpSpPr>
      <p:sp>
        <p:nvSpPr>
          <p:cNvPr id="2535" name="Google Shape;2535;p266"/>
          <p:cNvSpPr txBox="1"/>
          <p:nvPr>
            <p:ph type="ctrTitle"/>
          </p:nvPr>
        </p:nvSpPr>
        <p:spPr>
          <a:xfrm>
            <a:off x="455625" y="38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Hepta Slab"/>
                <a:ea typeface="Hepta Slab"/>
                <a:cs typeface="Hepta Slab"/>
                <a:sym typeface="Hepta Slab"/>
              </a:rPr>
              <a:t>More Story Problems</a:t>
            </a:r>
            <a:endParaRPr b="0" sz="2400">
              <a:solidFill>
                <a:schemeClr val="accent5"/>
              </a:solidFill>
              <a:latin typeface="Hepta Slab"/>
              <a:ea typeface="Hepta Slab"/>
              <a:cs typeface="Hepta Slab"/>
              <a:sym typeface="Hepta Slab"/>
            </a:endParaRPr>
          </a:p>
        </p:txBody>
      </p:sp>
      <p:sp>
        <p:nvSpPr>
          <p:cNvPr id="2536" name="Google Shape;2536;p2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2537" name="Google Shape;2537;p266"/>
          <p:cNvPicPr preferRelativeResize="0"/>
          <p:nvPr/>
        </p:nvPicPr>
        <p:blipFill>
          <a:blip r:embed="rId3">
            <a:alphaModFix/>
          </a:blip>
          <a:stretch>
            <a:fillRect/>
          </a:stretch>
        </p:blipFill>
        <p:spPr>
          <a:xfrm>
            <a:off x="580150" y="1464550"/>
            <a:ext cx="4044575" cy="2149800"/>
          </a:xfrm>
          <a:prstGeom prst="rect">
            <a:avLst/>
          </a:prstGeom>
          <a:noFill/>
          <a:ln cap="flat" cmpd="sng" w="19050">
            <a:solidFill>
              <a:schemeClr val="dk2"/>
            </a:solidFill>
            <a:prstDash val="solid"/>
            <a:round/>
            <a:headEnd len="sm" w="sm" type="none"/>
            <a:tailEnd len="sm" w="sm" type="none"/>
          </a:ln>
        </p:spPr>
      </p:pic>
      <p:pic>
        <p:nvPicPr>
          <p:cNvPr id="2538" name="Google Shape;2538;p266"/>
          <p:cNvPicPr preferRelativeResize="0"/>
          <p:nvPr/>
        </p:nvPicPr>
        <p:blipFill>
          <a:blip r:embed="rId4">
            <a:alphaModFix/>
          </a:blip>
          <a:stretch>
            <a:fillRect/>
          </a:stretch>
        </p:blipFill>
        <p:spPr>
          <a:xfrm>
            <a:off x="4842050" y="1464550"/>
            <a:ext cx="3697300" cy="2214400"/>
          </a:xfrm>
          <a:prstGeom prst="rect">
            <a:avLst/>
          </a:prstGeom>
          <a:noFill/>
          <a:ln cap="flat" cmpd="sng" w="19050">
            <a:solidFill>
              <a:schemeClr val="dk2"/>
            </a:solidFill>
            <a:prstDash val="solid"/>
            <a:round/>
            <a:headEnd len="sm" w="sm" type="none"/>
            <a:tailEnd len="sm" w="sm" type="none"/>
          </a:ln>
        </p:spPr>
      </p:pic>
      <p:sp>
        <p:nvSpPr>
          <p:cNvPr id="2539" name="Google Shape;2539;p266"/>
          <p:cNvSpPr txBox="1"/>
          <p:nvPr/>
        </p:nvSpPr>
        <p:spPr>
          <a:xfrm>
            <a:off x="872100" y="3646425"/>
            <a:ext cx="7613700" cy="1058700"/>
          </a:xfrm>
          <a:prstGeom prst="rect">
            <a:avLst/>
          </a:prstGeom>
          <a:noFill/>
          <a:ln>
            <a:noFill/>
          </a:ln>
        </p:spPr>
        <p:txBody>
          <a:bodyPr anchorCtr="0" anchor="t" bIns="91425" lIns="91425" spcFirstLastPara="1" rIns="91425" wrap="square" tIns="91425">
            <a:noAutofit/>
          </a:bodyPr>
          <a:lstStyle/>
          <a:p>
            <a:pPr indent="0" lvl="0" marL="914400" rtl="0" algn="l">
              <a:spcBef>
                <a:spcPts val="0"/>
              </a:spcBef>
              <a:spcAft>
                <a:spcPts val="0"/>
              </a:spcAft>
              <a:buNone/>
            </a:pPr>
            <a:r>
              <a:rPr lang="en" sz="2000"/>
              <a:t>Show your thinking using drawings, words or numbers. </a:t>
            </a:r>
            <a:endParaRPr sz="2000"/>
          </a:p>
          <a:p>
            <a:pPr indent="0" lvl="0" marL="914400" rtl="0" algn="l">
              <a:spcBef>
                <a:spcPts val="1000"/>
              </a:spcBef>
              <a:spcAft>
                <a:spcPts val="1000"/>
              </a:spcAft>
              <a:buNone/>
            </a:pPr>
            <a:r>
              <a:rPr lang="en" sz="2000"/>
              <a:t>Equation: _________________________________</a:t>
            </a:r>
            <a:endParaRPr sz="2000"/>
          </a:p>
        </p:txBody>
      </p:sp>
    </p:spTree>
  </p:cSld>
  <p:clrMapOvr>
    <a:masterClrMapping/>
  </p:clrMapOvr>
</p:sld>
</file>

<file path=ppt/slides/slide2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43" name="Shape 2543"/>
        <p:cNvGrpSpPr/>
        <p:nvPr/>
      </p:nvGrpSpPr>
      <p:grpSpPr>
        <a:xfrm>
          <a:off x="0" y="0"/>
          <a:ext cx="0" cy="0"/>
          <a:chOff x="0" y="0"/>
          <a:chExt cx="0" cy="0"/>
        </a:xfrm>
      </p:grpSpPr>
      <p:sp>
        <p:nvSpPr>
          <p:cNvPr id="2544" name="Google Shape;2544;p26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545" name="Google Shape;2545;p267"/>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2546" name="Google Shape;2546;p267"/>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2547" name="Google Shape;2547;p267"/>
          <p:cNvPicPr preferRelativeResize="0"/>
          <p:nvPr/>
        </p:nvPicPr>
        <p:blipFill>
          <a:blip r:embed="rId3">
            <a:alphaModFix/>
          </a:blip>
          <a:stretch>
            <a:fillRect/>
          </a:stretch>
        </p:blipFill>
        <p:spPr>
          <a:xfrm>
            <a:off x="3881365" y="2490775"/>
            <a:ext cx="2522675" cy="2232050"/>
          </a:xfrm>
          <a:prstGeom prst="rect">
            <a:avLst/>
          </a:prstGeom>
          <a:noFill/>
          <a:ln>
            <a:noFill/>
          </a:ln>
        </p:spPr>
      </p:pic>
      <p:sp>
        <p:nvSpPr>
          <p:cNvPr id="2548" name="Google Shape;2548;p267"/>
          <p:cNvSpPr/>
          <p:nvPr/>
        </p:nvSpPr>
        <p:spPr>
          <a:xfrm flipH="1">
            <a:off x="626140" y="1783125"/>
            <a:ext cx="3036936"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267"/>
          <p:cNvSpPr txBox="1"/>
          <p:nvPr/>
        </p:nvSpPr>
        <p:spPr>
          <a:xfrm>
            <a:off x="1160825" y="2082775"/>
            <a:ext cx="20829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Quicksand"/>
                <a:ea typeface="Quicksand"/>
                <a:cs typeface="Quicksand"/>
                <a:sym typeface="Quicksand"/>
              </a:rPr>
              <a:t>What were some of the methods you used?</a:t>
            </a:r>
            <a:endParaRPr b="1" sz="18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1100">
              <a:latin typeface="Livvic"/>
              <a:ea typeface="Livvic"/>
              <a:cs typeface="Livvic"/>
              <a:sym typeface="Livvic"/>
            </a:endParaRPr>
          </a:p>
        </p:txBody>
      </p:sp>
      <p:sp>
        <p:nvSpPr>
          <p:cNvPr id="2550" name="Google Shape;2550;p267"/>
          <p:cNvSpPr txBox="1"/>
          <p:nvPr/>
        </p:nvSpPr>
        <p:spPr>
          <a:xfrm>
            <a:off x="732325" y="491875"/>
            <a:ext cx="71331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a:latin typeface="Quicksand"/>
                <a:ea typeface="Quicksand"/>
                <a:cs typeface="Quicksand"/>
                <a:sym typeface="Quicksand"/>
              </a:rPr>
              <a:t>Today we solved word problems together using different methods. </a:t>
            </a:r>
            <a:endParaRPr b="1" sz="2500">
              <a:latin typeface="Quicksand"/>
              <a:ea typeface="Quicksand"/>
              <a:cs typeface="Quicksand"/>
              <a:sym typeface="Quicksand"/>
            </a:endParaRPr>
          </a:p>
        </p:txBody>
      </p:sp>
    </p:spTree>
  </p:cSld>
  <p:clrMapOvr>
    <a:masterClrMapping/>
  </p:clrMapOvr>
</p:sld>
</file>

<file path=ppt/slides/slide2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554" name="Shape 2554"/>
        <p:cNvGrpSpPr/>
        <p:nvPr/>
      </p:nvGrpSpPr>
      <p:grpSpPr>
        <a:xfrm>
          <a:off x="0" y="0"/>
          <a:ext cx="0" cy="0"/>
          <a:chOff x="0" y="0"/>
          <a:chExt cx="0" cy="0"/>
        </a:xfrm>
      </p:grpSpPr>
      <p:sp>
        <p:nvSpPr>
          <p:cNvPr id="2555" name="Google Shape;2555;p268"/>
          <p:cNvSpPr txBox="1"/>
          <p:nvPr>
            <p:ph type="ctrTitle"/>
          </p:nvPr>
        </p:nvSpPr>
        <p:spPr>
          <a:xfrm>
            <a:off x="904175" y="1951200"/>
            <a:ext cx="7100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Center Day 4 (Optional)</a:t>
            </a:r>
            <a:endParaRPr sz="3900">
              <a:solidFill>
                <a:srgbClr val="434343"/>
              </a:solidFill>
              <a:latin typeface="Hepta Slab"/>
              <a:ea typeface="Hepta Slab"/>
              <a:cs typeface="Hepta Slab"/>
              <a:sym typeface="Hepta Slab"/>
            </a:endParaRPr>
          </a:p>
        </p:txBody>
      </p:sp>
      <p:sp>
        <p:nvSpPr>
          <p:cNvPr id="2556" name="Google Shape;2556;p268"/>
          <p:cNvSpPr txBox="1"/>
          <p:nvPr/>
        </p:nvSpPr>
        <p:spPr>
          <a:xfrm>
            <a:off x="2486775" y="2689200"/>
            <a:ext cx="6009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play games to practice subtracting and making equations.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557" name="Google Shape;2557;p268"/>
          <p:cNvSpPr/>
          <p:nvPr/>
        </p:nvSpPr>
        <p:spPr>
          <a:xfrm>
            <a:off x="1985490"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268"/>
          <p:cNvSpPr txBox="1"/>
          <p:nvPr/>
        </p:nvSpPr>
        <p:spPr>
          <a:xfrm>
            <a:off x="0" y="4834325"/>
            <a:ext cx="4058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1.OA.C.6, 1.OA.D.8</a:t>
            </a:r>
            <a:endParaRPr sz="1100">
              <a:latin typeface="Quicksand"/>
              <a:ea typeface="Quicksand"/>
              <a:cs typeface="Quicksand"/>
              <a:sym typeface="Quicksand"/>
            </a:endParaRPr>
          </a:p>
        </p:txBody>
      </p:sp>
      <p:sp>
        <p:nvSpPr>
          <p:cNvPr id="2559" name="Google Shape;2559;p268"/>
          <p:cNvSpPr txBox="1"/>
          <p:nvPr/>
        </p:nvSpPr>
        <p:spPr>
          <a:xfrm>
            <a:off x="7605625" y="0"/>
            <a:ext cx="1538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63" name="Shape 2563"/>
        <p:cNvGrpSpPr/>
        <p:nvPr/>
      </p:nvGrpSpPr>
      <p:grpSpPr>
        <a:xfrm>
          <a:off x="0" y="0"/>
          <a:ext cx="0" cy="0"/>
          <a:chOff x="0" y="0"/>
          <a:chExt cx="0" cy="0"/>
        </a:xfrm>
      </p:grpSpPr>
      <p:sp>
        <p:nvSpPr>
          <p:cNvPr id="2564" name="Google Shape;2564;p269"/>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a:t>
            </a:r>
            <a:endParaRPr b="0" sz="2800">
              <a:solidFill>
                <a:schemeClr val="accent5"/>
              </a:solidFill>
              <a:latin typeface="Hepta Slab"/>
              <a:ea typeface="Hepta Slab"/>
              <a:cs typeface="Hepta Slab"/>
              <a:sym typeface="Hepta Slab"/>
            </a:endParaRPr>
          </a:p>
        </p:txBody>
      </p:sp>
      <p:sp>
        <p:nvSpPr>
          <p:cNvPr id="2565" name="Google Shape;2565;p26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566" name="Google Shape;2566;p269"/>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269"/>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568" name="Google Shape;2568;p269"/>
          <p:cNvPicPr preferRelativeResize="0"/>
          <p:nvPr/>
        </p:nvPicPr>
        <p:blipFill>
          <a:blip r:embed="rId3">
            <a:alphaModFix/>
          </a:blip>
          <a:stretch>
            <a:fillRect/>
          </a:stretch>
        </p:blipFill>
        <p:spPr>
          <a:xfrm>
            <a:off x="4020082" y="2078765"/>
            <a:ext cx="2131850" cy="985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72" name="Shape 2572"/>
        <p:cNvGrpSpPr/>
        <p:nvPr/>
      </p:nvGrpSpPr>
      <p:grpSpPr>
        <a:xfrm>
          <a:off x="0" y="0"/>
          <a:ext cx="0" cy="0"/>
          <a:chOff x="0" y="0"/>
          <a:chExt cx="0" cy="0"/>
        </a:xfrm>
      </p:grpSpPr>
      <p:sp>
        <p:nvSpPr>
          <p:cNvPr id="2573" name="Google Shape;2573;p270"/>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a:t>
            </a:r>
            <a:endParaRPr b="0" sz="2800">
              <a:solidFill>
                <a:schemeClr val="accent5"/>
              </a:solidFill>
              <a:latin typeface="Hepta Slab"/>
              <a:ea typeface="Hepta Slab"/>
              <a:cs typeface="Hepta Slab"/>
              <a:sym typeface="Hepta Slab"/>
            </a:endParaRPr>
          </a:p>
        </p:txBody>
      </p:sp>
      <p:sp>
        <p:nvSpPr>
          <p:cNvPr id="2574" name="Google Shape;2574;p27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575" name="Google Shape;2575;p270"/>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270"/>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577" name="Google Shape;2577;p270"/>
          <p:cNvPicPr preferRelativeResize="0"/>
          <p:nvPr/>
        </p:nvPicPr>
        <p:blipFill>
          <a:blip r:embed="rId3">
            <a:alphaModFix/>
          </a:blip>
          <a:stretch>
            <a:fillRect/>
          </a:stretch>
        </p:blipFill>
        <p:spPr>
          <a:xfrm>
            <a:off x="3699285" y="1944002"/>
            <a:ext cx="2678557" cy="1057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81" name="Shape 2581"/>
        <p:cNvGrpSpPr/>
        <p:nvPr/>
      </p:nvGrpSpPr>
      <p:grpSpPr>
        <a:xfrm>
          <a:off x="0" y="0"/>
          <a:ext cx="0" cy="0"/>
          <a:chOff x="0" y="0"/>
          <a:chExt cx="0" cy="0"/>
        </a:xfrm>
      </p:grpSpPr>
      <p:sp>
        <p:nvSpPr>
          <p:cNvPr id="2582" name="Google Shape;2582;p271"/>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a:t>
            </a:r>
            <a:endParaRPr b="0" sz="2800">
              <a:solidFill>
                <a:schemeClr val="accent5"/>
              </a:solidFill>
              <a:latin typeface="Hepta Slab"/>
              <a:ea typeface="Hepta Slab"/>
              <a:cs typeface="Hepta Slab"/>
              <a:sym typeface="Hepta Slab"/>
            </a:endParaRPr>
          </a:p>
        </p:txBody>
      </p:sp>
      <p:sp>
        <p:nvSpPr>
          <p:cNvPr id="2583" name="Google Shape;2583;p27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584" name="Google Shape;2584;p271"/>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271"/>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586" name="Google Shape;2586;p271"/>
          <p:cNvPicPr preferRelativeResize="0"/>
          <p:nvPr/>
        </p:nvPicPr>
        <p:blipFill>
          <a:blip r:embed="rId3">
            <a:alphaModFix/>
          </a:blip>
          <a:stretch>
            <a:fillRect/>
          </a:stretch>
        </p:blipFill>
        <p:spPr>
          <a:xfrm>
            <a:off x="3752764" y="1933301"/>
            <a:ext cx="2740925" cy="11250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90" name="Shape 2590"/>
        <p:cNvGrpSpPr/>
        <p:nvPr/>
      </p:nvGrpSpPr>
      <p:grpSpPr>
        <a:xfrm>
          <a:off x="0" y="0"/>
          <a:ext cx="0" cy="0"/>
          <a:chOff x="0" y="0"/>
          <a:chExt cx="0" cy="0"/>
        </a:xfrm>
      </p:grpSpPr>
      <p:sp>
        <p:nvSpPr>
          <p:cNvPr id="2591" name="Google Shape;2591;p272"/>
          <p:cNvSpPr txBox="1"/>
          <p:nvPr>
            <p:ph type="ctrTitle"/>
          </p:nvPr>
        </p:nvSpPr>
        <p:spPr>
          <a:xfrm>
            <a:off x="578825" y="629549"/>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 Subtraction</a:t>
            </a:r>
            <a:endParaRPr b="0" sz="2800">
              <a:solidFill>
                <a:schemeClr val="accent5"/>
              </a:solidFill>
              <a:latin typeface="Hepta Slab"/>
              <a:ea typeface="Hepta Slab"/>
              <a:cs typeface="Hepta Slab"/>
              <a:sym typeface="Hepta Slab"/>
            </a:endParaRPr>
          </a:p>
        </p:txBody>
      </p:sp>
      <p:sp>
        <p:nvSpPr>
          <p:cNvPr id="2592" name="Google Shape;2592;p27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593" name="Google Shape;2593;p272"/>
          <p:cNvSpPr/>
          <p:nvPr/>
        </p:nvSpPr>
        <p:spPr>
          <a:xfrm>
            <a:off x="800450" y="1745800"/>
            <a:ext cx="2586060" cy="105732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272"/>
          <p:cNvSpPr txBox="1"/>
          <p:nvPr/>
        </p:nvSpPr>
        <p:spPr>
          <a:xfrm rot="-553905">
            <a:off x="843372" y="1879645"/>
            <a:ext cx="2500184" cy="4799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Bitter"/>
                <a:ea typeface="Bitter"/>
                <a:cs typeface="Bitter"/>
                <a:sym typeface="Bitter"/>
              </a:rPr>
              <a:t>Find the value of each expression mentally</a:t>
            </a:r>
            <a:endParaRPr b="1">
              <a:latin typeface="Bitter"/>
              <a:ea typeface="Bitter"/>
              <a:cs typeface="Bitter"/>
              <a:sym typeface="Bitter"/>
            </a:endParaRPr>
          </a:p>
        </p:txBody>
      </p:sp>
      <p:pic>
        <p:nvPicPr>
          <p:cNvPr id="2595" name="Google Shape;2595;p272"/>
          <p:cNvPicPr preferRelativeResize="0"/>
          <p:nvPr/>
        </p:nvPicPr>
        <p:blipFill>
          <a:blip r:embed="rId3">
            <a:alphaModFix/>
          </a:blip>
          <a:stretch>
            <a:fillRect/>
          </a:stretch>
        </p:blipFill>
        <p:spPr>
          <a:xfrm>
            <a:off x="4191189" y="2040226"/>
            <a:ext cx="2127354" cy="874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99" name="Shape 2599"/>
        <p:cNvGrpSpPr/>
        <p:nvPr/>
      </p:nvGrpSpPr>
      <p:grpSpPr>
        <a:xfrm>
          <a:off x="0" y="0"/>
          <a:ext cx="0" cy="0"/>
          <a:chOff x="0" y="0"/>
          <a:chExt cx="0" cy="0"/>
        </a:xfrm>
      </p:grpSpPr>
      <p:sp>
        <p:nvSpPr>
          <p:cNvPr id="2600" name="Google Shape;2600;p273"/>
          <p:cNvSpPr txBox="1"/>
          <p:nvPr>
            <p:ph type="ctrTitle"/>
          </p:nvPr>
        </p:nvSpPr>
        <p:spPr>
          <a:xfrm>
            <a:off x="447800" y="41935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 Introduce How Close?, Close to 0</a:t>
            </a:r>
            <a:endParaRPr b="0" sz="2500">
              <a:solidFill>
                <a:schemeClr val="accent5"/>
              </a:solidFill>
              <a:latin typeface="Hepta Slab"/>
              <a:ea typeface="Hepta Slab"/>
              <a:cs typeface="Hepta Slab"/>
              <a:sym typeface="Hepta Slab"/>
            </a:endParaRPr>
          </a:p>
        </p:txBody>
      </p:sp>
      <p:sp>
        <p:nvSpPr>
          <p:cNvPr id="2601" name="Google Shape;2601;p2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602" name="Google Shape;2602;p273"/>
          <p:cNvSpPr txBox="1"/>
          <p:nvPr/>
        </p:nvSpPr>
        <p:spPr>
          <a:xfrm>
            <a:off x="583375" y="1261825"/>
            <a:ext cx="7998600" cy="3175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You are going to play another stage of How Close? In this version, the goal is to get as close to 0 as possible. You can choose to subtract two or three numbers from 20.</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During each round, both partners need 4 cards. Choose 2 or 3 of those cards to subtract from 20.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After each partner records their choice and the difference, explain to your partner why you chose the number you did.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Keep the cards that you don’t use. These cards can be played in the next round.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Pick new cards so that you have 4 cards.</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Choose the round where you got closest to 0 and make a representation of one of your subtraction equations.</a:t>
            </a:r>
            <a:endParaRPr>
              <a:latin typeface="Quicksand"/>
              <a:ea typeface="Quicksand"/>
              <a:cs typeface="Quicksand"/>
              <a:sym typeface="Quicksand"/>
            </a:endParaRPr>
          </a:p>
        </p:txBody>
      </p:sp>
    </p:spTree>
  </p:cSld>
  <p:clrMapOvr>
    <a:masterClrMapping/>
  </p:clrMapOvr>
</p:sld>
</file>

<file path=ppt/slides/slide2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06" name="Shape 2606"/>
        <p:cNvGrpSpPr/>
        <p:nvPr/>
      </p:nvGrpSpPr>
      <p:grpSpPr>
        <a:xfrm>
          <a:off x="0" y="0"/>
          <a:ext cx="0" cy="0"/>
          <a:chOff x="0" y="0"/>
          <a:chExt cx="0" cy="0"/>
        </a:xfrm>
      </p:grpSpPr>
      <p:sp>
        <p:nvSpPr>
          <p:cNvPr id="2607" name="Google Shape;2607;p274"/>
          <p:cNvSpPr txBox="1"/>
          <p:nvPr>
            <p:ph type="ctrTitle"/>
          </p:nvPr>
        </p:nvSpPr>
        <p:spPr>
          <a:xfrm>
            <a:off x="455625" y="383496"/>
            <a:ext cx="7772400" cy="60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200">
                <a:solidFill>
                  <a:schemeClr val="accent5"/>
                </a:solidFill>
                <a:latin typeface="Hepta Slab"/>
                <a:ea typeface="Hepta Slab"/>
                <a:cs typeface="Hepta Slab"/>
                <a:sym typeface="Hepta Slab"/>
              </a:rPr>
              <a:t>    Centers: Introduce Number Puzzles, Up to 20</a:t>
            </a:r>
            <a:endParaRPr b="0" sz="2200">
              <a:solidFill>
                <a:schemeClr val="accent5"/>
              </a:solidFill>
              <a:latin typeface="Hepta Slab"/>
              <a:ea typeface="Hepta Slab"/>
              <a:cs typeface="Hepta Slab"/>
              <a:sym typeface="Hepta Slab"/>
            </a:endParaRPr>
          </a:p>
        </p:txBody>
      </p:sp>
      <p:sp>
        <p:nvSpPr>
          <p:cNvPr id="2608" name="Google Shape;2608;p2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609" name="Google Shape;2609;p274"/>
          <p:cNvSpPr txBox="1"/>
          <p:nvPr/>
        </p:nvSpPr>
        <p:spPr>
          <a:xfrm>
            <a:off x="583375" y="1261825"/>
            <a:ext cx="7998600" cy="31758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We are going to play a new version of the Number Puzzles Center. This time, you will work with numbers up to 20.</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Take out all of the 10s from your deck. You will use the cards 0-9 to fill in the number puzzle page.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You will only use each card once. </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Then you will compare with your partner.</a:t>
            </a:r>
            <a:endParaRPr>
              <a:latin typeface="Quicksand"/>
              <a:ea typeface="Quicksand"/>
              <a:cs typeface="Quicksand"/>
              <a:sym typeface="Quicksand"/>
            </a:endParaRPr>
          </a:p>
        </p:txBody>
      </p:sp>
      <p:pic>
        <p:nvPicPr>
          <p:cNvPr id="2610" name="Google Shape;2610;p274"/>
          <p:cNvPicPr preferRelativeResize="0"/>
          <p:nvPr/>
        </p:nvPicPr>
        <p:blipFill>
          <a:blip r:embed="rId3">
            <a:alphaModFix/>
          </a:blip>
          <a:stretch>
            <a:fillRect/>
          </a:stretch>
        </p:blipFill>
        <p:spPr>
          <a:xfrm>
            <a:off x="5338225" y="2837125"/>
            <a:ext cx="2702500" cy="951575"/>
          </a:xfrm>
          <a:prstGeom prst="rect">
            <a:avLst/>
          </a:prstGeom>
          <a:noFill/>
          <a:ln>
            <a:noFill/>
          </a:ln>
        </p:spPr>
      </p:pic>
    </p:spTree>
  </p:cSld>
  <p:clrMapOvr>
    <a:masterClrMapping/>
  </p:clrMapOvr>
</p:sld>
</file>

<file path=ppt/slides/slide2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14" name="Shape 2614"/>
        <p:cNvGrpSpPr/>
        <p:nvPr/>
      </p:nvGrpSpPr>
      <p:grpSpPr>
        <a:xfrm>
          <a:off x="0" y="0"/>
          <a:ext cx="0" cy="0"/>
          <a:chOff x="0" y="0"/>
          <a:chExt cx="0" cy="0"/>
        </a:xfrm>
      </p:grpSpPr>
      <p:sp>
        <p:nvSpPr>
          <p:cNvPr id="2615" name="Google Shape;2615;p27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616" name="Google Shape;2616;p275"/>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2617" name="Google Shape;2617;p275"/>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2618" name="Google Shape;2618;p275"/>
          <p:cNvPicPr preferRelativeResize="0"/>
          <p:nvPr/>
        </p:nvPicPr>
        <p:blipFill>
          <a:blip r:embed="rId3">
            <a:alphaModFix/>
          </a:blip>
          <a:stretch>
            <a:fillRect/>
          </a:stretch>
        </p:blipFill>
        <p:spPr>
          <a:xfrm>
            <a:off x="3881365" y="2490775"/>
            <a:ext cx="2522675" cy="2232050"/>
          </a:xfrm>
          <a:prstGeom prst="rect">
            <a:avLst/>
          </a:prstGeom>
          <a:noFill/>
          <a:ln>
            <a:noFill/>
          </a:ln>
        </p:spPr>
      </p:pic>
      <p:sp>
        <p:nvSpPr>
          <p:cNvPr id="2619" name="Google Shape;2619;p275"/>
          <p:cNvSpPr/>
          <p:nvPr/>
        </p:nvSpPr>
        <p:spPr>
          <a:xfrm flipH="1">
            <a:off x="626140" y="1783125"/>
            <a:ext cx="3036936"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275"/>
          <p:cNvSpPr txBox="1"/>
          <p:nvPr/>
        </p:nvSpPr>
        <p:spPr>
          <a:xfrm>
            <a:off x="1160825" y="2082775"/>
            <a:ext cx="20829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Quicksand"/>
                <a:ea typeface="Quicksand"/>
                <a:cs typeface="Quicksand"/>
                <a:sym typeface="Quicksand"/>
              </a:rPr>
              <a:t>What strategies did you use to subtract numbers?</a:t>
            </a:r>
            <a:endParaRPr b="1" sz="18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1100">
              <a:latin typeface="Livvic"/>
              <a:ea typeface="Livvic"/>
              <a:cs typeface="Livvic"/>
              <a:sym typeface="Livvic"/>
            </a:endParaRPr>
          </a:p>
        </p:txBody>
      </p:sp>
      <p:sp>
        <p:nvSpPr>
          <p:cNvPr id="2621" name="Google Shape;2621;p275"/>
          <p:cNvSpPr txBox="1"/>
          <p:nvPr/>
        </p:nvSpPr>
        <p:spPr>
          <a:xfrm>
            <a:off x="732325" y="491875"/>
            <a:ext cx="71331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a:latin typeface="Quicksand"/>
                <a:ea typeface="Quicksand"/>
                <a:cs typeface="Quicksand"/>
                <a:sym typeface="Quicksand"/>
              </a:rPr>
              <a:t>Today we learned two new games that we can play during center time.</a:t>
            </a:r>
            <a:endParaRPr b="1" sz="2500">
              <a:latin typeface="Quicksand"/>
              <a:ea typeface="Quicksand"/>
              <a:cs typeface="Quicksand"/>
              <a:sym typeface="Quicksand"/>
            </a:endParaRPr>
          </a:p>
        </p:txBody>
      </p:sp>
    </p:spTree>
  </p:cSld>
  <p:clrMapOvr>
    <a:masterClrMapping/>
  </p:clrMapOvr>
</p:sld>
</file>

<file path=ppt/slides/slide2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2625" name="Shape 2625"/>
        <p:cNvGrpSpPr/>
        <p:nvPr/>
      </p:nvGrpSpPr>
      <p:grpSpPr>
        <a:xfrm>
          <a:off x="0" y="0"/>
          <a:ext cx="0" cy="0"/>
          <a:chOff x="0" y="0"/>
          <a:chExt cx="0" cy="0"/>
        </a:xfrm>
      </p:grpSpPr>
      <p:sp>
        <p:nvSpPr>
          <p:cNvPr id="2626" name="Google Shape;2626;p276"/>
          <p:cNvSpPr txBox="1"/>
          <p:nvPr>
            <p:ph type="ctrTitle"/>
          </p:nvPr>
        </p:nvSpPr>
        <p:spPr>
          <a:xfrm>
            <a:off x="904175" y="1951200"/>
            <a:ext cx="7100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Around the Room (Optional)</a:t>
            </a:r>
            <a:endParaRPr sz="3900">
              <a:solidFill>
                <a:srgbClr val="434343"/>
              </a:solidFill>
              <a:latin typeface="Hepta Slab"/>
              <a:ea typeface="Hepta Slab"/>
              <a:cs typeface="Hepta Slab"/>
              <a:sym typeface="Hepta Slab"/>
            </a:endParaRPr>
          </a:p>
        </p:txBody>
      </p:sp>
      <p:sp>
        <p:nvSpPr>
          <p:cNvPr id="2627" name="Google Shape;2627;p276"/>
          <p:cNvSpPr txBox="1"/>
          <p:nvPr/>
        </p:nvSpPr>
        <p:spPr>
          <a:xfrm>
            <a:off x="2486775" y="2689200"/>
            <a:ext cx="6009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Quicksand"/>
                <a:ea typeface="Quicksand"/>
                <a:cs typeface="Quicksand"/>
                <a:sym typeface="Quicksand"/>
              </a:rPr>
              <a:t>Let’s write addition and subtraction story problems.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2628" name="Google Shape;2628;p276"/>
          <p:cNvSpPr/>
          <p:nvPr/>
        </p:nvSpPr>
        <p:spPr>
          <a:xfrm>
            <a:off x="1985490"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276"/>
          <p:cNvSpPr txBox="1"/>
          <p:nvPr/>
        </p:nvSpPr>
        <p:spPr>
          <a:xfrm>
            <a:off x="0" y="4834325"/>
            <a:ext cx="40587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1.OA.A.1, 1.OA.A.2, 1.OA.B.3, 1.OA.C.5</a:t>
            </a:r>
            <a:endParaRPr sz="1100">
              <a:latin typeface="Quicksand"/>
              <a:ea typeface="Quicksand"/>
              <a:cs typeface="Quicksand"/>
              <a:sym typeface="Quicksand"/>
            </a:endParaRPr>
          </a:p>
        </p:txBody>
      </p:sp>
      <p:sp>
        <p:nvSpPr>
          <p:cNvPr id="2630" name="Google Shape;2630;p276"/>
          <p:cNvSpPr txBox="1"/>
          <p:nvPr/>
        </p:nvSpPr>
        <p:spPr>
          <a:xfrm>
            <a:off x="7605625" y="0"/>
            <a:ext cx="1538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34" name="Shape 2634"/>
        <p:cNvGrpSpPr/>
        <p:nvPr/>
      </p:nvGrpSpPr>
      <p:grpSpPr>
        <a:xfrm>
          <a:off x="0" y="0"/>
          <a:ext cx="0" cy="0"/>
          <a:chOff x="0" y="0"/>
          <a:chExt cx="0" cy="0"/>
        </a:xfrm>
      </p:grpSpPr>
      <p:sp>
        <p:nvSpPr>
          <p:cNvPr id="2635" name="Google Shape;2635;p277"/>
          <p:cNvSpPr txBox="1"/>
          <p:nvPr>
            <p:ph type="ctrTitle"/>
          </p:nvPr>
        </p:nvSpPr>
        <p:spPr>
          <a:xfrm>
            <a:off x="621600" y="939674"/>
            <a:ext cx="7772400" cy="42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Notice and Wonder: </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5 in the Classroom </a:t>
            </a:r>
            <a:endParaRPr b="0" sz="2800">
              <a:solidFill>
                <a:schemeClr val="accent5"/>
              </a:solidFill>
              <a:latin typeface="Hepta Slab"/>
              <a:ea typeface="Hepta Slab"/>
              <a:cs typeface="Hepta Slab"/>
              <a:sym typeface="Hepta Slab"/>
            </a:endParaRPr>
          </a:p>
        </p:txBody>
      </p:sp>
      <p:sp>
        <p:nvSpPr>
          <p:cNvPr id="2636" name="Google Shape;2636;p27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2637" name="Google Shape;2637;p277"/>
          <p:cNvSpPr/>
          <p:nvPr/>
        </p:nvSpPr>
        <p:spPr>
          <a:xfrm rot="913624">
            <a:off x="5963097" y="2450623"/>
            <a:ext cx="2514498" cy="1000116"/>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277"/>
          <p:cNvSpPr txBox="1"/>
          <p:nvPr/>
        </p:nvSpPr>
        <p:spPr>
          <a:xfrm rot="845611">
            <a:off x="6288123" y="2511391"/>
            <a:ext cx="1746985" cy="878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wonder?</a:t>
            </a:r>
            <a:endParaRPr sz="1900">
              <a:solidFill>
                <a:srgbClr val="0097A7"/>
              </a:solidFill>
              <a:latin typeface="Caveat Brush"/>
              <a:ea typeface="Caveat Brush"/>
              <a:cs typeface="Caveat Brush"/>
              <a:sym typeface="Caveat Brush"/>
            </a:endParaRPr>
          </a:p>
        </p:txBody>
      </p:sp>
      <p:sp>
        <p:nvSpPr>
          <p:cNvPr id="2639" name="Google Shape;2639;p277"/>
          <p:cNvSpPr/>
          <p:nvPr/>
        </p:nvSpPr>
        <p:spPr>
          <a:xfrm rot="-567788">
            <a:off x="644240" y="1580021"/>
            <a:ext cx="2514547" cy="1000073"/>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277"/>
          <p:cNvSpPr txBox="1"/>
          <p:nvPr/>
        </p:nvSpPr>
        <p:spPr>
          <a:xfrm rot="-622673">
            <a:off x="1028025" y="1640706"/>
            <a:ext cx="1746979" cy="87869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rgbClr val="0097A7"/>
                </a:solidFill>
                <a:latin typeface="Caveat Brush"/>
                <a:ea typeface="Caveat Brush"/>
                <a:cs typeface="Caveat Brush"/>
                <a:sym typeface="Caveat Brush"/>
              </a:rPr>
              <a:t>What do you notice?</a:t>
            </a:r>
            <a:endParaRPr sz="1900">
              <a:solidFill>
                <a:srgbClr val="0097A7"/>
              </a:solidFill>
              <a:latin typeface="Caveat Brush"/>
              <a:ea typeface="Caveat Brush"/>
              <a:cs typeface="Caveat Brush"/>
              <a:sym typeface="Caveat Brush"/>
            </a:endParaRPr>
          </a:p>
        </p:txBody>
      </p:sp>
      <p:pic>
        <p:nvPicPr>
          <p:cNvPr id="2641" name="Google Shape;2641;p277"/>
          <p:cNvPicPr preferRelativeResize="0"/>
          <p:nvPr/>
        </p:nvPicPr>
        <p:blipFill>
          <a:blip r:embed="rId3">
            <a:alphaModFix/>
          </a:blip>
          <a:stretch>
            <a:fillRect/>
          </a:stretch>
        </p:blipFill>
        <p:spPr>
          <a:xfrm>
            <a:off x="3137188" y="1921330"/>
            <a:ext cx="2773037" cy="2058695"/>
          </a:xfrm>
          <a:prstGeom prst="rect">
            <a:avLst/>
          </a:prstGeom>
          <a:noFill/>
          <a:ln>
            <a:noFill/>
          </a:ln>
        </p:spPr>
      </p:pic>
    </p:spTree>
  </p:cSld>
  <p:clrMapOvr>
    <a:masterClrMapping/>
  </p:clrMapOvr>
</p:sld>
</file>

<file path=ppt/slides/slide2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45" name="Shape 2645"/>
        <p:cNvGrpSpPr/>
        <p:nvPr/>
      </p:nvGrpSpPr>
      <p:grpSpPr>
        <a:xfrm>
          <a:off x="0" y="0"/>
          <a:ext cx="0" cy="0"/>
          <a:chOff x="0" y="0"/>
          <a:chExt cx="0" cy="0"/>
        </a:xfrm>
      </p:grpSpPr>
      <p:sp>
        <p:nvSpPr>
          <p:cNvPr id="2646" name="Google Shape;2646;p278"/>
          <p:cNvSpPr txBox="1"/>
          <p:nvPr>
            <p:ph type="ctrTitle"/>
          </p:nvPr>
        </p:nvSpPr>
        <p:spPr>
          <a:xfrm>
            <a:off x="447800" y="419350"/>
            <a:ext cx="7772400" cy="68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Writing Classroom Story Problems</a:t>
            </a:r>
            <a:endParaRPr b="0" sz="2500">
              <a:solidFill>
                <a:schemeClr val="accent5"/>
              </a:solidFill>
              <a:latin typeface="Hepta Slab"/>
              <a:ea typeface="Hepta Slab"/>
              <a:cs typeface="Hepta Slab"/>
              <a:sym typeface="Hepta Slab"/>
            </a:endParaRPr>
          </a:p>
        </p:txBody>
      </p:sp>
      <p:sp>
        <p:nvSpPr>
          <p:cNvPr id="2647" name="Google Shape;2647;p2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648" name="Google Shape;2648;p278"/>
          <p:cNvPicPr preferRelativeResize="0"/>
          <p:nvPr/>
        </p:nvPicPr>
        <p:blipFill>
          <a:blip r:embed="rId3">
            <a:alphaModFix/>
          </a:blip>
          <a:stretch>
            <a:fillRect/>
          </a:stretch>
        </p:blipFill>
        <p:spPr>
          <a:xfrm>
            <a:off x="3500563" y="1047275"/>
            <a:ext cx="1666875" cy="895350"/>
          </a:xfrm>
          <a:prstGeom prst="rect">
            <a:avLst/>
          </a:prstGeom>
          <a:noFill/>
          <a:ln>
            <a:noFill/>
          </a:ln>
        </p:spPr>
      </p:pic>
      <p:sp>
        <p:nvSpPr>
          <p:cNvPr id="2649" name="Google Shape;2649;p278"/>
          <p:cNvSpPr txBox="1"/>
          <p:nvPr/>
        </p:nvSpPr>
        <p:spPr>
          <a:xfrm>
            <a:off x="722400" y="2160050"/>
            <a:ext cx="3528900" cy="192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a:t>
            </a:r>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Addition story problem: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Solve the story problem.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Show your thinking using drawings, numbers, or words.</a:t>
            </a:r>
            <a:endParaRPr sz="1500">
              <a:latin typeface="Quicksand"/>
              <a:ea typeface="Quicksand"/>
              <a:cs typeface="Quicksand"/>
              <a:sym typeface="Quicksand"/>
            </a:endParaRPr>
          </a:p>
          <a:p>
            <a:pPr indent="-323850" lvl="0" marL="457200" rtl="0" algn="l">
              <a:spcBef>
                <a:spcPts val="1000"/>
              </a:spcBef>
              <a:spcAft>
                <a:spcPts val="1000"/>
              </a:spcAft>
              <a:buSzPts val="1500"/>
              <a:buFont typeface="Quicksand"/>
              <a:buChar char="●"/>
            </a:pPr>
            <a:r>
              <a:rPr lang="en" sz="1500">
                <a:latin typeface="Quicksand"/>
                <a:ea typeface="Quicksand"/>
                <a:cs typeface="Quicksand"/>
                <a:sym typeface="Quicksand"/>
              </a:rPr>
              <a:t>Equation</a:t>
            </a:r>
            <a:endParaRPr sz="1500">
              <a:latin typeface="Quicksand"/>
              <a:ea typeface="Quicksand"/>
              <a:cs typeface="Quicksand"/>
              <a:sym typeface="Quicksand"/>
            </a:endParaRPr>
          </a:p>
        </p:txBody>
      </p:sp>
      <p:sp>
        <p:nvSpPr>
          <p:cNvPr id="2650" name="Google Shape;2650;p278"/>
          <p:cNvSpPr txBox="1"/>
          <p:nvPr/>
        </p:nvSpPr>
        <p:spPr>
          <a:xfrm>
            <a:off x="4691300" y="2160050"/>
            <a:ext cx="3528900" cy="192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a:t>
            </a:r>
            <a:r>
              <a:rPr lang="en"/>
              <a:t>. </a:t>
            </a:r>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Subtraction </a:t>
            </a:r>
            <a:r>
              <a:rPr lang="en" sz="1500">
                <a:latin typeface="Quicksand"/>
                <a:ea typeface="Quicksand"/>
                <a:cs typeface="Quicksand"/>
                <a:sym typeface="Quicksand"/>
              </a:rPr>
              <a:t>story problem: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Solve the story problem.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Show your thinking using drawings, numbers, or words.</a:t>
            </a:r>
            <a:endParaRPr sz="1500">
              <a:latin typeface="Quicksand"/>
              <a:ea typeface="Quicksand"/>
              <a:cs typeface="Quicksand"/>
              <a:sym typeface="Quicksand"/>
            </a:endParaRPr>
          </a:p>
          <a:p>
            <a:pPr indent="-323850" lvl="0" marL="457200" rtl="0" algn="l">
              <a:spcBef>
                <a:spcPts val="1000"/>
              </a:spcBef>
              <a:spcAft>
                <a:spcPts val="1000"/>
              </a:spcAft>
              <a:buSzPts val="1500"/>
              <a:buFont typeface="Quicksand"/>
              <a:buChar char="●"/>
            </a:pPr>
            <a:r>
              <a:rPr lang="en" sz="1500">
                <a:latin typeface="Quicksand"/>
                <a:ea typeface="Quicksand"/>
                <a:cs typeface="Quicksand"/>
                <a:sym typeface="Quicksand"/>
              </a:rPr>
              <a:t>Equation</a:t>
            </a:r>
            <a:endParaRPr sz="1500">
              <a:latin typeface="Quicksand"/>
              <a:ea typeface="Quicksand"/>
              <a:cs typeface="Quicksand"/>
              <a:sym typeface="Quicksand"/>
            </a:endParaRPr>
          </a:p>
        </p:txBody>
      </p:sp>
    </p:spTree>
  </p:cSld>
  <p:clrMapOvr>
    <a:masterClrMapping/>
  </p:clrMapOvr>
</p:sld>
</file>

<file path=ppt/slides/slide2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54" name="Shape 2654"/>
        <p:cNvGrpSpPr/>
        <p:nvPr/>
      </p:nvGrpSpPr>
      <p:grpSpPr>
        <a:xfrm>
          <a:off x="0" y="0"/>
          <a:ext cx="0" cy="0"/>
          <a:chOff x="0" y="0"/>
          <a:chExt cx="0" cy="0"/>
        </a:xfrm>
      </p:grpSpPr>
      <p:sp>
        <p:nvSpPr>
          <p:cNvPr id="2655" name="Google Shape;2655;p279"/>
          <p:cNvSpPr txBox="1"/>
          <p:nvPr>
            <p:ph type="ctrTitle"/>
          </p:nvPr>
        </p:nvSpPr>
        <p:spPr>
          <a:xfrm>
            <a:off x="455625" y="383496"/>
            <a:ext cx="7772400" cy="60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200">
                <a:solidFill>
                  <a:schemeClr val="accent5"/>
                </a:solidFill>
                <a:latin typeface="Hepta Slab"/>
                <a:ea typeface="Hepta Slab"/>
                <a:cs typeface="Hepta Slab"/>
                <a:sym typeface="Hepta Slab"/>
              </a:rPr>
              <a:t>    Centers: Introduce Number Puzzles, Up to 20</a:t>
            </a:r>
            <a:endParaRPr b="1" sz="2200">
              <a:solidFill>
                <a:schemeClr val="accent5"/>
              </a:solidFill>
              <a:latin typeface="Hepta Slab"/>
              <a:ea typeface="Hepta Slab"/>
              <a:cs typeface="Hepta Slab"/>
              <a:sym typeface="Hepta Slab"/>
            </a:endParaRPr>
          </a:p>
        </p:txBody>
      </p:sp>
      <p:sp>
        <p:nvSpPr>
          <p:cNvPr id="2656" name="Google Shape;2656;p2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657" name="Google Shape;2657;p279"/>
          <p:cNvSpPr txBox="1"/>
          <p:nvPr/>
        </p:nvSpPr>
        <p:spPr>
          <a:xfrm>
            <a:off x="647525" y="1047950"/>
            <a:ext cx="7998600" cy="5562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1000"/>
              </a:spcAft>
              <a:buNone/>
            </a:pPr>
            <a:r>
              <a:rPr lang="en" sz="2000">
                <a:latin typeface="Quicksand"/>
                <a:ea typeface="Quicksand"/>
                <a:cs typeface="Quicksand"/>
                <a:sym typeface="Quicksand"/>
              </a:rPr>
              <a:t>Let’s solve our classmates’ story problems.</a:t>
            </a:r>
            <a:endParaRPr sz="2000">
              <a:latin typeface="Quicksand"/>
              <a:ea typeface="Quicksand"/>
              <a:cs typeface="Quicksand"/>
              <a:sym typeface="Quicksand"/>
            </a:endParaRPr>
          </a:p>
        </p:txBody>
      </p:sp>
      <p:sp>
        <p:nvSpPr>
          <p:cNvPr id="2658" name="Google Shape;2658;p279"/>
          <p:cNvSpPr txBox="1"/>
          <p:nvPr/>
        </p:nvSpPr>
        <p:spPr>
          <a:xfrm>
            <a:off x="562000" y="1839250"/>
            <a:ext cx="3443400" cy="27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a:t>
            </a:r>
            <a:endParaRPr/>
          </a:p>
          <a:p>
            <a:pPr indent="-317500" lvl="0" marL="457200" rtl="0" algn="l">
              <a:spcBef>
                <a:spcPts val="1000"/>
              </a:spcBef>
              <a:spcAft>
                <a:spcPts val="0"/>
              </a:spcAft>
              <a:buSzPts val="1400"/>
              <a:buChar char="●"/>
            </a:pPr>
            <a:r>
              <a:rPr lang="en"/>
              <a:t>Solve the story problem using drawings, numbers, or words. </a:t>
            </a:r>
            <a:endParaRPr/>
          </a:p>
          <a:p>
            <a:pPr indent="-317500" lvl="0" marL="457200" rtl="0" algn="l">
              <a:spcBef>
                <a:spcPts val="1000"/>
              </a:spcBef>
              <a:spcAft>
                <a:spcPts val="0"/>
              </a:spcAft>
              <a:buSzPts val="1400"/>
              <a:buChar char="●"/>
            </a:pPr>
            <a:r>
              <a:rPr lang="en"/>
              <a:t>Equation:</a:t>
            </a:r>
            <a:endParaRPr/>
          </a:p>
          <a:p>
            <a:pPr indent="0" lvl="0" marL="0" rtl="0" algn="l">
              <a:spcBef>
                <a:spcPts val="1000"/>
              </a:spcBef>
              <a:spcAft>
                <a:spcPts val="0"/>
              </a:spcAft>
              <a:buNone/>
            </a:pPr>
            <a:r>
              <a:rPr lang="en">
                <a:solidFill>
                  <a:schemeClr val="dk1"/>
                </a:solidFill>
              </a:rPr>
              <a:t>2</a:t>
            </a:r>
            <a:r>
              <a:rPr lang="en">
                <a:solidFill>
                  <a:schemeClr val="dk1"/>
                </a:solidFill>
              </a:rPr>
              <a:t>. </a:t>
            </a:r>
            <a:endParaRPr>
              <a:solidFill>
                <a:schemeClr val="dk1"/>
              </a:solidFill>
            </a:endParaRPr>
          </a:p>
          <a:p>
            <a:pPr indent="-317500" lvl="0" marL="457200" rtl="0" algn="l">
              <a:spcBef>
                <a:spcPts val="1000"/>
              </a:spcBef>
              <a:spcAft>
                <a:spcPts val="0"/>
              </a:spcAft>
              <a:buClr>
                <a:schemeClr val="dk1"/>
              </a:buClr>
              <a:buSzPts val="1400"/>
              <a:buChar char="●"/>
            </a:pPr>
            <a:r>
              <a:rPr lang="en">
                <a:solidFill>
                  <a:schemeClr val="dk1"/>
                </a:solidFill>
              </a:rPr>
              <a:t>Solve the story problem using drawings, numbers, or words. </a:t>
            </a:r>
            <a:endParaRPr>
              <a:solidFill>
                <a:schemeClr val="dk1"/>
              </a:solidFill>
            </a:endParaRPr>
          </a:p>
          <a:p>
            <a:pPr indent="-317500" lvl="0" marL="457200" rtl="0" algn="l">
              <a:spcBef>
                <a:spcPts val="1000"/>
              </a:spcBef>
              <a:spcAft>
                <a:spcPts val="0"/>
              </a:spcAft>
              <a:buClr>
                <a:schemeClr val="dk1"/>
              </a:buClr>
              <a:buSzPts val="1400"/>
              <a:buChar char="●"/>
            </a:pPr>
            <a:r>
              <a:rPr lang="en">
                <a:solidFill>
                  <a:schemeClr val="dk1"/>
                </a:solidFill>
              </a:rPr>
              <a:t>Equation:</a:t>
            </a:r>
            <a:endParaRPr/>
          </a:p>
          <a:p>
            <a:pPr indent="0" lvl="0" marL="0" rtl="0" algn="l">
              <a:spcBef>
                <a:spcPts val="1000"/>
              </a:spcBef>
              <a:spcAft>
                <a:spcPts val="1000"/>
              </a:spcAft>
              <a:buNone/>
            </a:pPr>
            <a:r>
              <a:t/>
            </a:r>
            <a:endParaRPr/>
          </a:p>
        </p:txBody>
      </p:sp>
      <p:sp>
        <p:nvSpPr>
          <p:cNvPr id="2659" name="Google Shape;2659;p279"/>
          <p:cNvSpPr txBox="1"/>
          <p:nvPr/>
        </p:nvSpPr>
        <p:spPr>
          <a:xfrm>
            <a:off x="4852725" y="1839250"/>
            <a:ext cx="3443400" cy="27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a:t>
            </a:r>
            <a:r>
              <a:rPr lang="en"/>
              <a:t>. </a:t>
            </a:r>
            <a:endParaRPr/>
          </a:p>
          <a:p>
            <a:pPr indent="-317500" lvl="0" marL="457200" rtl="0" algn="l">
              <a:spcBef>
                <a:spcPts val="1000"/>
              </a:spcBef>
              <a:spcAft>
                <a:spcPts val="0"/>
              </a:spcAft>
              <a:buSzPts val="1400"/>
              <a:buChar char="●"/>
            </a:pPr>
            <a:r>
              <a:rPr lang="en"/>
              <a:t>Solve the story problem using drawings, numbers, or words. </a:t>
            </a:r>
            <a:endParaRPr/>
          </a:p>
          <a:p>
            <a:pPr indent="-317500" lvl="0" marL="457200" rtl="0" algn="l">
              <a:spcBef>
                <a:spcPts val="1000"/>
              </a:spcBef>
              <a:spcAft>
                <a:spcPts val="0"/>
              </a:spcAft>
              <a:buSzPts val="1400"/>
              <a:buChar char="●"/>
            </a:pPr>
            <a:r>
              <a:rPr lang="en"/>
              <a:t>Equation:</a:t>
            </a:r>
            <a:endParaRPr/>
          </a:p>
          <a:p>
            <a:pPr indent="0" lvl="0" marL="0" rtl="0" algn="l">
              <a:spcBef>
                <a:spcPts val="1000"/>
              </a:spcBef>
              <a:spcAft>
                <a:spcPts val="0"/>
              </a:spcAft>
              <a:buNone/>
            </a:pPr>
            <a:r>
              <a:rPr lang="en">
                <a:solidFill>
                  <a:schemeClr val="dk1"/>
                </a:solidFill>
              </a:rPr>
              <a:t>4</a:t>
            </a:r>
            <a:r>
              <a:rPr lang="en">
                <a:solidFill>
                  <a:schemeClr val="dk1"/>
                </a:solidFill>
              </a:rPr>
              <a:t>. </a:t>
            </a:r>
            <a:endParaRPr>
              <a:solidFill>
                <a:schemeClr val="dk1"/>
              </a:solidFill>
            </a:endParaRPr>
          </a:p>
          <a:p>
            <a:pPr indent="-317500" lvl="0" marL="457200" rtl="0" algn="l">
              <a:spcBef>
                <a:spcPts val="1000"/>
              </a:spcBef>
              <a:spcAft>
                <a:spcPts val="0"/>
              </a:spcAft>
              <a:buClr>
                <a:schemeClr val="dk1"/>
              </a:buClr>
              <a:buSzPts val="1400"/>
              <a:buChar char="●"/>
            </a:pPr>
            <a:r>
              <a:rPr lang="en">
                <a:solidFill>
                  <a:schemeClr val="dk1"/>
                </a:solidFill>
              </a:rPr>
              <a:t>Solve the story problem using drawings, numbers, or words. </a:t>
            </a:r>
            <a:endParaRPr>
              <a:solidFill>
                <a:schemeClr val="dk1"/>
              </a:solidFill>
            </a:endParaRPr>
          </a:p>
          <a:p>
            <a:pPr indent="-317500" lvl="0" marL="457200" rtl="0" algn="l">
              <a:spcBef>
                <a:spcPts val="1000"/>
              </a:spcBef>
              <a:spcAft>
                <a:spcPts val="0"/>
              </a:spcAft>
              <a:buClr>
                <a:schemeClr val="dk1"/>
              </a:buClr>
              <a:buSzPts val="1400"/>
              <a:buChar char="●"/>
            </a:pPr>
            <a:r>
              <a:rPr lang="en">
                <a:solidFill>
                  <a:schemeClr val="dk1"/>
                </a:solidFill>
              </a:rPr>
              <a:t>Equation:</a:t>
            </a:r>
            <a:endParaRPr/>
          </a:p>
          <a:p>
            <a:pPr indent="0" lvl="0" marL="0" rtl="0" algn="l">
              <a:spcBef>
                <a:spcPts val="1000"/>
              </a:spcBef>
              <a:spcAft>
                <a:spcPts val="1000"/>
              </a:spcAft>
              <a:buNone/>
            </a:pPr>
            <a:r>
              <a:t/>
            </a:r>
            <a:endParaRPr/>
          </a:p>
        </p:txBody>
      </p:sp>
    </p:spTree>
  </p:cSld>
  <p:clrMapOvr>
    <a:masterClrMapping/>
  </p:clrMapOvr>
</p:sld>
</file>

<file path=ppt/slides/slide2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63" name="Shape 2663"/>
        <p:cNvGrpSpPr/>
        <p:nvPr/>
      </p:nvGrpSpPr>
      <p:grpSpPr>
        <a:xfrm>
          <a:off x="0" y="0"/>
          <a:ext cx="0" cy="0"/>
          <a:chOff x="0" y="0"/>
          <a:chExt cx="0" cy="0"/>
        </a:xfrm>
      </p:grpSpPr>
      <p:sp>
        <p:nvSpPr>
          <p:cNvPr id="2664" name="Google Shape;2664;p28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665" name="Google Shape;2665;p280"/>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2666" name="Google Shape;2666;p280"/>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2667" name="Google Shape;2667;p280"/>
          <p:cNvPicPr preferRelativeResize="0"/>
          <p:nvPr/>
        </p:nvPicPr>
        <p:blipFill>
          <a:blip r:embed="rId3">
            <a:alphaModFix/>
          </a:blip>
          <a:stretch>
            <a:fillRect/>
          </a:stretch>
        </p:blipFill>
        <p:spPr>
          <a:xfrm>
            <a:off x="3881365" y="2490775"/>
            <a:ext cx="2522675" cy="2232050"/>
          </a:xfrm>
          <a:prstGeom prst="rect">
            <a:avLst/>
          </a:prstGeom>
          <a:noFill/>
          <a:ln>
            <a:noFill/>
          </a:ln>
        </p:spPr>
      </p:pic>
      <p:sp>
        <p:nvSpPr>
          <p:cNvPr id="2668" name="Google Shape;2668;p280"/>
          <p:cNvSpPr/>
          <p:nvPr/>
        </p:nvSpPr>
        <p:spPr>
          <a:xfrm flipH="1">
            <a:off x="626140" y="1783125"/>
            <a:ext cx="3036936"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280"/>
          <p:cNvSpPr txBox="1"/>
          <p:nvPr/>
        </p:nvSpPr>
        <p:spPr>
          <a:xfrm>
            <a:off x="1103163" y="1970700"/>
            <a:ext cx="2082900" cy="12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Quicksand"/>
                <a:ea typeface="Quicksand"/>
                <a:cs typeface="Quicksand"/>
                <a:sym typeface="Quicksand"/>
              </a:rPr>
              <a:t>What was the most challenging part of writing or solving the story problems today?</a:t>
            </a:r>
            <a:endParaRPr b="1" sz="15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sz="800">
              <a:latin typeface="Livvic"/>
              <a:ea typeface="Livvic"/>
              <a:cs typeface="Livvic"/>
              <a:sym typeface="Livvic"/>
            </a:endParaRPr>
          </a:p>
        </p:txBody>
      </p:sp>
      <p:sp>
        <p:nvSpPr>
          <p:cNvPr id="2670" name="Google Shape;2670;p280"/>
          <p:cNvSpPr txBox="1"/>
          <p:nvPr/>
        </p:nvSpPr>
        <p:spPr>
          <a:xfrm>
            <a:off x="732325" y="491875"/>
            <a:ext cx="71331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a:latin typeface="Quicksand"/>
                <a:ea typeface="Quicksand"/>
                <a:cs typeface="Quicksand"/>
                <a:sym typeface="Quicksand"/>
              </a:rPr>
              <a:t>Today, we wrote and solved story problems involving addition and subtraction.</a:t>
            </a:r>
            <a:endParaRPr b="1" sz="2500">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