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206.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16.xml"/>
  <Override ContentType="application/vnd.openxmlformats-officedocument.presentationml.notesSlide+xml" PartName="/ppt/notesSlides/notesSlide214.xml"/>
  <Override ContentType="application/vnd.openxmlformats-officedocument.presentationml.notesSlide+xml" PartName="/ppt/notesSlides/notesSlide1.xml"/>
  <Override ContentType="application/vnd.openxmlformats-officedocument.presentationml.notesSlide+xml" PartName="/ppt/notesSlides/notesSlide196.xml"/>
  <Override ContentType="application/vnd.openxmlformats-officedocument.presentationml.notesSlide+xml" PartName="/ppt/notesSlides/notesSlide105.xml"/>
  <Override ContentType="application/vnd.openxmlformats-officedocument.presentationml.notesSlide+xml" PartName="/ppt/notesSlides/notesSlide148.xml"/>
  <Override ContentType="application/vnd.openxmlformats-officedocument.presentationml.notesSlide+xml" PartName="/ppt/notesSlides/notesSlide202.xml"/>
  <Override ContentType="application/vnd.openxmlformats-officedocument.presentationml.notesSlide+xml" PartName="/ppt/notesSlides/notesSlide39.xml"/>
  <Override ContentType="application/vnd.openxmlformats-officedocument.presentationml.notesSlide+xml" PartName="/ppt/notesSlides/notesSlide137.xml"/>
  <Override ContentType="application/vnd.openxmlformats-officedocument.presentationml.notesSlide+xml" PartName="/ppt/notesSlides/notesSlide8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10.xml"/>
  <Override ContentType="application/vnd.openxmlformats-officedocument.presentationml.notesSlide+xml" PartName="/ppt/notesSlides/notesSlide184.xml"/>
  <Override ContentType="application/vnd.openxmlformats-officedocument.presentationml.notesSlide+xml" PartName="/ppt/notesSlides/notesSlide75.xml"/>
  <Override ContentType="application/vnd.openxmlformats-officedocument.presentationml.notesSlide+xml" PartName="/ppt/notesSlides/notesSlide180.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21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52.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24.xml"/>
  <Override ContentType="application/vnd.openxmlformats-officedocument.presentationml.notesSlide+xml" PartName="/ppt/notesSlides/notesSlide213.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77.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03.xml"/>
  <Override ContentType="application/vnd.openxmlformats-officedocument.presentationml.notesSlide+xml" PartName="/ppt/notesSlides/notesSlide13.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95.xml"/>
  <Override ContentType="application/vnd.openxmlformats-officedocument.presentationml.notesSlide+xml" PartName="/ppt/notesSlides/notesSlide183.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167.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28.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199.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90.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128.xml"/>
  <Override ContentType="application/vnd.openxmlformats-officedocument.presentationml.notesSlide+xml" PartName="/ppt/notesSlides/notesSlide162.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207.xml"/>
  <Override ContentType="application/vnd.openxmlformats-officedocument.presentationml.notesSlide+xml" PartName="/ppt/notesSlides/notesSlide102.xml"/>
  <Override ContentType="application/vnd.openxmlformats-officedocument.presentationml.notesSlide+xml" PartName="/ppt/notesSlides/notesSlide8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88.xml"/>
  <Override ContentType="application/vnd.openxmlformats-officedocument.presentationml.notesSlide+xml" PartName="/ppt/notesSlides/notesSlide3.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94.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204.xml"/>
  <Override ContentType="application/vnd.openxmlformats-officedocument.presentationml.notesSlide+xml" PartName="/ppt/notesSlides/notesSlide57.xml"/>
  <Override ContentType="application/vnd.openxmlformats-officedocument.presentationml.notesSlide+xml" PartName="/ppt/notesSlides/notesSlide123.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98.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120.xml"/>
  <Override ContentType="application/vnd.openxmlformats-officedocument.presentationml.notesSlide+xml" PartName="/ppt/notesSlides/notesSlide201.xml"/>
  <Override ContentType="application/vnd.openxmlformats-officedocument.presentationml.notesSlide+xml" PartName="/ppt/notesSlides/notesSlide1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91.xml"/>
  <Override ContentType="application/vnd.openxmlformats-officedocument.presentationml.notesSlide+xml" PartName="/ppt/notesSlides/notesSlide20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65.xml"/>
  <Override ContentType="application/vnd.openxmlformats-officedocument.presentationml.notesSlide+xml" PartName="/ppt/notesSlides/notesSlide174.xml"/>
  <Override ContentType="application/vnd.openxmlformats-officedocument.presentationml.notesSlide+xml" PartName="/ppt/notesSlides/notesSlide212.xml"/>
  <Override ContentType="application/vnd.openxmlformats-officedocument.presentationml.notesSlide+xml" PartName="/ppt/notesSlides/notesSlide92.xml"/>
  <Override ContentType="application/vnd.openxmlformats-officedocument.presentationml.notesSlide+xml" PartName="/ppt/notesSlides/notesSlide193.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116.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8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69.xml"/>
  <Override ContentType="application/vnd.openxmlformats-officedocument.presentationml.notesSlide+xml" PartName="/ppt/notesSlides/notesSlide205.xml"/>
  <Override ContentType="application/vnd.openxmlformats-officedocument.presentationml.notesSlide+xml" PartName="/ppt/notesSlides/notesSlide108.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86.xml"/>
  <Override ContentType="application/vnd.openxmlformats-officedocument.presentationml.notesSlide+xml" PartName="/ppt/notesSlides/notesSlide179.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97.xml"/>
  <Override ContentType="application/vnd.openxmlformats-officedocument.presentationml.notesSlide+xml" PartName="/ppt/notesSlides/notesSlide58.xml"/>
  <Override ContentType="application/vnd.openxmlformats-officedocument.presentationml.notesSlide+xml" PartName="/ppt/notesSlides/notesSlide154.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70.xml"/>
  <Override ContentType="application/vnd.openxmlformats-officedocument.presentationml.notesSlide+xml" PartName="/ppt/notesSlides/notesSlide111.xml"/>
  <Override ContentType="application/vnd.openxmlformats-officedocument.presentationml.notesSlide+xml" PartName="/ppt/notesSlides/notesSlide200.xml"/>
  <Override ContentType="application/vnd.openxmlformats-officedocument.presentationml.notesSlide+xml" PartName="/ppt/notesSlides/notesSlide181.xml"/>
  <Override ContentType="application/vnd.openxmlformats-officedocument.presentationml.notesSlide+xml" PartName="/ppt/notesSlides/notesSlide47.xml"/>
  <Override ContentType="application/vnd.openxmlformats-officedocument.presentationml.notesSlide+xml" PartName="/ppt/notesSlides/notesSlide209.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164.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211.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96.xml"/>
  <Override ContentType="application/vnd.openxmlformats-officedocument.presentationml.notesSlide+xml" PartName="/ppt/notesSlides/notesSlide192.xml"/>
  <Override ContentType="application/vnd.openxmlformats-officedocument.presentationml.notesSlide+xml" PartName="/ppt/notesSlides/notesSlide19.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199.xml"/>
  <Override ContentType="application/vnd.openxmlformats-officedocument.presentationml.slide+xml" PartName="/ppt/slides/slide210.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202.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5.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84.xml"/>
  <Override ContentType="application/vnd.openxmlformats-officedocument.presentationml.slide+xml" PartName="/ppt/slides/slide141.xml"/>
  <Override ContentType="application/vnd.openxmlformats-officedocument.presentationml.slide+xml" PartName="/ppt/slides/slide82.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214.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206.xml"/>
  <Override ContentType="application/vnd.openxmlformats-officedocument.presentationml.slide+xml" PartName="/ppt/slides/slide55.xml"/>
  <Override ContentType="application/vnd.openxmlformats-officedocument.presentationml.slide+xml" PartName="/ppt/slides/slide195.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59.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180.xml"/>
  <Override ContentType="application/vnd.openxmlformats-officedocument.presentationml.slide+xml" PartName="/ppt/slides/slide18.xml"/>
  <Override ContentType="application/vnd.openxmlformats-officedocument.presentationml.slide+xml" PartName="/ppt/slides/slide201.xml"/>
  <Override ContentType="application/vnd.openxmlformats-officedocument.presentationml.slide+xml" PartName="/ppt/slides/slide52.xml"/>
  <Override ContentType="application/vnd.openxmlformats-officedocument.presentationml.slide+xml" PartName="/ppt/slides/slide95.xml"/>
  <Override ContentType="application/vnd.openxmlformats-officedocument.presentationml.slide+xml" PartName="/ppt/slides/slide181.xml"/>
  <Override ContentType="application/vnd.openxmlformats-officedocument.presentationml.slide+xml" PartName="/ppt/slides/slide157.xml"/>
  <Override ContentType="application/vnd.openxmlformats-officedocument.presentationml.slide+xml" PartName="/ppt/slides/slide211.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196.xml"/>
  <Override ContentType="application/vnd.openxmlformats-officedocument.presentationml.slide+xml" PartName="/ppt/slides/slide171.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8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205.xml"/>
  <Override ContentType="application/vnd.openxmlformats-officedocument.presentationml.slide+xml" PartName="/ppt/slides/slide160.xml"/>
  <Override ContentType="application/vnd.openxmlformats-officedocument.presentationml.slide+xml" PartName="/ppt/slides/slide100.xml"/>
  <Override ContentType="application/vnd.openxmlformats-officedocument.presentationml.slide+xml" PartName="/ppt/slides/slide90.xml"/>
  <Override ContentType="application/vnd.openxmlformats-officedocument.presentationml.slide+xml" PartName="/ppt/slides/slide143.xml"/>
  <Override ContentType="application/vnd.openxmlformats-officedocument.presentationml.slide+xml" PartName="/ppt/slides/slide132.xml"/>
  <Override ContentType="application/vnd.openxmlformats-officedocument.presentationml.slide+xml" PartName="/ppt/slides/slide62.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192.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209.xml"/>
  <Override ContentType="application/vnd.openxmlformats-officedocument.presentationml.slide+xml" PartName="/ppt/slides/slide200.xml"/>
  <Override ContentType="application/vnd.openxmlformats-officedocument.presentationml.slide+xml" PartName="/ppt/slides/slide88.xml"/>
  <Override ContentType="application/vnd.openxmlformats-officedocument.presentationml.slide+xml" PartName="/ppt/slides/slide158.xml"/>
  <Override ContentType="application/vnd.openxmlformats-officedocument.presentationml.slide+xml" PartName="/ppt/slides/slide115.xml"/>
  <Override ContentType="application/vnd.openxmlformats-officedocument.presentationml.slide+xml" PartName="/ppt/slides/slide3.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33.xml"/>
  <Override ContentType="application/vnd.openxmlformats-officedocument.presentationml.slide+xml" PartName="/ppt/slides/slide68.xml"/>
  <Override ContentType="application/vnd.openxmlformats-officedocument.presentationml.slide+xml" PartName="/ppt/slides/slide170.xml"/>
  <Override ContentType="application/vnd.openxmlformats-officedocument.presentationml.slide+xml" PartName="/ppt/slides/slide20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4.xml"/>
  <Override ContentType="application/vnd.openxmlformats-officedocument.presentationml.slide+xml" PartName="/ppt/slides/slide197.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185.xml"/>
  <Override ContentType="application/vnd.openxmlformats-officedocument.presentationml.slide+xml" PartName="/ppt/slides/slide65.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178.xml"/>
  <Override ContentType="application/vnd.openxmlformats-officedocument.presentationml.slide+xml" PartName="/ppt/slides/slide29.xml"/>
  <Override ContentType="application/vnd.openxmlformats-officedocument.presentationml.slide+xml" PartName="/ppt/slides/slide212.xml"/>
  <Override ContentType="application/vnd.openxmlformats-officedocument.presentationml.slide+xml" PartName="/ppt/slides/slide76.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57.xml"/>
  <Override ContentType="application/vnd.openxmlformats-officedocument.presentationml.slide+xml" PartName="/ppt/slides/slide44.xml"/>
  <Override ContentType="application/vnd.openxmlformats-officedocument.presentationml.slide+xml" PartName="/ppt/slides/slide193.xml"/>
  <Override ContentType="application/vnd.openxmlformats-officedocument.presentationml.slide+xml" PartName="/ppt/slides/slide208.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198.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6.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83.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203.xml"/>
  <Override ContentType="application/vnd.openxmlformats-officedocument.presentationml.slide+xml" PartName="/ppt/slides/slide124.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194.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34.xml"/>
  <Override ContentType="application/vnd.openxmlformats-officedocument.presentationml.slide+xml" PartName="/ppt/slides/slide207.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75.xml"/>
  <Override ContentType="application/vnd.openxmlformats-officedocument.presentationml.slide+xml" PartName="/ppt/slides/slide213.xml"/>
  <Override ContentType="application/vnd.openxmlformats-officedocument.presentationml.slide+xml" PartName="/ppt/slides/slide58.xml"/>
  <Override ContentType="application/vnd.openxmlformats-officedocument.presentationml.slide+xml" PartName="/ppt/slides/slide15.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5" r:id="rId3"/>
    <p:sldMasterId id="214748367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 id="423" r:id="rId173"/>
    <p:sldId id="424" r:id="rId174"/>
    <p:sldId id="425" r:id="rId175"/>
    <p:sldId id="426" r:id="rId176"/>
    <p:sldId id="427" r:id="rId177"/>
    <p:sldId id="428" r:id="rId178"/>
    <p:sldId id="429" r:id="rId179"/>
    <p:sldId id="430" r:id="rId180"/>
    <p:sldId id="431" r:id="rId181"/>
    <p:sldId id="432" r:id="rId182"/>
    <p:sldId id="433" r:id="rId183"/>
    <p:sldId id="434" r:id="rId184"/>
    <p:sldId id="435" r:id="rId185"/>
    <p:sldId id="436" r:id="rId186"/>
    <p:sldId id="437" r:id="rId187"/>
    <p:sldId id="438" r:id="rId188"/>
    <p:sldId id="439" r:id="rId189"/>
    <p:sldId id="440" r:id="rId190"/>
    <p:sldId id="441" r:id="rId191"/>
    <p:sldId id="442" r:id="rId192"/>
    <p:sldId id="443" r:id="rId193"/>
    <p:sldId id="444" r:id="rId194"/>
    <p:sldId id="445" r:id="rId195"/>
    <p:sldId id="446" r:id="rId196"/>
    <p:sldId id="447" r:id="rId197"/>
    <p:sldId id="448" r:id="rId198"/>
    <p:sldId id="449" r:id="rId199"/>
    <p:sldId id="450" r:id="rId200"/>
    <p:sldId id="451" r:id="rId201"/>
    <p:sldId id="452" r:id="rId202"/>
    <p:sldId id="453" r:id="rId203"/>
    <p:sldId id="454" r:id="rId204"/>
    <p:sldId id="455" r:id="rId205"/>
    <p:sldId id="456" r:id="rId206"/>
    <p:sldId id="457" r:id="rId207"/>
    <p:sldId id="458" r:id="rId208"/>
    <p:sldId id="459" r:id="rId209"/>
    <p:sldId id="460" r:id="rId210"/>
    <p:sldId id="461" r:id="rId211"/>
    <p:sldId id="462" r:id="rId212"/>
    <p:sldId id="463" r:id="rId213"/>
    <p:sldId id="464" r:id="rId214"/>
    <p:sldId id="465" r:id="rId215"/>
    <p:sldId id="466" r:id="rId216"/>
    <p:sldId id="467" r:id="rId217"/>
    <p:sldId id="468" r:id="rId218"/>
    <p:sldId id="469" r:id="rId219"/>
  </p:sldIdLst>
  <p:sldSz cy="5143500" cx="9144000"/>
  <p:notesSz cx="6858000" cy="9144000"/>
  <p:embeddedFontLst>
    <p:embeddedFont>
      <p:font typeface="Raleway"/>
      <p:regular r:id="rId220"/>
      <p:bold r:id="rId221"/>
      <p:italic r:id="rId222"/>
      <p:boldItalic r:id="rId223"/>
    </p:embeddedFont>
    <p:embeddedFont>
      <p:font typeface="Raleway ExtraBold"/>
      <p:bold r:id="rId224"/>
      <p:boldItalic r:id="rId225"/>
    </p:embeddedFont>
    <p:embeddedFont>
      <p:font typeface="Amatic SC"/>
      <p:regular r:id="rId226"/>
      <p:bold r:id="rId227"/>
    </p:embeddedFont>
    <p:embeddedFont>
      <p:font typeface="Nixie One"/>
      <p:regular r:id="rId228"/>
    </p:embeddedFont>
    <p:embeddedFont>
      <p:font typeface="Hepta Slab"/>
      <p:regular r:id="rId229"/>
      <p:bold r:id="rId230"/>
    </p:embeddedFont>
    <p:embeddedFont>
      <p:font typeface="Livvic"/>
      <p:regular r:id="rId231"/>
      <p:bold r:id="rId232"/>
      <p:italic r:id="rId233"/>
      <p:boldItalic r:id="rId234"/>
    </p:embeddedFont>
    <p:embeddedFont>
      <p:font typeface="Quicksand"/>
      <p:regular r:id="rId235"/>
      <p:bold r:id="rId236"/>
    </p:embeddedFont>
    <p:embeddedFont>
      <p:font typeface="Bitter"/>
      <p:regular r:id="rId237"/>
      <p:bold r:id="rId238"/>
      <p:italic r:id="rId239"/>
      <p:boldItalic r:id="rId240"/>
    </p:embeddedFont>
    <p:embeddedFont>
      <p:font typeface="Caveat Brush"/>
      <p:regular r:id="rId2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190" Type="http://schemas.openxmlformats.org/officeDocument/2006/relationships/slide" Target="slides/slide18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194" Type="http://schemas.openxmlformats.org/officeDocument/2006/relationships/slide" Target="slides/slide189.xml"/><Relationship Id="rId43" Type="http://schemas.openxmlformats.org/officeDocument/2006/relationships/slide" Target="slides/slide38.xml"/><Relationship Id="rId193" Type="http://schemas.openxmlformats.org/officeDocument/2006/relationships/slide" Target="slides/slide188.xml"/><Relationship Id="rId46" Type="http://schemas.openxmlformats.org/officeDocument/2006/relationships/slide" Target="slides/slide41.xml"/><Relationship Id="rId192" Type="http://schemas.openxmlformats.org/officeDocument/2006/relationships/slide" Target="slides/slide187.xml"/><Relationship Id="rId45" Type="http://schemas.openxmlformats.org/officeDocument/2006/relationships/slide" Target="slides/slide40.xml"/><Relationship Id="rId191" Type="http://schemas.openxmlformats.org/officeDocument/2006/relationships/slide" Target="slides/slide186.xml"/><Relationship Id="rId48" Type="http://schemas.openxmlformats.org/officeDocument/2006/relationships/slide" Target="slides/slide43.xml"/><Relationship Id="rId187" Type="http://schemas.openxmlformats.org/officeDocument/2006/relationships/slide" Target="slides/slide182.xml"/><Relationship Id="rId47" Type="http://schemas.openxmlformats.org/officeDocument/2006/relationships/slide" Target="slides/slide42.xml"/><Relationship Id="rId186" Type="http://schemas.openxmlformats.org/officeDocument/2006/relationships/slide" Target="slides/slide181.xml"/><Relationship Id="rId185" Type="http://schemas.openxmlformats.org/officeDocument/2006/relationships/slide" Target="slides/slide180.xml"/><Relationship Id="rId49" Type="http://schemas.openxmlformats.org/officeDocument/2006/relationships/slide" Target="slides/slide44.xml"/><Relationship Id="rId184" Type="http://schemas.openxmlformats.org/officeDocument/2006/relationships/slide" Target="slides/slide179.xml"/><Relationship Id="rId189" Type="http://schemas.openxmlformats.org/officeDocument/2006/relationships/slide" Target="slides/slide184.xml"/><Relationship Id="rId188" Type="http://schemas.openxmlformats.org/officeDocument/2006/relationships/slide" Target="slides/slide18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183" Type="http://schemas.openxmlformats.org/officeDocument/2006/relationships/slide" Target="slides/slide178.xml"/><Relationship Id="rId32" Type="http://schemas.openxmlformats.org/officeDocument/2006/relationships/slide" Target="slides/slide27.xml"/><Relationship Id="rId182" Type="http://schemas.openxmlformats.org/officeDocument/2006/relationships/slide" Target="slides/slide177.xml"/><Relationship Id="rId35" Type="http://schemas.openxmlformats.org/officeDocument/2006/relationships/slide" Target="slides/slide30.xml"/><Relationship Id="rId181" Type="http://schemas.openxmlformats.org/officeDocument/2006/relationships/slide" Target="slides/slide176.xml"/><Relationship Id="rId34" Type="http://schemas.openxmlformats.org/officeDocument/2006/relationships/slide" Target="slides/slide29.xml"/><Relationship Id="rId180" Type="http://schemas.openxmlformats.org/officeDocument/2006/relationships/slide" Target="slides/slide175.xml"/><Relationship Id="rId37" Type="http://schemas.openxmlformats.org/officeDocument/2006/relationships/slide" Target="slides/slide32.xml"/><Relationship Id="rId176" Type="http://schemas.openxmlformats.org/officeDocument/2006/relationships/slide" Target="slides/slide171.xml"/><Relationship Id="rId36" Type="http://schemas.openxmlformats.org/officeDocument/2006/relationships/slide" Target="slides/slide31.xml"/><Relationship Id="rId175" Type="http://schemas.openxmlformats.org/officeDocument/2006/relationships/slide" Target="slides/slide170.xml"/><Relationship Id="rId39" Type="http://schemas.openxmlformats.org/officeDocument/2006/relationships/slide" Target="slides/slide34.xml"/><Relationship Id="rId174" Type="http://schemas.openxmlformats.org/officeDocument/2006/relationships/slide" Target="slides/slide169.xml"/><Relationship Id="rId38" Type="http://schemas.openxmlformats.org/officeDocument/2006/relationships/slide" Target="slides/slide33.xml"/><Relationship Id="rId173" Type="http://schemas.openxmlformats.org/officeDocument/2006/relationships/slide" Target="slides/slide168.xml"/><Relationship Id="rId179" Type="http://schemas.openxmlformats.org/officeDocument/2006/relationships/slide" Target="slides/slide174.xml"/><Relationship Id="rId178" Type="http://schemas.openxmlformats.org/officeDocument/2006/relationships/slide" Target="slides/slide173.xml"/><Relationship Id="rId177" Type="http://schemas.openxmlformats.org/officeDocument/2006/relationships/slide" Target="slides/slide172.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98" Type="http://schemas.openxmlformats.org/officeDocument/2006/relationships/slide" Target="slides/slide193.xml"/><Relationship Id="rId14" Type="http://schemas.openxmlformats.org/officeDocument/2006/relationships/slide" Target="slides/slide9.xml"/><Relationship Id="rId197" Type="http://schemas.openxmlformats.org/officeDocument/2006/relationships/slide" Target="slides/slide192.xml"/><Relationship Id="rId17" Type="http://schemas.openxmlformats.org/officeDocument/2006/relationships/slide" Target="slides/slide12.xml"/><Relationship Id="rId196" Type="http://schemas.openxmlformats.org/officeDocument/2006/relationships/slide" Target="slides/slide191.xml"/><Relationship Id="rId16" Type="http://schemas.openxmlformats.org/officeDocument/2006/relationships/slide" Target="slides/slide11.xml"/><Relationship Id="rId195" Type="http://schemas.openxmlformats.org/officeDocument/2006/relationships/slide" Target="slides/slide190.xml"/><Relationship Id="rId19" Type="http://schemas.openxmlformats.org/officeDocument/2006/relationships/slide" Target="slides/slide14.xml"/><Relationship Id="rId18" Type="http://schemas.openxmlformats.org/officeDocument/2006/relationships/slide" Target="slides/slide13.xml"/><Relationship Id="rId199" Type="http://schemas.openxmlformats.org/officeDocument/2006/relationships/slide" Target="slides/slide194.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4.xml"/><Relationship Id="rId4" Type="http://schemas.openxmlformats.org/officeDocument/2006/relationships/slideMaster" Target="slideMasters/slideMaster2.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172" Type="http://schemas.openxmlformats.org/officeDocument/2006/relationships/slide" Target="slides/slide167.xml"/><Relationship Id="rId65" Type="http://schemas.openxmlformats.org/officeDocument/2006/relationships/slide" Target="slides/slide60.xml"/><Relationship Id="rId171" Type="http://schemas.openxmlformats.org/officeDocument/2006/relationships/slide" Target="slides/slide166.xml"/><Relationship Id="rId68" Type="http://schemas.openxmlformats.org/officeDocument/2006/relationships/slide" Target="slides/slide63.xml"/><Relationship Id="rId170" Type="http://schemas.openxmlformats.org/officeDocument/2006/relationships/slide" Target="slides/slide165.xml"/><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slide" Target="slides/slide160.xml"/><Relationship Id="rId69" Type="http://schemas.openxmlformats.org/officeDocument/2006/relationships/slide" Target="slides/slide64.xml"/><Relationship Id="rId164" Type="http://schemas.openxmlformats.org/officeDocument/2006/relationships/slide" Target="slides/slide159.xml"/><Relationship Id="rId163" Type="http://schemas.openxmlformats.org/officeDocument/2006/relationships/slide" Target="slides/slide158.xml"/><Relationship Id="rId162" Type="http://schemas.openxmlformats.org/officeDocument/2006/relationships/slide" Target="slides/slide157.xml"/><Relationship Id="rId169" Type="http://schemas.openxmlformats.org/officeDocument/2006/relationships/slide" Target="slides/slide164.xml"/><Relationship Id="rId168" Type="http://schemas.openxmlformats.org/officeDocument/2006/relationships/slide" Target="slides/slide163.xml"/><Relationship Id="rId167" Type="http://schemas.openxmlformats.org/officeDocument/2006/relationships/slide" Target="slides/slide162.xml"/><Relationship Id="rId166" Type="http://schemas.openxmlformats.org/officeDocument/2006/relationships/slide" Target="slides/slide161.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slide" Target="slides/slide156.xml"/><Relationship Id="rId54" Type="http://schemas.openxmlformats.org/officeDocument/2006/relationships/slide" Target="slides/slide49.xml"/><Relationship Id="rId160" Type="http://schemas.openxmlformats.org/officeDocument/2006/relationships/slide" Target="slides/slide155.xml"/><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slide" Target="slides/slide154.xml"/><Relationship Id="rId59" Type="http://schemas.openxmlformats.org/officeDocument/2006/relationships/slide" Target="slides/slide54.xml"/><Relationship Id="rId154" Type="http://schemas.openxmlformats.org/officeDocument/2006/relationships/slide" Target="slides/slide149.xml"/><Relationship Id="rId58" Type="http://schemas.openxmlformats.org/officeDocument/2006/relationships/slide" Target="slides/slide53.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8" Type="http://schemas.openxmlformats.org/officeDocument/2006/relationships/slide" Target="slides/slide153.xml"/><Relationship Id="rId157" Type="http://schemas.openxmlformats.org/officeDocument/2006/relationships/slide" Target="slides/slide152.xml"/><Relationship Id="rId156" Type="http://schemas.openxmlformats.org/officeDocument/2006/relationships/slide" Target="slides/slide151.xml"/><Relationship Id="rId155" Type="http://schemas.openxmlformats.org/officeDocument/2006/relationships/slide" Target="slides/slide150.xml"/><Relationship Id="rId107" Type="http://schemas.openxmlformats.org/officeDocument/2006/relationships/slide" Target="slides/slide102.xml"/><Relationship Id="rId228" Type="http://schemas.openxmlformats.org/officeDocument/2006/relationships/font" Target="fonts/NixieOne-regular.fntdata"/><Relationship Id="rId106" Type="http://schemas.openxmlformats.org/officeDocument/2006/relationships/slide" Target="slides/slide101.xml"/><Relationship Id="rId227" Type="http://schemas.openxmlformats.org/officeDocument/2006/relationships/font" Target="fonts/AmaticSC-bold.fntdata"/><Relationship Id="rId105" Type="http://schemas.openxmlformats.org/officeDocument/2006/relationships/slide" Target="slides/slide100.xml"/><Relationship Id="rId226" Type="http://schemas.openxmlformats.org/officeDocument/2006/relationships/font" Target="fonts/AmaticSC-regular.fntdata"/><Relationship Id="rId104" Type="http://schemas.openxmlformats.org/officeDocument/2006/relationships/slide" Target="slides/slide99.xml"/><Relationship Id="rId225" Type="http://schemas.openxmlformats.org/officeDocument/2006/relationships/font" Target="fonts/RalewayExtraBold-boldItalic.fntdata"/><Relationship Id="rId109" Type="http://schemas.openxmlformats.org/officeDocument/2006/relationships/slide" Target="slides/slide104.xml"/><Relationship Id="rId108" Type="http://schemas.openxmlformats.org/officeDocument/2006/relationships/slide" Target="slides/slide103.xml"/><Relationship Id="rId229" Type="http://schemas.openxmlformats.org/officeDocument/2006/relationships/font" Target="fonts/HeptaSlab-regular.fntdata"/><Relationship Id="rId220" Type="http://schemas.openxmlformats.org/officeDocument/2006/relationships/font" Target="fonts/Raleway-regular.fntdata"/><Relationship Id="rId103" Type="http://schemas.openxmlformats.org/officeDocument/2006/relationships/slide" Target="slides/slide98.xml"/><Relationship Id="rId224" Type="http://schemas.openxmlformats.org/officeDocument/2006/relationships/font" Target="fonts/RalewayExtraBold-bold.fntdata"/><Relationship Id="rId102" Type="http://schemas.openxmlformats.org/officeDocument/2006/relationships/slide" Target="slides/slide97.xml"/><Relationship Id="rId223" Type="http://schemas.openxmlformats.org/officeDocument/2006/relationships/font" Target="fonts/Raleway-boldItalic.fntdata"/><Relationship Id="rId101" Type="http://schemas.openxmlformats.org/officeDocument/2006/relationships/slide" Target="slides/slide96.xml"/><Relationship Id="rId222" Type="http://schemas.openxmlformats.org/officeDocument/2006/relationships/font" Target="fonts/Raleway-italic.fntdata"/><Relationship Id="rId100" Type="http://schemas.openxmlformats.org/officeDocument/2006/relationships/slide" Target="slides/slide95.xml"/><Relationship Id="rId221" Type="http://schemas.openxmlformats.org/officeDocument/2006/relationships/font" Target="fonts/Raleway-bold.fntdata"/><Relationship Id="rId217" Type="http://schemas.openxmlformats.org/officeDocument/2006/relationships/slide" Target="slides/slide212.xml"/><Relationship Id="rId216" Type="http://schemas.openxmlformats.org/officeDocument/2006/relationships/slide" Target="slides/slide211.xml"/><Relationship Id="rId215" Type="http://schemas.openxmlformats.org/officeDocument/2006/relationships/slide" Target="slides/slide210.xml"/><Relationship Id="rId214" Type="http://schemas.openxmlformats.org/officeDocument/2006/relationships/slide" Target="slides/slide209.xml"/><Relationship Id="rId219" Type="http://schemas.openxmlformats.org/officeDocument/2006/relationships/slide" Target="slides/slide214.xml"/><Relationship Id="rId218" Type="http://schemas.openxmlformats.org/officeDocument/2006/relationships/slide" Target="slides/slide213.xml"/><Relationship Id="rId213" Type="http://schemas.openxmlformats.org/officeDocument/2006/relationships/slide" Target="slides/slide208.xml"/><Relationship Id="rId212" Type="http://schemas.openxmlformats.org/officeDocument/2006/relationships/slide" Target="slides/slide207.xml"/><Relationship Id="rId211" Type="http://schemas.openxmlformats.org/officeDocument/2006/relationships/slide" Target="slides/slide206.xml"/><Relationship Id="rId210" Type="http://schemas.openxmlformats.org/officeDocument/2006/relationships/slide" Target="slides/slide205.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121" Type="http://schemas.openxmlformats.org/officeDocument/2006/relationships/slide" Target="slides/slide116.xml"/><Relationship Id="rId120" Type="http://schemas.openxmlformats.org/officeDocument/2006/relationships/slide" Target="slides/slide115.xml"/><Relationship Id="rId241" Type="http://schemas.openxmlformats.org/officeDocument/2006/relationships/font" Target="fonts/CaveatBrush-regular.fntdata"/><Relationship Id="rId240" Type="http://schemas.openxmlformats.org/officeDocument/2006/relationships/font" Target="fonts/Bitter-boldItalic.fntdata"/><Relationship Id="rId125" Type="http://schemas.openxmlformats.org/officeDocument/2006/relationships/slide" Target="slides/slide120.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99" Type="http://schemas.openxmlformats.org/officeDocument/2006/relationships/slide" Target="slides/slide94.xml"/><Relationship Id="rId98" Type="http://schemas.openxmlformats.org/officeDocument/2006/relationships/slide" Target="slides/slide93.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239" Type="http://schemas.openxmlformats.org/officeDocument/2006/relationships/font" Target="fonts/Bitter-italic.fntdata"/><Relationship Id="rId117" Type="http://schemas.openxmlformats.org/officeDocument/2006/relationships/slide" Target="slides/slide112.xml"/><Relationship Id="rId238" Type="http://schemas.openxmlformats.org/officeDocument/2006/relationships/font" Target="fonts/Bitter-bold.fntdata"/><Relationship Id="rId116" Type="http://schemas.openxmlformats.org/officeDocument/2006/relationships/slide" Target="slides/slide111.xml"/><Relationship Id="rId237" Type="http://schemas.openxmlformats.org/officeDocument/2006/relationships/font" Target="fonts/Bitter-regular.fntdata"/><Relationship Id="rId115" Type="http://schemas.openxmlformats.org/officeDocument/2006/relationships/slide" Target="slides/slide110.xml"/><Relationship Id="rId236" Type="http://schemas.openxmlformats.org/officeDocument/2006/relationships/font" Target="fonts/Quicksand-bold.fntdata"/><Relationship Id="rId119" Type="http://schemas.openxmlformats.org/officeDocument/2006/relationships/slide" Target="slides/slide114.xml"/><Relationship Id="rId110" Type="http://schemas.openxmlformats.org/officeDocument/2006/relationships/slide" Target="slides/slide105.xml"/><Relationship Id="rId231" Type="http://schemas.openxmlformats.org/officeDocument/2006/relationships/font" Target="fonts/Livvic-regular.fntdata"/><Relationship Id="rId230" Type="http://schemas.openxmlformats.org/officeDocument/2006/relationships/font" Target="fonts/HeptaSlab-bold.fntdata"/><Relationship Id="rId114" Type="http://schemas.openxmlformats.org/officeDocument/2006/relationships/slide" Target="slides/slide109.xml"/><Relationship Id="rId235" Type="http://schemas.openxmlformats.org/officeDocument/2006/relationships/font" Target="fonts/Quicksand-regular.fntdata"/><Relationship Id="rId113" Type="http://schemas.openxmlformats.org/officeDocument/2006/relationships/slide" Target="slides/slide108.xml"/><Relationship Id="rId234" Type="http://schemas.openxmlformats.org/officeDocument/2006/relationships/font" Target="fonts/Livvic-boldItalic.fntdata"/><Relationship Id="rId112" Type="http://schemas.openxmlformats.org/officeDocument/2006/relationships/slide" Target="slides/slide107.xml"/><Relationship Id="rId233" Type="http://schemas.openxmlformats.org/officeDocument/2006/relationships/font" Target="fonts/Livvic-italic.fntdata"/><Relationship Id="rId111" Type="http://schemas.openxmlformats.org/officeDocument/2006/relationships/slide" Target="slides/slide106.xml"/><Relationship Id="rId232" Type="http://schemas.openxmlformats.org/officeDocument/2006/relationships/font" Target="fonts/Livvic-bold.fntdata"/><Relationship Id="rId206" Type="http://schemas.openxmlformats.org/officeDocument/2006/relationships/slide" Target="slides/slide201.xml"/><Relationship Id="rId205" Type="http://schemas.openxmlformats.org/officeDocument/2006/relationships/slide" Target="slides/slide200.xml"/><Relationship Id="rId204" Type="http://schemas.openxmlformats.org/officeDocument/2006/relationships/slide" Target="slides/slide199.xml"/><Relationship Id="rId203" Type="http://schemas.openxmlformats.org/officeDocument/2006/relationships/slide" Target="slides/slide198.xml"/><Relationship Id="rId209" Type="http://schemas.openxmlformats.org/officeDocument/2006/relationships/slide" Target="slides/slide204.xml"/><Relationship Id="rId208" Type="http://schemas.openxmlformats.org/officeDocument/2006/relationships/slide" Target="slides/slide203.xml"/><Relationship Id="rId207" Type="http://schemas.openxmlformats.org/officeDocument/2006/relationships/slide" Target="slides/slide202.xml"/><Relationship Id="rId202" Type="http://schemas.openxmlformats.org/officeDocument/2006/relationships/slide" Target="slides/slide197.xml"/><Relationship Id="rId201" Type="http://schemas.openxmlformats.org/officeDocument/2006/relationships/slide" Target="slides/slide196.xml"/><Relationship Id="rId200" Type="http://schemas.openxmlformats.org/officeDocument/2006/relationships/slide" Target="slides/slide19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901e918335_0_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901e91833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901e918335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901e91833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t>
            </a:r>
            <a:r>
              <a:rPr b="1" lang="en"/>
              <a:t>Activity</a:t>
            </a:r>
            <a:endParaRPr b="1"/>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98297bdda8_0_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98297bdda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98297bdda8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98297bdda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98297bdda8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98297bdda8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901e918335_0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901e91833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901e918335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901e91833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98d6cbe384_0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98d6cbe384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901e918335_0_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901e918335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98d6cbe384_0_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98d6cbe38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9858233435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985823343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9858233435_0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985823343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9858233435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985823343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9858233435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9858233435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9858233435_0_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9858233435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9858233435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9858233435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9858233435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985823343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98d6cbe384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98d6cbe38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98d6cbe384_0_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98d6cbe384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98d6cbe384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98d6cbe38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98d6cbe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98d6cbe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98d6cbe384_0_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98d6cbe384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98d6cbe384_0_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98d6cbe384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9858233435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9858233435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9858233435_0_1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9858233435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9858233435_0_2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9858233435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9858233435_0_2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9858233435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9858233435_0_2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9858233435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9858233435_0_2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9858233435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9858233435_0_1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9858233435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9858233435_0_2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9858233435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9858233435_0_2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9858233435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9858233435_0_2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9858233435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9858233435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9858233435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9858233435_0_3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9858233435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9858233435_0_3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9858233435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9858233435_0_3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9858233435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9858233435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9858233435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9858233435_0_3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9858233435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9858233435_0_3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9858233435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9858233435_0_4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9858233435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9858233435_0_4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9858233435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9858233435_0_4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9858233435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8fbd7c5916_0_1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8fbd7c5916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9858233435_0_4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9858233435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8fbd7c5916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8fbd7c5916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9858233435_0_4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9858233435_0_4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901e918335_0_1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901e918335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901e918335_0_1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901e918335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9858233435_0_4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9858233435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8e3100820c_0_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8e3100820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901e918335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901e918335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9858233435_0_5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9858233435_0_5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5" name="Google Shape;795;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9858233435_0_5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9858233435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9858233435_0_5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9858233435_0_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9858233435_0_5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7" name="Google Shape;837;g9858233435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901e918335_0_2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901e918335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8" name="Google Shape;858;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9858233435_0_5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9858233435_0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901e918335_0_2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901e918335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9858233435_0_6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9858233435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9858233435_0_6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0" name="Google Shape;900;g9858233435_0_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901e918335_0_2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901e918335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901e918335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8" name="Google Shape;948;g901e918335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0" name="Google Shape;960;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g8e3100820c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9" name="Google Shape;999;g8e3100820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8e3100820c_0_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1" name="Google Shape;1021;g8e3100820c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9858233435_0_7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9858233435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g9858233435_0_7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5" name="Google Shape;1045;g9858233435_0_7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8e3100820c_0_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8e3100820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9858233435_0_7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9858233435_0_7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3" name="Shape 1083"/>
        <p:cNvGrpSpPr/>
        <p:nvPr/>
      </p:nvGrpSpPr>
      <p:grpSpPr>
        <a:xfrm>
          <a:off x="0" y="0"/>
          <a:ext cx="0" cy="0"/>
          <a:chOff x="0" y="0"/>
          <a:chExt cx="0" cy="0"/>
        </a:xfrm>
      </p:grpSpPr>
      <p:sp>
        <p:nvSpPr>
          <p:cNvPr id="1084" name="Google Shape;1084;g9858233435_0_7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5" name="Google Shape;1085;g9858233435_0_7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9858233435_0_7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3" name="Google Shape;1093;g9858233435_0_7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g8e3100820c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4" name="Google Shape;1104;g8e3100820c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7" name="Google Shape;1117;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8e3100820c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6" name="Google Shape;1126;g8e3100820c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g9858233435_0_8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5" name="Google Shape;1135;g9858233435_0_8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g9858233435_0_8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4" name="Google Shape;1144;g9858233435_0_8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g9858233435_0_8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3" name="Google Shape;1153;g9858233435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8e3100820c_0_1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2" name="Google Shape;1162;g8e3100820c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g9858233435_0_8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5" name="Google Shape;1175;g9858233435_0_8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8" name="Google Shape;1188;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g9858233435_0_8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6" name="Google Shape;1196;g9858233435_0_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6" name="Shape 1206"/>
        <p:cNvGrpSpPr/>
        <p:nvPr/>
      </p:nvGrpSpPr>
      <p:grpSpPr>
        <a:xfrm>
          <a:off x="0" y="0"/>
          <a:ext cx="0" cy="0"/>
          <a:chOff x="0" y="0"/>
          <a:chExt cx="0" cy="0"/>
        </a:xfrm>
      </p:grpSpPr>
      <p:sp>
        <p:nvSpPr>
          <p:cNvPr id="1207" name="Google Shape;1207;g8e3100820c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8" name="Google Shape;1208;g8e3100820c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g8b65898bbc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2" name="Google Shape;1232;g8b65898bbc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9858233435_0_8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1" name="Google Shape;1241;g9858233435_0_8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8" name="Shape 1248"/>
        <p:cNvGrpSpPr/>
        <p:nvPr/>
      </p:nvGrpSpPr>
      <p:grpSpPr>
        <a:xfrm>
          <a:off x="0" y="0"/>
          <a:ext cx="0" cy="0"/>
          <a:chOff x="0" y="0"/>
          <a:chExt cx="0" cy="0"/>
        </a:xfrm>
      </p:grpSpPr>
      <p:sp>
        <p:nvSpPr>
          <p:cNvPr id="1249" name="Google Shape;1249;g9858233435_0_9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0" name="Google Shape;1250;g9858233435_0_9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9858233435_0_9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9858233435_0_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6" name="Shape 1266"/>
        <p:cNvGrpSpPr/>
        <p:nvPr/>
      </p:nvGrpSpPr>
      <p:grpSpPr>
        <a:xfrm>
          <a:off x="0" y="0"/>
          <a:ext cx="0" cy="0"/>
          <a:chOff x="0" y="0"/>
          <a:chExt cx="0" cy="0"/>
        </a:xfrm>
      </p:grpSpPr>
      <p:sp>
        <p:nvSpPr>
          <p:cNvPr id="1267" name="Google Shape;1267;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8" name="Google Shape;1268;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g9858233435_0_9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8" name="Google Shape;1278;g9858233435_0_9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8b65898bb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7" name="Google Shape;1287;g8b65898b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8e3100820c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8e3100820c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g8ff048375d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8" name="Google Shape;1308;g8ff048375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g9858233435_0_9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8" name="Google Shape;1318;g9858233435_0_9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8" name="Google Shape;1328;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8e3100820c_0_1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8e3100820c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g997b899fd0_2_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6" name="Google Shape;1346;g997b899fd0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g997b899fd0_2_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5" name="Google Shape;1355;g997b899fd0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g997b899fd0_2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4" name="Google Shape;1364;g997b899fd0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g8e3100820c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3" name="Google Shape;1373;g8e3100820c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9" name="Shape 1379"/>
        <p:cNvGrpSpPr/>
        <p:nvPr/>
      </p:nvGrpSpPr>
      <p:grpSpPr>
        <a:xfrm>
          <a:off x="0" y="0"/>
          <a:ext cx="0" cy="0"/>
          <a:chOff x="0" y="0"/>
          <a:chExt cx="0" cy="0"/>
        </a:xfrm>
      </p:grpSpPr>
      <p:sp>
        <p:nvSpPr>
          <p:cNvPr id="1380" name="Google Shape;1380;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1" name="Google Shape;1381;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g8e3100820c_0_2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1" name="Google Shape;1391;g8e3100820c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3" name="Google Shape;1403;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0" name="Shape 1410"/>
        <p:cNvGrpSpPr/>
        <p:nvPr/>
      </p:nvGrpSpPr>
      <p:grpSpPr>
        <a:xfrm>
          <a:off x="0" y="0"/>
          <a:ext cx="0" cy="0"/>
          <a:chOff x="0" y="0"/>
          <a:chExt cx="0" cy="0"/>
        </a:xfrm>
      </p:grpSpPr>
      <p:sp>
        <p:nvSpPr>
          <p:cNvPr id="1411" name="Google Shape;1411;g8e3100820c_0_2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2" name="Google Shape;1412;g8e3100820c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8e3100820c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3" name="Google Shape;1423;g8e3100820c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9" name="Shape 1429"/>
        <p:cNvGrpSpPr/>
        <p:nvPr/>
      </p:nvGrpSpPr>
      <p:grpSpPr>
        <a:xfrm>
          <a:off x="0" y="0"/>
          <a:ext cx="0" cy="0"/>
          <a:chOff x="0" y="0"/>
          <a:chExt cx="0" cy="0"/>
        </a:xfrm>
      </p:grpSpPr>
      <p:sp>
        <p:nvSpPr>
          <p:cNvPr id="1430" name="Google Shape;1430;g997b899fd0_2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1" name="Google Shape;1431;g997b899fd0_2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7" name="Shape 1437"/>
        <p:cNvGrpSpPr/>
        <p:nvPr/>
      </p:nvGrpSpPr>
      <p:grpSpPr>
        <a:xfrm>
          <a:off x="0" y="0"/>
          <a:ext cx="0" cy="0"/>
          <a:chOff x="0" y="0"/>
          <a:chExt cx="0" cy="0"/>
        </a:xfrm>
      </p:grpSpPr>
      <p:sp>
        <p:nvSpPr>
          <p:cNvPr id="1438" name="Google Shape;1438;g997b899fd0_2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9" name="Google Shape;1439;g997b899fd0_2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g8bb5fff223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7" name="Google Shape;1447;g8bb5fff22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5" name="Shape 1455"/>
        <p:cNvGrpSpPr/>
        <p:nvPr/>
      </p:nvGrpSpPr>
      <p:grpSpPr>
        <a:xfrm>
          <a:off x="0" y="0"/>
          <a:ext cx="0" cy="0"/>
          <a:chOff x="0" y="0"/>
          <a:chExt cx="0" cy="0"/>
        </a:xfrm>
      </p:grpSpPr>
      <p:sp>
        <p:nvSpPr>
          <p:cNvPr id="1456" name="Google Shape;1456;g997b899fd0_2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7" name="Google Shape;1457;g997b899fd0_2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4" name="Shape 1464"/>
        <p:cNvGrpSpPr/>
        <p:nvPr/>
      </p:nvGrpSpPr>
      <p:grpSpPr>
        <a:xfrm>
          <a:off x="0" y="0"/>
          <a:ext cx="0" cy="0"/>
          <a:chOff x="0" y="0"/>
          <a:chExt cx="0" cy="0"/>
        </a:xfrm>
      </p:grpSpPr>
      <p:sp>
        <p:nvSpPr>
          <p:cNvPr id="1465" name="Google Shape;1465;g8e3100820c_0_2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6" name="Google Shape;1466;g8e3100820c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6" name="Shape 1476"/>
        <p:cNvGrpSpPr/>
        <p:nvPr/>
      </p:nvGrpSpPr>
      <p:grpSpPr>
        <a:xfrm>
          <a:off x="0" y="0"/>
          <a:ext cx="0" cy="0"/>
          <a:chOff x="0" y="0"/>
          <a:chExt cx="0" cy="0"/>
        </a:xfrm>
      </p:grpSpPr>
      <p:sp>
        <p:nvSpPr>
          <p:cNvPr id="1477" name="Google Shape;1477;g8e3100820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8" name="Google Shape;1478;g8e3100820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5" name="Shape 1485"/>
        <p:cNvGrpSpPr/>
        <p:nvPr/>
      </p:nvGrpSpPr>
      <p:grpSpPr>
        <a:xfrm>
          <a:off x="0" y="0"/>
          <a:ext cx="0" cy="0"/>
          <a:chOff x="0" y="0"/>
          <a:chExt cx="0" cy="0"/>
        </a:xfrm>
      </p:grpSpPr>
      <p:sp>
        <p:nvSpPr>
          <p:cNvPr id="1486" name="Google Shape;1486;g9213878287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7" name="Google Shape;1487;g9213878287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6" name="Shape 1496"/>
        <p:cNvGrpSpPr/>
        <p:nvPr/>
      </p:nvGrpSpPr>
      <p:grpSpPr>
        <a:xfrm>
          <a:off x="0" y="0"/>
          <a:ext cx="0" cy="0"/>
          <a:chOff x="0" y="0"/>
          <a:chExt cx="0" cy="0"/>
        </a:xfrm>
      </p:grpSpPr>
      <p:sp>
        <p:nvSpPr>
          <p:cNvPr id="1497" name="Google Shape;1497;g8e3100820c_0_3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8" name="Google Shape;1498;g8e3100820c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8e3100820c_0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6" name="Google Shape;1506;g8e3100820c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997b899fd0_2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5" name="Google Shape;1515;g997b899fd0_2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1" name="Shape 1521"/>
        <p:cNvGrpSpPr/>
        <p:nvPr/>
      </p:nvGrpSpPr>
      <p:grpSpPr>
        <a:xfrm>
          <a:off x="0" y="0"/>
          <a:ext cx="0" cy="0"/>
          <a:chOff x="0" y="0"/>
          <a:chExt cx="0" cy="0"/>
        </a:xfrm>
      </p:grpSpPr>
      <p:sp>
        <p:nvSpPr>
          <p:cNvPr id="1522" name="Google Shape;1522;g8e3100820c_0_3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3" name="Google Shape;1523;g8e3100820c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3" name="Shape 1533"/>
        <p:cNvGrpSpPr/>
        <p:nvPr/>
      </p:nvGrpSpPr>
      <p:grpSpPr>
        <a:xfrm>
          <a:off x="0" y="0"/>
          <a:ext cx="0" cy="0"/>
          <a:chOff x="0" y="0"/>
          <a:chExt cx="0" cy="0"/>
        </a:xfrm>
      </p:grpSpPr>
      <p:sp>
        <p:nvSpPr>
          <p:cNvPr id="1534" name="Google Shape;1534;g8ff048375d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5" name="Google Shape;1535;g8ff048375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2" name="Shape 1542"/>
        <p:cNvGrpSpPr/>
        <p:nvPr/>
      </p:nvGrpSpPr>
      <p:grpSpPr>
        <a:xfrm>
          <a:off x="0" y="0"/>
          <a:ext cx="0" cy="0"/>
          <a:chOff x="0" y="0"/>
          <a:chExt cx="0" cy="0"/>
        </a:xfrm>
      </p:grpSpPr>
      <p:sp>
        <p:nvSpPr>
          <p:cNvPr id="1543" name="Google Shape;1543;g8ff048375d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4" name="Google Shape;1544;g8ff048375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3" name="Shape 1553"/>
        <p:cNvGrpSpPr/>
        <p:nvPr/>
      </p:nvGrpSpPr>
      <p:grpSpPr>
        <a:xfrm>
          <a:off x="0" y="0"/>
          <a:ext cx="0" cy="0"/>
          <a:chOff x="0" y="0"/>
          <a:chExt cx="0" cy="0"/>
        </a:xfrm>
      </p:grpSpPr>
      <p:sp>
        <p:nvSpPr>
          <p:cNvPr id="1554" name="Google Shape;1554;g8ff048375d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5" name="Google Shape;1555;g8ff048375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3" name="Shape 1563"/>
        <p:cNvGrpSpPr/>
        <p:nvPr/>
      </p:nvGrpSpPr>
      <p:grpSpPr>
        <a:xfrm>
          <a:off x="0" y="0"/>
          <a:ext cx="0" cy="0"/>
          <a:chOff x="0" y="0"/>
          <a:chExt cx="0" cy="0"/>
        </a:xfrm>
      </p:grpSpPr>
      <p:sp>
        <p:nvSpPr>
          <p:cNvPr id="1564" name="Google Shape;1564;g997b899fd0_2_1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5" name="Google Shape;1565;g997b899fd0_2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3" name="Shape 1573"/>
        <p:cNvGrpSpPr/>
        <p:nvPr/>
      </p:nvGrpSpPr>
      <p:grpSpPr>
        <a:xfrm>
          <a:off x="0" y="0"/>
          <a:ext cx="0" cy="0"/>
          <a:chOff x="0" y="0"/>
          <a:chExt cx="0" cy="0"/>
        </a:xfrm>
      </p:grpSpPr>
      <p:sp>
        <p:nvSpPr>
          <p:cNvPr id="1574" name="Google Shape;1574;g997b899fd0_2_1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5" name="Google Shape;1575;g997b899fd0_2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g997b899fd0_2_1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4" name="Google Shape;1584;g997b899fd0_2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0" name="Shape 1590"/>
        <p:cNvGrpSpPr/>
        <p:nvPr/>
      </p:nvGrpSpPr>
      <p:grpSpPr>
        <a:xfrm>
          <a:off x="0" y="0"/>
          <a:ext cx="0" cy="0"/>
          <a:chOff x="0" y="0"/>
          <a:chExt cx="0" cy="0"/>
        </a:xfrm>
      </p:grpSpPr>
      <p:sp>
        <p:nvSpPr>
          <p:cNvPr id="1591" name="Google Shape;1591;g8ff048375d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2" name="Google Shape;1592;g8ff048375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0" name="Shape 1600"/>
        <p:cNvGrpSpPr/>
        <p:nvPr/>
      </p:nvGrpSpPr>
      <p:grpSpPr>
        <a:xfrm>
          <a:off x="0" y="0"/>
          <a:ext cx="0" cy="0"/>
          <a:chOff x="0" y="0"/>
          <a:chExt cx="0" cy="0"/>
        </a:xfrm>
      </p:grpSpPr>
      <p:sp>
        <p:nvSpPr>
          <p:cNvPr id="1601" name="Google Shape;1601;g997b899fd0_2_1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2" name="Google Shape;1602;g997b899fd0_2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0" name="Shape 1610"/>
        <p:cNvGrpSpPr/>
        <p:nvPr/>
      </p:nvGrpSpPr>
      <p:grpSpPr>
        <a:xfrm>
          <a:off x="0" y="0"/>
          <a:ext cx="0" cy="0"/>
          <a:chOff x="0" y="0"/>
          <a:chExt cx="0" cy="0"/>
        </a:xfrm>
      </p:grpSpPr>
      <p:sp>
        <p:nvSpPr>
          <p:cNvPr id="1611" name="Google Shape;1611;g997b899fd0_2_1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2" name="Google Shape;1612;g997b899fd0_2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0" name="Shape 1620"/>
        <p:cNvGrpSpPr/>
        <p:nvPr/>
      </p:nvGrpSpPr>
      <p:grpSpPr>
        <a:xfrm>
          <a:off x="0" y="0"/>
          <a:ext cx="0" cy="0"/>
          <a:chOff x="0" y="0"/>
          <a:chExt cx="0" cy="0"/>
        </a:xfrm>
      </p:grpSpPr>
      <p:sp>
        <p:nvSpPr>
          <p:cNvPr id="1621" name="Google Shape;1621;g997b899fd0_2_1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2" name="Google Shape;1622;g997b899fd0_2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0" name="Shape 1630"/>
        <p:cNvGrpSpPr/>
        <p:nvPr/>
      </p:nvGrpSpPr>
      <p:grpSpPr>
        <a:xfrm>
          <a:off x="0" y="0"/>
          <a:ext cx="0" cy="0"/>
          <a:chOff x="0" y="0"/>
          <a:chExt cx="0" cy="0"/>
        </a:xfrm>
      </p:grpSpPr>
      <p:sp>
        <p:nvSpPr>
          <p:cNvPr id="1631" name="Google Shape;1631;g8ff048375d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2" name="Google Shape;1632;g8ff048375d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4" name="Shape 1644"/>
        <p:cNvGrpSpPr/>
        <p:nvPr/>
      </p:nvGrpSpPr>
      <p:grpSpPr>
        <a:xfrm>
          <a:off x="0" y="0"/>
          <a:ext cx="0" cy="0"/>
          <a:chOff x="0" y="0"/>
          <a:chExt cx="0" cy="0"/>
        </a:xfrm>
      </p:grpSpPr>
      <p:sp>
        <p:nvSpPr>
          <p:cNvPr id="1645" name="Google Shape;1645;g8ff048375d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6" name="Google Shape;1646;g8ff048375d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g8ff048375d_0_1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5" name="Google Shape;1655;g8ff048375d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5" name="Shape 1665"/>
        <p:cNvGrpSpPr/>
        <p:nvPr/>
      </p:nvGrpSpPr>
      <p:grpSpPr>
        <a:xfrm>
          <a:off x="0" y="0"/>
          <a:ext cx="0" cy="0"/>
          <a:chOff x="0" y="0"/>
          <a:chExt cx="0" cy="0"/>
        </a:xfrm>
      </p:grpSpPr>
      <p:sp>
        <p:nvSpPr>
          <p:cNvPr id="1666" name="Google Shape;1666;g997b899fd0_2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7" name="Google Shape;1667;g997b899fd0_2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7" name="Shape 1677"/>
        <p:cNvGrpSpPr/>
        <p:nvPr/>
      </p:nvGrpSpPr>
      <p:grpSpPr>
        <a:xfrm>
          <a:off x="0" y="0"/>
          <a:ext cx="0" cy="0"/>
          <a:chOff x="0" y="0"/>
          <a:chExt cx="0" cy="0"/>
        </a:xfrm>
      </p:grpSpPr>
      <p:sp>
        <p:nvSpPr>
          <p:cNvPr id="1678" name="Google Shape;1678;g997b899fd0_2_2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9" name="Google Shape;1679;g997b899fd0_2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9" name="Shape 1689"/>
        <p:cNvGrpSpPr/>
        <p:nvPr/>
      </p:nvGrpSpPr>
      <p:grpSpPr>
        <a:xfrm>
          <a:off x="0" y="0"/>
          <a:ext cx="0" cy="0"/>
          <a:chOff x="0" y="0"/>
          <a:chExt cx="0" cy="0"/>
        </a:xfrm>
      </p:grpSpPr>
      <p:sp>
        <p:nvSpPr>
          <p:cNvPr id="1690" name="Google Shape;1690;g8ff048375d_0_1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1" name="Google Shape;1691;g8ff048375d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8" name="Shape 1698"/>
        <p:cNvGrpSpPr/>
        <p:nvPr/>
      </p:nvGrpSpPr>
      <p:grpSpPr>
        <a:xfrm>
          <a:off x="0" y="0"/>
          <a:ext cx="0" cy="0"/>
          <a:chOff x="0" y="0"/>
          <a:chExt cx="0" cy="0"/>
        </a:xfrm>
      </p:grpSpPr>
      <p:sp>
        <p:nvSpPr>
          <p:cNvPr id="1699" name="Google Shape;1699;g9213878287_0_1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0" name="Google Shape;1700;g9213878287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7" name="Shape 1707"/>
        <p:cNvGrpSpPr/>
        <p:nvPr/>
      </p:nvGrpSpPr>
      <p:grpSpPr>
        <a:xfrm>
          <a:off x="0" y="0"/>
          <a:ext cx="0" cy="0"/>
          <a:chOff x="0" y="0"/>
          <a:chExt cx="0" cy="0"/>
        </a:xfrm>
      </p:grpSpPr>
      <p:sp>
        <p:nvSpPr>
          <p:cNvPr id="1708" name="Google Shape;1708;g997b899fd0_2_2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9" name="Google Shape;1709;g997b899fd0_2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6" name="Shape 1716"/>
        <p:cNvGrpSpPr/>
        <p:nvPr/>
      </p:nvGrpSpPr>
      <p:grpSpPr>
        <a:xfrm>
          <a:off x="0" y="0"/>
          <a:ext cx="0" cy="0"/>
          <a:chOff x="0" y="0"/>
          <a:chExt cx="0" cy="0"/>
        </a:xfrm>
      </p:grpSpPr>
      <p:sp>
        <p:nvSpPr>
          <p:cNvPr id="1717" name="Google Shape;1717;g997b899fd0_2_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8" name="Google Shape;1718;g997b899fd0_2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5" name="Shape 1725"/>
        <p:cNvGrpSpPr/>
        <p:nvPr/>
      </p:nvGrpSpPr>
      <p:grpSpPr>
        <a:xfrm>
          <a:off x="0" y="0"/>
          <a:ext cx="0" cy="0"/>
          <a:chOff x="0" y="0"/>
          <a:chExt cx="0" cy="0"/>
        </a:xfrm>
      </p:grpSpPr>
      <p:sp>
        <p:nvSpPr>
          <p:cNvPr id="1726" name="Google Shape;1726;g8ff048375d_0_1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7" name="Google Shape;1727;g8ff048375d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9" name="Shape 1739"/>
        <p:cNvGrpSpPr/>
        <p:nvPr/>
      </p:nvGrpSpPr>
      <p:grpSpPr>
        <a:xfrm>
          <a:off x="0" y="0"/>
          <a:ext cx="0" cy="0"/>
          <a:chOff x="0" y="0"/>
          <a:chExt cx="0" cy="0"/>
        </a:xfrm>
      </p:grpSpPr>
      <p:sp>
        <p:nvSpPr>
          <p:cNvPr id="1740" name="Google Shape;1740;g8ff048375d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1" name="Google Shape;1741;g8ff048375d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8" name="Shape 1748"/>
        <p:cNvGrpSpPr/>
        <p:nvPr/>
      </p:nvGrpSpPr>
      <p:grpSpPr>
        <a:xfrm>
          <a:off x="0" y="0"/>
          <a:ext cx="0" cy="0"/>
          <a:chOff x="0" y="0"/>
          <a:chExt cx="0" cy="0"/>
        </a:xfrm>
      </p:grpSpPr>
      <p:sp>
        <p:nvSpPr>
          <p:cNvPr id="1749" name="Google Shape;1749;g8ff048375d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0" name="Google Shape;1750;g8ff048375d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5" name="Shape 1755"/>
        <p:cNvGrpSpPr/>
        <p:nvPr/>
      </p:nvGrpSpPr>
      <p:grpSpPr>
        <a:xfrm>
          <a:off x="0" y="0"/>
          <a:ext cx="0" cy="0"/>
          <a:chOff x="0" y="0"/>
          <a:chExt cx="0" cy="0"/>
        </a:xfrm>
      </p:grpSpPr>
      <p:sp>
        <p:nvSpPr>
          <p:cNvPr id="1756" name="Google Shape;1756;g8ff048375d_0_1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7" name="Google Shape;1757;g8ff048375d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3" name="Shape 1763"/>
        <p:cNvGrpSpPr/>
        <p:nvPr/>
      </p:nvGrpSpPr>
      <p:grpSpPr>
        <a:xfrm>
          <a:off x="0" y="0"/>
          <a:ext cx="0" cy="0"/>
          <a:chOff x="0" y="0"/>
          <a:chExt cx="0" cy="0"/>
        </a:xfrm>
      </p:grpSpPr>
      <p:sp>
        <p:nvSpPr>
          <p:cNvPr id="1764" name="Google Shape;1764;g8ff048375d_0_1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5" name="Google Shape;1765;g8ff048375d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2" name="Shape 1772"/>
        <p:cNvGrpSpPr/>
        <p:nvPr/>
      </p:nvGrpSpPr>
      <p:grpSpPr>
        <a:xfrm>
          <a:off x="0" y="0"/>
          <a:ext cx="0" cy="0"/>
          <a:chOff x="0" y="0"/>
          <a:chExt cx="0" cy="0"/>
        </a:xfrm>
      </p:grpSpPr>
      <p:sp>
        <p:nvSpPr>
          <p:cNvPr id="1773" name="Google Shape;1773;g997b899fd0_2_2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4" name="Google Shape;1774;g997b899fd0_2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1" name="Shape 1781"/>
        <p:cNvGrpSpPr/>
        <p:nvPr/>
      </p:nvGrpSpPr>
      <p:grpSpPr>
        <a:xfrm>
          <a:off x="0" y="0"/>
          <a:ext cx="0" cy="0"/>
          <a:chOff x="0" y="0"/>
          <a:chExt cx="0" cy="0"/>
        </a:xfrm>
      </p:grpSpPr>
      <p:sp>
        <p:nvSpPr>
          <p:cNvPr id="1782" name="Google Shape;1782;g997b899fd0_2_2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3" name="Google Shape;1783;g997b899fd0_2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0" name="Shape 1790"/>
        <p:cNvGrpSpPr/>
        <p:nvPr/>
      </p:nvGrpSpPr>
      <p:grpSpPr>
        <a:xfrm>
          <a:off x="0" y="0"/>
          <a:ext cx="0" cy="0"/>
          <a:chOff x="0" y="0"/>
          <a:chExt cx="0" cy="0"/>
        </a:xfrm>
      </p:grpSpPr>
      <p:sp>
        <p:nvSpPr>
          <p:cNvPr id="1791" name="Google Shape;1791;g997b899fd0_2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2" name="Google Shape;1792;g997b899fd0_2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0" name="Shape 1800"/>
        <p:cNvGrpSpPr/>
        <p:nvPr/>
      </p:nvGrpSpPr>
      <p:grpSpPr>
        <a:xfrm>
          <a:off x="0" y="0"/>
          <a:ext cx="0" cy="0"/>
          <a:chOff x="0" y="0"/>
          <a:chExt cx="0" cy="0"/>
        </a:xfrm>
      </p:grpSpPr>
      <p:sp>
        <p:nvSpPr>
          <p:cNvPr id="1801" name="Google Shape;1801;g8ff048375d_0_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2" name="Google Shape;1802;g8ff048375d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2" name="Shape 1812"/>
        <p:cNvGrpSpPr/>
        <p:nvPr/>
      </p:nvGrpSpPr>
      <p:grpSpPr>
        <a:xfrm>
          <a:off x="0" y="0"/>
          <a:ext cx="0" cy="0"/>
          <a:chOff x="0" y="0"/>
          <a:chExt cx="0" cy="0"/>
        </a:xfrm>
      </p:grpSpPr>
      <p:sp>
        <p:nvSpPr>
          <p:cNvPr id="1813" name="Google Shape;1813;g8ff048375d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4" name="Google Shape;1814;g8ff048375d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3" name="Shape 1823"/>
        <p:cNvGrpSpPr/>
        <p:nvPr/>
      </p:nvGrpSpPr>
      <p:grpSpPr>
        <a:xfrm>
          <a:off x="0" y="0"/>
          <a:ext cx="0" cy="0"/>
          <a:chOff x="0" y="0"/>
          <a:chExt cx="0" cy="0"/>
        </a:xfrm>
      </p:grpSpPr>
      <p:sp>
        <p:nvSpPr>
          <p:cNvPr id="1824" name="Google Shape;1824;g997b899fd0_2_3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5" name="Google Shape;1825;g997b899fd0_2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2" name="Shape 1832"/>
        <p:cNvGrpSpPr/>
        <p:nvPr/>
      </p:nvGrpSpPr>
      <p:grpSpPr>
        <a:xfrm>
          <a:off x="0" y="0"/>
          <a:ext cx="0" cy="0"/>
          <a:chOff x="0" y="0"/>
          <a:chExt cx="0" cy="0"/>
        </a:xfrm>
      </p:grpSpPr>
      <p:sp>
        <p:nvSpPr>
          <p:cNvPr id="1833" name="Google Shape;1833;g997b899fd0_2_3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4" name="Google Shape;1834;g997b899fd0_2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1" name="Shape 1841"/>
        <p:cNvGrpSpPr/>
        <p:nvPr/>
      </p:nvGrpSpPr>
      <p:grpSpPr>
        <a:xfrm>
          <a:off x="0" y="0"/>
          <a:ext cx="0" cy="0"/>
          <a:chOff x="0" y="0"/>
          <a:chExt cx="0" cy="0"/>
        </a:xfrm>
      </p:grpSpPr>
      <p:sp>
        <p:nvSpPr>
          <p:cNvPr id="1842" name="Google Shape;1842;g997b899fd0_2_3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3" name="Google Shape;1843;g997b899fd0_2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0" name="Shape 1850"/>
        <p:cNvGrpSpPr/>
        <p:nvPr/>
      </p:nvGrpSpPr>
      <p:grpSpPr>
        <a:xfrm>
          <a:off x="0" y="0"/>
          <a:ext cx="0" cy="0"/>
          <a:chOff x="0" y="0"/>
          <a:chExt cx="0" cy="0"/>
        </a:xfrm>
      </p:grpSpPr>
      <p:sp>
        <p:nvSpPr>
          <p:cNvPr id="1851" name="Google Shape;1851;g997b899fd0_2_3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2" name="Google Shape;1852;g997b899fd0_2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9" name="Shape 1859"/>
        <p:cNvGrpSpPr/>
        <p:nvPr/>
      </p:nvGrpSpPr>
      <p:grpSpPr>
        <a:xfrm>
          <a:off x="0" y="0"/>
          <a:ext cx="0" cy="0"/>
          <a:chOff x="0" y="0"/>
          <a:chExt cx="0" cy="0"/>
        </a:xfrm>
      </p:grpSpPr>
      <p:sp>
        <p:nvSpPr>
          <p:cNvPr id="1860" name="Google Shape;1860;g997b899fd0_2_3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1" name="Google Shape;1861;g997b899fd0_2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8" name="Shape 1868"/>
        <p:cNvGrpSpPr/>
        <p:nvPr/>
      </p:nvGrpSpPr>
      <p:grpSpPr>
        <a:xfrm>
          <a:off x="0" y="0"/>
          <a:ext cx="0" cy="0"/>
          <a:chOff x="0" y="0"/>
          <a:chExt cx="0" cy="0"/>
        </a:xfrm>
      </p:grpSpPr>
      <p:sp>
        <p:nvSpPr>
          <p:cNvPr id="1869" name="Google Shape;1869;g997b899fd0_2_3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0" name="Google Shape;1870;g997b899fd0_2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8" name="Shape 1878"/>
        <p:cNvGrpSpPr/>
        <p:nvPr/>
      </p:nvGrpSpPr>
      <p:grpSpPr>
        <a:xfrm>
          <a:off x="0" y="0"/>
          <a:ext cx="0" cy="0"/>
          <a:chOff x="0" y="0"/>
          <a:chExt cx="0" cy="0"/>
        </a:xfrm>
      </p:grpSpPr>
      <p:sp>
        <p:nvSpPr>
          <p:cNvPr id="1879" name="Google Shape;1879;g997b899fd0_2_3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0" name="Google Shape;1880;g997b899fd0_2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0" name="Shape 1890"/>
        <p:cNvGrpSpPr/>
        <p:nvPr/>
      </p:nvGrpSpPr>
      <p:grpSpPr>
        <a:xfrm>
          <a:off x="0" y="0"/>
          <a:ext cx="0" cy="0"/>
          <a:chOff x="0" y="0"/>
          <a:chExt cx="0" cy="0"/>
        </a:xfrm>
      </p:grpSpPr>
      <p:sp>
        <p:nvSpPr>
          <p:cNvPr id="1891" name="Google Shape;1891;g997b899fd0_2_3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2" name="Google Shape;1892;g997b899fd0_2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9" name="Shape 1899"/>
        <p:cNvGrpSpPr/>
        <p:nvPr/>
      </p:nvGrpSpPr>
      <p:grpSpPr>
        <a:xfrm>
          <a:off x="0" y="0"/>
          <a:ext cx="0" cy="0"/>
          <a:chOff x="0" y="0"/>
          <a:chExt cx="0" cy="0"/>
        </a:xfrm>
      </p:grpSpPr>
      <p:sp>
        <p:nvSpPr>
          <p:cNvPr id="1900" name="Google Shape;1900;g997b899fd0_2_4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1" name="Google Shape;1901;g997b899fd0_2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6" name="Shape 1906"/>
        <p:cNvGrpSpPr/>
        <p:nvPr/>
      </p:nvGrpSpPr>
      <p:grpSpPr>
        <a:xfrm>
          <a:off x="0" y="0"/>
          <a:ext cx="0" cy="0"/>
          <a:chOff x="0" y="0"/>
          <a:chExt cx="0" cy="0"/>
        </a:xfrm>
      </p:grpSpPr>
      <p:sp>
        <p:nvSpPr>
          <p:cNvPr id="1907" name="Google Shape;1907;g997b899fd0_2_4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8" name="Google Shape;1908;g997b899fd0_2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4" name="Shape 1914"/>
        <p:cNvGrpSpPr/>
        <p:nvPr/>
      </p:nvGrpSpPr>
      <p:grpSpPr>
        <a:xfrm>
          <a:off x="0" y="0"/>
          <a:ext cx="0" cy="0"/>
          <a:chOff x="0" y="0"/>
          <a:chExt cx="0" cy="0"/>
        </a:xfrm>
      </p:grpSpPr>
      <p:sp>
        <p:nvSpPr>
          <p:cNvPr id="1915" name="Google Shape;1915;g997b899fd0_2_4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6" name="Google Shape;1916;g997b899fd0_2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2" name="Shape 1922"/>
        <p:cNvGrpSpPr/>
        <p:nvPr/>
      </p:nvGrpSpPr>
      <p:grpSpPr>
        <a:xfrm>
          <a:off x="0" y="0"/>
          <a:ext cx="0" cy="0"/>
          <a:chOff x="0" y="0"/>
          <a:chExt cx="0" cy="0"/>
        </a:xfrm>
      </p:grpSpPr>
      <p:sp>
        <p:nvSpPr>
          <p:cNvPr id="1923" name="Google Shape;1923;g997b899fd0_2_4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4" name="Google Shape;1924;g997b899fd0_2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9" name="Shape 1929"/>
        <p:cNvGrpSpPr/>
        <p:nvPr/>
      </p:nvGrpSpPr>
      <p:grpSpPr>
        <a:xfrm>
          <a:off x="0" y="0"/>
          <a:ext cx="0" cy="0"/>
          <a:chOff x="0" y="0"/>
          <a:chExt cx="0" cy="0"/>
        </a:xfrm>
      </p:grpSpPr>
      <p:sp>
        <p:nvSpPr>
          <p:cNvPr id="1930" name="Google Shape;1930;g997b899fd0_2_4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1" name="Google Shape;1931;g997b899fd0_2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2" name="Shape 1942"/>
        <p:cNvGrpSpPr/>
        <p:nvPr/>
      </p:nvGrpSpPr>
      <p:grpSpPr>
        <a:xfrm>
          <a:off x="0" y="0"/>
          <a:ext cx="0" cy="0"/>
          <a:chOff x="0" y="0"/>
          <a:chExt cx="0" cy="0"/>
        </a:xfrm>
      </p:grpSpPr>
      <p:sp>
        <p:nvSpPr>
          <p:cNvPr id="1943" name="Google Shape;1943;g997b899fd0_2_4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4" name="Google Shape;1944;g997b899fd0_2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1" name="Shape 1951"/>
        <p:cNvGrpSpPr/>
        <p:nvPr/>
      </p:nvGrpSpPr>
      <p:grpSpPr>
        <a:xfrm>
          <a:off x="0" y="0"/>
          <a:ext cx="0" cy="0"/>
          <a:chOff x="0" y="0"/>
          <a:chExt cx="0" cy="0"/>
        </a:xfrm>
      </p:grpSpPr>
      <p:sp>
        <p:nvSpPr>
          <p:cNvPr id="1952" name="Google Shape;1952;g997b899fd0_2_4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53" name="Google Shape;1953;g997b899fd0_2_4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2" name="Shape 1962"/>
        <p:cNvGrpSpPr/>
        <p:nvPr/>
      </p:nvGrpSpPr>
      <p:grpSpPr>
        <a:xfrm>
          <a:off x="0" y="0"/>
          <a:ext cx="0" cy="0"/>
          <a:chOff x="0" y="0"/>
          <a:chExt cx="0" cy="0"/>
        </a:xfrm>
      </p:grpSpPr>
      <p:sp>
        <p:nvSpPr>
          <p:cNvPr id="1963" name="Google Shape;1963;g997b899fd0_2_5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64" name="Google Shape;1964;g997b899fd0_2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2" name="Shape 1972"/>
        <p:cNvGrpSpPr/>
        <p:nvPr/>
      </p:nvGrpSpPr>
      <p:grpSpPr>
        <a:xfrm>
          <a:off x="0" y="0"/>
          <a:ext cx="0" cy="0"/>
          <a:chOff x="0" y="0"/>
          <a:chExt cx="0" cy="0"/>
        </a:xfrm>
      </p:grpSpPr>
      <p:sp>
        <p:nvSpPr>
          <p:cNvPr id="1973" name="Google Shape;1973;g997b899fd0_2_5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4" name="Google Shape;1974;g997b899fd0_2_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4" name="Shape 1984"/>
        <p:cNvGrpSpPr/>
        <p:nvPr/>
      </p:nvGrpSpPr>
      <p:grpSpPr>
        <a:xfrm>
          <a:off x="0" y="0"/>
          <a:ext cx="0" cy="0"/>
          <a:chOff x="0" y="0"/>
          <a:chExt cx="0" cy="0"/>
        </a:xfrm>
      </p:grpSpPr>
      <p:sp>
        <p:nvSpPr>
          <p:cNvPr id="1985" name="Google Shape;1985;g997b899fd0_2_5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6" name="Google Shape;1986;g997b899fd0_2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3" name="Shape 1993"/>
        <p:cNvGrpSpPr/>
        <p:nvPr/>
      </p:nvGrpSpPr>
      <p:grpSpPr>
        <a:xfrm>
          <a:off x="0" y="0"/>
          <a:ext cx="0" cy="0"/>
          <a:chOff x="0" y="0"/>
          <a:chExt cx="0" cy="0"/>
        </a:xfrm>
      </p:grpSpPr>
      <p:sp>
        <p:nvSpPr>
          <p:cNvPr id="1994" name="Google Shape;1994;g997b899fd0_2_5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95" name="Google Shape;1995;g997b899fd0_2_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0" name="Shape 2000"/>
        <p:cNvGrpSpPr/>
        <p:nvPr/>
      </p:nvGrpSpPr>
      <p:grpSpPr>
        <a:xfrm>
          <a:off x="0" y="0"/>
          <a:ext cx="0" cy="0"/>
          <a:chOff x="0" y="0"/>
          <a:chExt cx="0" cy="0"/>
        </a:xfrm>
      </p:grpSpPr>
      <p:sp>
        <p:nvSpPr>
          <p:cNvPr id="2001" name="Google Shape;2001;g997b899fd0_2_5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2" name="Google Shape;2002;g997b899fd0_2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8" name="Shape 2008"/>
        <p:cNvGrpSpPr/>
        <p:nvPr/>
      </p:nvGrpSpPr>
      <p:grpSpPr>
        <a:xfrm>
          <a:off x="0" y="0"/>
          <a:ext cx="0" cy="0"/>
          <a:chOff x="0" y="0"/>
          <a:chExt cx="0" cy="0"/>
        </a:xfrm>
      </p:grpSpPr>
      <p:sp>
        <p:nvSpPr>
          <p:cNvPr id="2009" name="Google Shape;2009;g997b899fd0_2_6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0" name="Google Shape;2010;g997b899fd0_2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6" name="Shape 2016"/>
        <p:cNvGrpSpPr/>
        <p:nvPr/>
      </p:nvGrpSpPr>
      <p:grpSpPr>
        <a:xfrm>
          <a:off x="0" y="0"/>
          <a:ext cx="0" cy="0"/>
          <a:chOff x="0" y="0"/>
          <a:chExt cx="0" cy="0"/>
        </a:xfrm>
      </p:grpSpPr>
      <p:sp>
        <p:nvSpPr>
          <p:cNvPr id="2017" name="Google Shape;2017;g997b899fd0_2_6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8" name="Google Shape;2018;g997b899fd0_2_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4" name="Shape 2024"/>
        <p:cNvGrpSpPr/>
        <p:nvPr/>
      </p:nvGrpSpPr>
      <p:grpSpPr>
        <a:xfrm>
          <a:off x="0" y="0"/>
          <a:ext cx="0" cy="0"/>
          <a:chOff x="0" y="0"/>
          <a:chExt cx="0" cy="0"/>
        </a:xfrm>
      </p:grpSpPr>
      <p:sp>
        <p:nvSpPr>
          <p:cNvPr id="2025" name="Google Shape;2025;g997b899fd0_2_6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26" name="Google Shape;2026;g997b899fd0_2_6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2" name="Shape 2032"/>
        <p:cNvGrpSpPr/>
        <p:nvPr/>
      </p:nvGrpSpPr>
      <p:grpSpPr>
        <a:xfrm>
          <a:off x="0" y="0"/>
          <a:ext cx="0" cy="0"/>
          <a:chOff x="0" y="0"/>
          <a:chExt cx="0" cy="0"/>
        </a:xfrm>
      </p:grpSpPr>
      <p:sp>
        <p:nvSpPr>
          <p:cNvPr id="2033" name="Google Shape;2033;g997b899fd0_2_6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4" name="Google Shape;2034;g997b899fd0_2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3" name="Shape 2043"/>
        <p:cNvGrpSpPr/>
        <p:nvPr/>
      </p:nvGrpSpPr>
      <p:grpSpPr>
        <a:xfrm>
          <a:off x="0" y="0"/>
          <a:ext cx="0" cy="0"/>
          <a:chOff x="0" y="0"/>
          <a:chExt cx="0" cy="0"/>
        </a:xfrm>
      </p:grpSpPr>
      <p:sp>
        <p:nvSpPr>
          <p:cNvPr id="2044" name="Google Shape;2044;g997b899fd0_2_6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5" name="Google Shape;2045;g997b899fd0_2_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4" name="Shape 2054"/>
        <p:cNvGrpSpPr/>
        <p:nvPr/>
      </p:nvGrpSpPr>
      <p:grpSpPr>
        <a:xfrm>
          <a:off x="0" y="0"/>
          <a:ext cx="0" cy="0"/>
          <a:chOff x="0" y="0"/>
          <a:chExt cx="0" cy="0"/>
        </a:xfrm>
      </p:grpSpPr>
      <p:sp>
        <p:nvSpPr>
          <p:cNvPr id="2055" name="Google Shape;2055;g997b899fd0_2_5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6" name="Google Shape;2056;g997b899fd0_2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6" name="Shape 2066"/>
        <p:cNvGrpSpPr/>
        <p:nvPr/>
      </p:nvGrpSpPr>
      <p:grpSpPr>
        <a:xfrm>
          <a:off x="0" y="0"/>
          <a:ext cx="0" cy="0"/>
          <a:chOff x="0" y="0"/>
          <a:chExt cx="0" cy="0"/>
        </a:xfrm>
      </p:grpSpPr>
      <p:sp>
        <p:nvSpPr>
          <p:cNvPr id="2067" name="Google Shape;2067;g997b899fd0_2_6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68" name="Google Shape;2068;g997b899fd0_2_6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5" name="Shape 2075"/>
        <p:cNvGrpSpPr/>
        <p:nvPr/>
      </p:nvGrpSpPr>
      <p:grpSpPr>
        <a:xfrm>
          <a:off x="0" y="0"/>
          <a:ext cx="0" cy="0"/>
          <a:chOff x="0" y="0"/>
          <a:chExt cx="0" cy="0"/>
        </a:xfrm>
      </p:grpSpPr>
      <p:sp>
        <p:nvSpPr>
          <p:cNvPr id="2076" name="Google Shape;2076;g997b899fd0_2_6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7" name="Google Shape;2077;g997b899fd0_2_6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6" name="Shape 2086"/>
        <p:cNvGrpSpPr/>
        <p:nvPr/>
      </p:nvGrpSpPr>
      <p:grpSpPr>
        <a:xfrm>
          <a:off x="0" y="0"/>
          <a:ext cx="0" cy="0"/>
          <a:chOff x="0" y="0"/>
          <a:chExt cx="0" cy="0"/>
        </a:xfrm>
      </p:grpSpPr>
      <p:sp>
        <p:nvSpPr>
          <p:cNvPr id="2087" name="Google Shape;2087;g997b899fd0_2_7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88" name="Google Shape;2088;g997b899fd0_2_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7" name="Shape 2097"/>
        <p:cNvGrpSpPr/>
        <p:nvPr/>
      </p:nvGrpSpPr>
      <p:grpSpPr>
        <a:xfrm>
          <a:off x="0" y="0"/>
          <a:ext cx="0" cy="0"/>
          <a:chOff x="0" y="0"/>
          <a:chExt cx="0" cy="0"/>
        </a:xfrm>
      </p:grpSpPr>
      <p:sp>
        <p:nvSpPr>
          <p:cNvPr id="2098" name="Google Shape;2098;g997b899fd0_2_7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9" name="Google Shape;2099;g997b899fd0_2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8" name="Shape 2108"/>
        <p:cNvGrpSpPr/>
        <p:nvPr/>
      </p:nvGrpSpPr>
      <p:grpSpPr>
        <a:xfrm>
          <a:off x="0" y="0"/>
          <a:ext cx="0" cy="0"/>
          <a:chOff x="0" y="0"/>
          <a:chExt cx="0" cy="0"/>
        </a:xfrm>
      </p:grpSpPr>
      <p:sp>
        <p:nvSpPr>
          <p:cNvPr id="2109" name="Google Shape;2109;g997b899fd0_2_7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10" name="Google Shape;2110;g997b899fd0_2_7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9" name="Shape 2119"/>
        <p:cNvGrpSpPr/>
        <p:nvPr/>
      </p:nvGrpSpPr>
      <p:grpSpPr>
        <a:xfrm>
          <a:off x="0" y="0"/>
          <a:ext cx="0" cy="0"/>
          <a:chOff x="0" y="0"/>
          <a:chExt cx="0" cy="0"/>
        </a:xfrm>
      </p:grpSpPr>
      <p:sp>
        <p:nvSpPr>
          <p:cNvPr id="2120" name="Google Shape;2120;g997b899fd0_2_6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21" name="Google Shape;2121;g997b899fd0_2_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0" name="Shape 2130"/>
        <p:cNvGrpSpPr/>
        <p:nvPr/>
      </p:nvGrpSpPr>
      <p:grpSpPr>
        <a:xfrm>
          <a:off x="0" y="0"/>
          <a:ext cx="0" cy="0"/>
          <a:chOff x="0" y="0"/>
          <a:chExt cx="0" cy="0"/>
        </a:xfrm>
      </p:grpSpPr>
      <p:sp>
        <p:nvSpPr>
          <p:cNvPr id="2131" name="Google Shape;2131;g997b899fd0_2_6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32" name="Google Shape;2132;g997b899fd0_2_6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1" name="Shape 2141"/>
        <p:cNvGrpSpPr/>
        <p:nvPr/>
      </p:nvGrpSpPr>
      <p:grpSpPr>
        <a:xfrm>
          <a:off x="0" y="0"/>
          <a:ext cx="0" cy="0"/>
          <a:chOff x="0" y="0"/>
          <a:chExt cx="0" cy="0"/>
        </a:xfrm>
      </p:grpSpPr>
      <p:sp>
        <p:nvSpPr>
          <p:cNvPr id="2142" name="Google Shape;2142;g997b899fd0_2_7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43" name="Google Shape;2143;g997b899fd0_2_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4" name="Shape 2154"/>
        <p:cNvGrpSpPr/>
        <p:nvPr/>
      </p:nvGrpSpPr>
      <p:grpSpPr>
        <a:xfrm>
          <a:off x="0" y="0"/>
          <a:ext cx="0" cy="0"/>
          <a:chOff x="0" y="0"/>
          <a:chExt cx="0" cy="0"/>
        </a:xfrm>
      </p:grpSpPr>
      <p:sp>
        <p:nvSpPr>
          <p:cNvPr id="2155" name="Google Shape;2155;g997b899fd0_2_7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56" name="Google Shape;2156;g997b899fd0_2_7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7" name="Shape 2167"/>
        <p:cNvGrpSpPr/>
        <p:nvPr/>
      </p:nvGrpSpPr>
      <p:grpSpPr>
        <a:xfrm>
          <a:off x="0" y="0"/>
          <a:ext cx="0" cy="0"/>
          <a:chOff x="0" y="0"/>
          <a:chExt cx="0" cy="0"/>
        </a:xfrm>
      </p:grpSpPr>
      <p:sp>
        <p:nvSpPr>
          <p:cNvPr id="2168" name="Google Shape;2168;g997b899fd0_2_8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69" name="Google Shape;2169;g997b899fd0_2_8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6" name="Shape 2176"/>
        <p:cNvGrpSpPr/>
        <p:nvPr/>
      </p:nvGrpSpPr>
      <p:grpSpPr>
        <a:xfrm>
          <a:off x="0" y="0"/>
          <a:ext cx="0" cy="0"/>
          <a:chOff x="0" y="0"/>
          <a:chExt cx="0" cy="0"/>
        </a:xfrm>
      </p:grpSpPr>
      <p:sp>
        <p:nvSpPr>
          <p:cNvPr id="2177" name="Google Shape;2177;g997b899fd0_2_8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8" name="Google Shape;2178;g997b899fd0_2_8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5" name="Shape 2185"/>
        <p:cNvGrpSpPr/>
        <p:nvPr/>
      </p:nvGrpSpPr>
      <p:grpSpPr>
        <a:xfrm>
          <a:off x="0" y="0"/>
          <a:ext cx="0" cy="0"/>
          <a:chOff x="0" y="0"/>
          <a:chExt cx="0" cy="0"/>
        </a:xfrm>
      </p:grpSpPr>
      <p:sp>
        <p:nvSpPr>
          <p:cNvPr id="2186" name="Google Shape;2186;g997b899fd0_2_8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87" name="Google Shape;2187;g997b899fd0_2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4" name="Shape 2194"/>
        <p:cNvGrpSpPr/>
        <p:nvPr/>
      </p:nvGrpSpPr>
      <p:grpSpPr>
        <a:xfrm>
          <a:off x="0" y="0"/>
          <a:ext cx="0" cy="0"/>
          <a:chOff x="0" y="0"/>
          <a:chExt cx="0" cy="0"/>
        </a:xfrm>
      </p:grpSpPr>
      <p:sp>
        <p:nvSpPr>
          <p:cNvPr id="2195" name="Google Shape;2195;g997b899fd0_2_8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96" name="Google Shape;2196;g997b899fd0_2_8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3" name="Shape 2203"/>
        <p:cNvGrpSpPr/>
        <p:nvPr/>
      </p:nvGrpSpPr>
      <p:grpSpPr>
        <a:xfrm>
          <a:off x="0" y="0"/>
          <a:ext cx="0" cy="0"/>
          <a:chOff x="0" y="0"/>
          <a:chExt cx="0" cy="0"/>
        </a:xfrm>
      </p:grpSpPr>
      <p:sp>
        <p:nvSpPr>
          <p:cNvPr id="2204" name="Google Shape;2204;g997b899fd0_2_8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05" name="Google Shape;2205;g997b899fd0_2_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2" name="Shape 2212"/>
        <p:cNvGrpSpPr/>
        <p:nvPr/>
      </p:nvGrpSpPr>
      <p:grpSpPr>
        <a:xfrm>
          <a:off x="0" y="0"/>
          <a:ext cx="0" cy="0"/>
          <a:chOff x="0" y="0"/>
          <a:chExt cx="0" cy="0"/>
        </a:xfrm>
      </p:grpSpPr>
      <p:sp>
        <p:nvSpPr>
          <p:cNvPr id="2213" name="Google Shape;2213;g997b899fd0_2_8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14" name="Google Shape;2214;g997b899fd0_2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0" name="Shape 2220"/>
        <p:cNvGrpSpPr/>
        <p:nvPr/>
      </p:nvGrpSpPr>
      <p:grpSpPr>
        <a:xfrm>
          <a:off x="0" y="0"/>
          <a:ext cx="0" cy="0"/>
          <a:chOff x="0" y="0"/>
          <a:chExt cx="0" cy="0"/>
        </a:xfrm>
      </p:grpSpPr>
      <p:sp>
        <p:nvSpPr>
          <p:cNvPr id="2221" name="Google Shape;2221;g997b899fd0_2_8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22" name="Google Shape;2222;g997b899fd0_2_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2" name="Shape 2232"/>
        <p:cNvGrpSpPr/>
        <p:nvPr/>
      </p:nvGrpSpPr>
      <p:grpSpPr>
        <a:xfrm>
          <a:off x="0" y="0"/>
          <a:ext cx="0" cy="0"/>
          <a:chOff x="0" y="0"/>
          <a:chExt cx="0" cy="0"/>
        </a:xfrm>
      </p:grpSpPr>
      <p:sp>
        <p:nvSpPr>
          <p:cNvPr id="2233" name="Google Shape;2233;g997b899fd0_2_8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34" name="Google Shape;2234;g997b899fd0_2_8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1" name="Shape 2241"/>
        <p:cNvGrpSpPr/>
        <p:nvPr/>
      </p:nvGrpSpPr>
      <p:grpSpPr>
        <a:xfrm>
          <a:off x="0" y="0"/>
          <a:ext cx="0" cy="0"/>
          <a:chOff x="0" y="0"/>
          <a:chExt cx="0" cy="0"/>
        </a:xfrm>
      </p:grpSpPr>
      <p:sp>
        <p:nvSpPr>
          <p:cNvPr id="2242" name="Google Shape;2242;g997b899fd0_2_8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3" name="Google Shape;2243;g997b899fd0_2_8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2" name="Shape 2252"/>
        <p:cNvGrpSpPr/>
        <p:nvPr/>
      </p:nvGrpSpPr>
      <p:grpSpPr>
        <a:xfrm>
          <a:off x="0" y="0"/>
          <a:ext cx="0" cy="0"/>
          <a:chOff x="0" y="0"/>
          <a:chExt cx="0" cy="0"/>
        </a:xfrm>
      </p:grpSpPr>
      <p:sp>
        <p:nvSpPr>
          <p:cNvPr id="2253" name="Google Shape;2253;g997b899fd0_2_9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54" name="Google Shape;2254;g997b899fd0_2_9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0" name="Shape 2260"/>
        <p:cNvGrpSpPr/>
        <p:nvPr/>
      </p:nvGrpSpPr>
      <p:grpSpPr>
        <a:xfrm>
          <a:off x="0" y="0"/>
          <a:ext cx="0" cy="0"/>
          <a:chOff x="0" y="0"/>
          <a:chExt cx="0" cy="0"/>
        </a:xfrm>
      </p:grpSpPr>
      <p:sp>
        <p:nvSpPr>
          <p:cNvPr id="2261" name="Google Shape;2261;g997b899fd0_2_9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62" name="Google Shape;2262;g997b899fd0_2_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8" name="Shape 2268"/>
        <p:cNvGrpSpPr/>
        <p:nvPr/>
      </p:nvGrpSpPr>
      <p:grpSpPr>
        <a:xfrm>
          <a:off x="0" y="0"/>
          <a:ext cx="0" cy="0"/>
          <a:chOff x="0" y="0"/>
          <a:chExt cx="0" cy="0"/>
        </a:xfrm>
      </p:grpSpPr>
      <p:sp>
        <p:nvSpPr>
          <p:cNvPr id="2269" name="Google Shape;2269;g997b899fd0_2_9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70" name="Google Shape;2270;g997b899fd0_2_9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15" name="Shape 115"/>
        <p:cNvGrpSpPr/>
        <p:nvPr/>
      </p:nvGrpSpPr>
      <p:grpSpPr>
        <a:xfrm>
          <a:off x="0" y="0"/>
          <a:ext cx="0" cy="0"/>
          <a:chOff x="0" y="0"/>
          <a:chExt cx="0" cy="0"/>
        </a:xfrm>
      </p:grpSpPr>
      <p:sp>
        <p:nvSpPr>
          <p:cNvPr id="116" name="Google Shape;116;p29"/>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18" name="Google Shape;118;p29"/>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19" name="Google Shape;119;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1.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40" Type="http://schemas.openxmlformats.org/officeDocument/2006/relationships/slide" Target="/ppt/slides/slide117.xml"/><Relationship Id="rId42" Type="http://schemas.openxmlformats.org/officeDocument/2006/relationships/slide" Target="/ppt/slides/slide117.xml"/><Relationship Id="rId41" Type="http://schemas.openxmlformats.org/officeDocument/2006/relationships/slide" Target="/ppt/slides/slide150.xml"/><Relationship Id="rId44" Type="http://schemas.openxmlformats.org/officeDocument/2006/relationships/slide" Target="/ppt/slides/slide117.xml"/><Relationship Id="rId43" Type="http://schemas.openxmlformats.org/officeDocument/2006/relationships/slide" Target="/ppt/slides/slide159.xml"/><Relationship Id="rId46" Type="http://schemas.openxmlformats.org/officeDocument/2006/relationships/slide" Target="/ppt/slides/slide13.xml"/><Relationship Id="rId45" Type="http://schemas.openxmlformats.org/officeDocument/2006/relationships/slide" Target="/ppt/slides/slide27.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44.xml"/><Relationship Id="rId4" Type="http://schemas.openxmlformats.org/officeDocument/2006/relationships/slide" Target="/ppt/slides/slide44.xml"/><Relationship Id="rId9" Type="http://schemas.openxmlformats.org/officeDocument/2006/relationships/slide" Target="/ppt/slides/slide66.xml"/><Relationship Id="rId48" Type="http://schemas.openxmlformats.org/officeDocument/2006/relationships/slide" Target="/ppt/slides/slide117.xml"/><Relationship Id="rId47" Type="http://schemas.openxmlformats.org/officeDocument/2006/relationships/slide" Target="/ppt/slides/slide20.xml"/><Relationship Id="rId49" Type="http://schemas.openxmlformats.org/officeDocument/2006/relationships/slide" Target="/ppt/slides/slide20.xml"/><Relationship Id="rId5" Type="http://schemas.openxmlformats.org/officeDocument/2006/relationships/slide" Target="/ppt/slides/slide54.xml"/><Relationship Id="rId6" Type="http://schemas.openxmlformats.org/officeDocument/2006/relationships/slide" Target="/ppt/slides/slide54.xml"/><Relationship Id="rId7" Type="http://schemas.openxmlformats.org/officeDocument/2006/relationships/slide" Target="/ppt/slides/slide60.xml"/><Relationship Id="rId8" Type="http://schemas.openxmlformats.org/officeDocument/2006/relationships/slide" Target="/ppt/slides/slide60.xml"/><Relationship Id="rId73" Type="http://schemas.openxmlformats.org/officeDocument/2006/relationships/slide" Target="/ppt/slides/slide210.xml"/><Relationship Id="rId72" Type="http://schemas.openxmlformats.org/officeDocument/2006/relationships/slide" Target="/ppt/slides/slide117.xml"/><Relationship Id="rId31" Type="http://schemas.openxmlformats.org/officeDocument/2006/relationships/slide" Target="/ppt/slides/slide117.xml"/><Relationship Id="rId30" Type="http://schemas.openxmlformats.org/officeDocument/2006/relationships/slide" Target="/ppt/slides/slide117.xml"/><Relationship Id="rId33" Type="http://schemas.openxmlformats.org/officeDocument/2006/relationships/slide" Target="/ppt/slides/slide117.xml"/><Relationship Id="rId32" Type="http://schemas.openxmlformats.org/officeDocument/2006/relationships/slide" Target="/ppt/slides/slide117.xml"/><Relationship Id="rId35" Type="http://schemas.openxmlformats.org/officeDocument/2006/relationships/slide" Target="/ppt/slides/slide125.xml"/><Relationship Id="rId34" Type="http://schemas.openxmlformats.org/officeDocument/2006/relationships/slide" Target="/ppt/slides/slide125.xml"/><Relationship Id="rId71" Type="http://schemas.openxmlformats.org/officeDocument/2006/relationships/slide" Target="/ppt/slides/slide203.xml"/><Relationship Id="rId70" Type="http://schemas.openxmlformats.org/officeDocument/2006/relationships/slide" Target="/ppt/slides/slide117.xml"/><Relationship Id="rId37" Type="http://schemas.openxmlformats.org/officeDocument/2006/relationships/slide" Target="/ppt/slides/slide133.xml"/><Relationship Id="rId36" Type="http://schemas.openxmlformats.org/officeDocument/2006/relationships/slide" Target="/ppt/slides/slide117.xml"/><Relationship Id="rId39" Type="http://schemas.openxmlformats.org/officeDocument/2006/relationships/slide" Target="/ppt/slides/slide139.xml"/><Relationship Id="rId38" Type="http://schemas.openxmlformats.org/officeDocument/2006/relationships/slide" Target="/ppt/slides/slide117.xml"/><Relationship Id="rId62" Type="http://schemas.openxmlformats.org/officeDocument/2006/relationships/slide" Target="/ppt/slides/slide175.xml"/><Relationship Id="rId61" Type="http://schemas.openxmlformats.org/officeDocument/2006/relationships/slide" Target="/ppt/slides/slide170.xml"/><Relationship Id="rId20" Type="http://schemas.openxmlformats.org/officeDocument/2006/relationships/slide" Target="/ppt/slides/slide96.xml"/><Relationship Id="rId64" Type="http://schemas.openxmlformats.org/officeDocument/2006/relationships/slide" Target="/ppt/slides/slide117.xml"/><Relationship Id="rId63" Type="http://schemas.openxmlformats.org/officeDocument/2006/relationships/slide" Target="/ppt/slides/slide175.xml"/><Relationship Id="rId22" Type="http://schemas.openxmlformats.org/officeDocument/2006/relationships/slide" Target="/ppt/slides/slide96.xml"/><Relationship Id="rId66" Type="http://schemas.openxmlformats.org/officeDocument/2006/relationships/slide" Target="/ppt/slides/slide117.xml"/><Relationship Id="rId21" Type="http://schemas.openxmlformats.org/officeDocument/2006/relationships/slide" Target="/ppt/slides/slide96.xml"/><Relationship Id="rId65" Type="http://schemas.openxmlformats.org/officeDocument/2006/relationships/slide" Target="/ppt/slides/slide181.xml"/><Relationship Id="rId24" Type="http://schemas.openxmlformats.org/officeDocument/2006/relationships/slide" Target="/ppt/slides/slide106.xml"/><Relationship Id="rId68" Type="http://schemas.openxmlformats.org/officeDocument/2006/relationships/slide" Target="/ppt/slides/slide117.xml"/><Relationship Id="rId23" Type="http://schemas.openxmlformats.org/officeDocument/2006/relationships/slide" Target="/ppt/slides/slide106.xml"/><Relationship Id="rId67" Type="http://schemas.openxmlformats.org/officeDocument/2006/relationships/slide" Target="/ppt/slides/slide185.xml"/><Relationship Id="rId60" Type="http://schemas.openxmlformats.org/officeDocument/2006/relationships/slide" Target="/ppt/slides/slide159.xml"/><Relationship Id="rId26" Type="http://schemas.openxmlformats.org/officeDocument/2006/relationships/hyperlink" Target="https://www.flourishkh.com/" TargetMode="External"/><Relationship Id="rId25" Type="http://schemas.openxmlformats.org/officeDocument/2006/relationships/slide" Target="/ppt/slides/slide106.xml"/><Relationship Id="rId69" Type="http://schemas.openxmlformats.org/officeDocument/2006/relationships/slide" Target="/ppt/slides/slide194.xml"/><Relationship Id="rId28" Type="http://schemas.openxmlformats.org/officeDocument/2006/relationships/hyperlink" Target="https://www.gregtangmath.com/games" TargetMode="External"/><Relationship Id="rId27" Type="http://schemas.openxmlformats.org/officeDocument/2006/relationships/image" Target="../media/image10.png"/><Relationship Id="rId29" Type="http://schemas.openxmlformats.org/officeDocument/2006/relationships/image" Target="../media/image7.png"/><Relationship Id="rId51" Type="http://schemas.openxmlformats.org/officeDocument/2006/relationships/slide" Target="/ppt/slides/slide4.xml"/><Relationship Id="rId50" Type="http://schemas.openxmlformats.org/officeDocument/2006/relationships/slide" Target="/ppt/slides/slide117.xml"/><Relationship Id="rId53" Type="http://schemas.openxmlformats.org/officeDocument/2006/relationships/image" Target="../media/image6.png"/><Relationship Id="rId52" Type="http://schemas.openxmlformats.org/officeDocument/2006/relationships/hyperlink" Target="https://toytheater.com/" TargetMode="External"/><Relationship Id="rId11" Type="http://schemas.openxmlformats.org/officeDocument/2006/relationships/slide" Target="/ppt/slides/slide76.xml"/><Relationship Id="rId55" Type="http://schemas.openxmlformats.org/officeDocument/2006/relationships/slide" Target="/ppt/slides/slide35.xml"/><Relationship Id="rId10" Type="http://schemas.openxmlformats.org/officeDocument/2006/relationships/slide" Target="/ppt/slides/slide66.xml"/><Relationship Id="rId54" Type="http://schemas.openxmlformats.org/officeDocument/2006/relationships/slide" Target="/ppt/slides/slide117.xml"/><Relationship Id="rId13" Type="http://schemas.openxmlformats.org/officeDocument/2006/relationships/slide" Target="/ppt/slides/slide76.xml"/><Relationship Id="rId57" Type="http://schemas.openxmlformats.org/officeDocument/2006/relationships/slide" Target="/ppt/slides/slide34.xml"/><Relationship Id="rId12" Type="http://schemas.openxmlformats.org/officeDocument/2006/relationships/slide" Target="/ppt/slides/slide76.xml"/><Relationship Id="rId56" Type="http://schemas.openxmlformats.org/officeDocument/2006/relationships/slide" Target="/ppt/slides/slide34.xml"/><Relationship Id="rId15" Type="http://schemas.openxmlformats.org/officeDocument/2006/relationships/slide" Target="/ppt/slides/slide81.xml"/><Relationship Id="rId59" Type="http://schemas.openxmlformats.org/officeDocument/2006/relationships/slide" Target="/ppt/slides/slide159.xml"/><Relationship Id="rId14" Type="http://schemas.openxmlformats.org/officeDocument/2006/relationships/slide" Target="/ppt/slides/slide81.xml"/><Relationship Id="rId58" Type="http://schemas.openxmlformats.org/officeDocument/2006/relationships/slide" Target="/ppt/slides/slide168.xml"/><Relationship Id="rId17" Type="http://schemas.openxmlformats.org/officeDocument/2006/relationships/slide" Target="/ppt/slides/slide86.xml"/><Relationship Id="rId16" Type="http://schemas.openxmlformats.org/officeDocument/2006/relationships/slide" Target="/ppt/slides/slide81.xml"/><Relationship Id="rId19" Type="http://schemas.openxmlformats.org/officeDocument/2006/relationships/slide" Target="/ppt/slides/slide86.xml"/><Relationship Id="rId18" Type="http://schemas.openxmlformats.org/officeDocument/2006/relationships/slide" Target="/ppt/slides/slide8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50.jp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27.png"/><Relationship Id="rId6" Type="http://schemas.openxmlformats.org/officeDocument/2006/relationships/image" Target="../media/image3.png"/><Relationship Id="rId7"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3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0.jp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3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26.png"/><Relationship Id="rId4" Type="http://schemas.openxmlformats.org/officeDocument/2006/relationships/image" Target="../media/image31.png"/><Relationship Id="rId5" Type="http://schemas.openxmlformats.org/officeDocument/2006/relationships/image" Target="../media/image3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34.png"/><Relationship Id="rId4" Type="http://schemas.openxmlformats.org/officeDocument/2006/relationships/image" Target="../media/image29.png"/><Relationship Id="rId5"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42.png"/><Relationship Id="rId4" Type="http://schemas.openxmlformats.org/officeDocument/2006/relationships/image" Target="../media/image41.png"/><Relationship Id="rId5" Type="http://schemas.openxmlformats.org/officeDocument/2006/relationships/image" Target="../media/image48.png"/><Relationship Id="rId6" Type="http://schemas.openxmlformats.org/officeDocument/2006/relationships/image" Target="../media/image4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4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4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5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4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9.xml"/><Relationship Id="rId3" Type="http://schemas.openxmlformats.org/officeDocument/2006/relationships/image" Target="../media/image53.png"/><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0.xml"/><Relationship Id="rId3" Type="http://schemas.openxmlformats.org/officeDocument/2006/relationships/image" Target="../media/image52.png"/><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1.xml"/><Relationship Id="rId3" Type="http://schemas.openxmlformats.org/officeDocument/2006/relationships/image" Target="../media/image54.png"/><Relationship Id="rId4" Type="http://schemas.openxmlformats.org/officeDocument/2006/relationships/image" Target="../media/image44.png"/><Relationship Id="rId5" Type="http://schemas.openxmlformats.org/officeDocument/2006/relationships/image" Target="../media/image55.png"/><Relationship Id="rId6" Type="http://schemas.openxmlformats.org/officeDocument/2006/relationships/image" Target="../media/image57.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2.xml"/><Relationship Id="rId3" Type="http://schemas.openxmlformats.org/officeDocument/2006/relationships/image" Target="../media/image56.png"/><Relationship Id="rId4" Type="http://schemas.openxmlformats.org/officeDocument/2006/relationships/image" Target="../media/image59.jpg"/><Relationship Id="rId5" Type="http://schemas.openxmlformats.org/officeDocument/2006/relationships/image" Target="../media/image62.png"/><Relationship Id="rId6" Type="http://schemas.openxmlformats.org/officeDocument/2006/relationships/image" Target="../media/image7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1.png"/><Relationship Id="rId4" Type="http://schemas.openxmlformats.org/officeDocument/2006/relationships/image" Target="../media/image6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6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66.png"/><Relationship Id="rId4" Type="http://schemas.openxmlformats.org/officeDocument/2006/relationships/image" Target="../media/image60.png"/><Relationship Id="rId5" Type="http://schemas.openxmlformats.org/officeDocument/2006/relationships/image" Target="../media/image65.png"/><Relationship Id="rId6" Type="http://schemas.openxmlformats.org/officeDocument/2006/relationships/image" Target="../media/image61.png"/><Relationship Id="rId7" Type="http://schemas.openxmlformats.org/officeDocument/2006/relationships/image" Target="../media/image7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63.png"/><Relationship Id="rId4" Type="http://schemas.openxmlformats.org/officeDocument/2006/relationships/image" Target="../media/image58.png"/><Relationship Id="rId5" Type="http://schemas.openxmlformats.org/officeDocument/2006/relationships/image" Target="../media/image7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72.png"/><Relationship Id="rId4" Type="http://schemas.openxmlformats.org/officeDocument/2006/relationships/image" Target="../media/image75.png"/><Relationship Id="rId5" Type="http://schemas.openxmlformats.org/officeDocument/2006/relationships/image" Target="../media/image78.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1.png"/><Relationship Id="rId4" Type="http://schemas.openxmlformats.org/officeDocument/2006/relationships/image" Target="../media/image67.png"/><Relationship Id="rId5" Type="http://schemas.openxmlformats.org/officeDocument/2006/relationships/image" Target="../media/image7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81.png"/><Relationship Id="rId4" Type="http://schemas.openxmlformats.org/officeDocument/2006/relationships/image" Target="../media/image7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77.png"/><Relationship Id="rId4" Type="http://schemas.openxmlformats.org/officeDocument/2006/relationships/image" Target="../media/image7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79.png"/><Relationship Id="rId4" Type="http://schemas.openxmlformats.org/officeDocument/2006/relationships/image" Target="../media/image7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88.png"/><Relationship Id="rId4" Type="http://schemas.openxmlformats.org/officeDocument/2006/relationships/image" Target="../media/image82.png"/><Relationship Id="rId5" Type="http://schemas.openxmlformats.org/officeDocument/2006/relationships/image" Target="../media/image8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1.png"/><Relationship Id="rId4" Type="http://schemas.openxmlformats.org/officeDocument/2006/relationships/image" Target="../media/image8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9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8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9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89.png"/><Relationship Id="rId4" Type="http://schemas.openxmlformats.org/officeDocument/2006/relationships/image" Target="../media/image80.png"/><Relationship Id="rId5" Type="http://schemas.openxmlformats.org/officeDocument/2006/relationships/image" Target="../media/image9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92.png"/><Relationship Id="rId4" Type="http://schemas.openxmlformats.org/officeDocument/2006/relationships/image" Target="../media/image93.png"/><Relationship Id="rId5" Type="http://schemas.openxmlformats.org/officeDocument/2006/relationships/image" Target="../media/image84.png"/><Relationship Id="rId6" Type="http://schemas.openxmlformats.org/officeDocument/2006/relationships/image" Target="../media/image94.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104.png"/><Relationship Id="rId4" Type="http://schemas.openxmlformats.org/officeDocument/2006/relationships/image" Target="../media/image99.jpg"/><Relationship Id="rId5" Type="http://schemas.openxmlformats.org/officeDocument/2006/relationships/image" Target="../media/image98.png"/><Relationship Id="rId6" Type="http://schemas.openxmlformats.org/officeDocument/2006/relationships/image" Target="../media/image96.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1.png"/><Relationship Id="rId4" Type="http://schemas.openxmlformats.org/officeDocument/2006/relationships/image" Target="../media/image98.png"/><Relationship Id="rId5" Type="http://schemas.openxmlformats.org/officeDocument/2006/relationships/image" Target="../media/image9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105.png"/><Relationship Id="rId4" Type="http://schemas.openxmlformats.org/officeDocument/2006/relationships/image" Target="../media/image10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11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10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10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08.png"/><Relationship Id="rId4" Type="http://schemas.openxmlformats.org/officeDocument/2006/relationships/image" Target="../media/image10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103.png"/><Relationship Id="rId4" Type="http://schemas.openxmlformats.org/officeDocument/2006/relationships/image" Target="../media/image110.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09.png"/><Relationship Id="rId4" Type="http://schemas.openxmlformats.org/officeDocument/2006/relationships/image" Target="../media/image11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11.png"/><Relationship Id="rId4" Type="http://schemas.openxmlformats.org/officeDocument/2006/relationships/image" Target="../media/image106.png"/><Relationship Id="rId5" Type="http://schemas.openxmlformats.org/officeDocument/2006/relationships/image" Target="../media/image11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14.png"/><Relationship Id="rId4" Type="http://schemas.openxmlformats.org/officeDocument/2006/relationships/image" Target="../media/image121.jpg"/><Relationship Id="rId5" Type="http://schemas.openxmlformats.org/officeDocument/2006/relationships/image" Target="../media/image117.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1.png"/><Relationship Id="rId4" Type="http://schemas.openxmlformats.org/officeDocument/2006/relationships/image" Target="../media/image120.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2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1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19.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29.png"/><Relationship Id="rId4" Type="http://schemas.openxmlformats.org/officeDocument/2006/relationships/image" Target="../media/image115.png"/><Relationship Id="rId5" Type="http://schemas.openxmlformats.org/officeDocument/2006/relationships/image" Target="../media/image126.png"/><Relationship Id="rId6" Type="http://schemas.openxmlformats.org/officeDocument/2006/relationships/image" Target="../media/image127.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26.png"/><Relationship Id="rId4" Type="http://schemas.openxmlformats.org/officeDocument/2006/relationships/image" Target="../media/image123.png"/><Relationship Id="rId5" Type="http://schemas.openxmlformats.org/officeDocument/2006/relationships/image" Target="../media/image128.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25.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24.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33.png"/><Relationship Id="rId4" Type="http://schemas.openxmlformats.org/officeDocument/2006/relationships/image" Target="../media/image132.png"/><Relationship Id="rId5" Type="http://schemas.openxmlformats.org/officeDocument/2006/relationships/image" Target="../media/image135.png"/><Relationship Id="rId6" Type="http://schemas.openxmlformats.org/officeDocument/2006/relationships/image" Target="../media/image131.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png"/><Relationship Id="rId4" Type="http://schemas.openxmlformats.org/officeDocument/2006/relationships/image" Target="../media/image134.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30.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56.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4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40.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36.png"/><Relationship Id="rId4" Type="http://schemas.openxmlformats.org/officeDocument/2006/relationships/image" Target="../media/image139.png"/><Relationship Id="rId5" Type="http://schemas.openxmlformats.org/officeDocument/2006/relationships/image" Target="../media/image149.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36.png"/><Relationship Id="rId4" Type="http://schemas.openxmlformats.org/officeDocument/2006/relationships/image" Target="../media/image144.png"/><Relationship Id="rId5" Type="http://schemas.openxmlformats.org/officeDocument/2006/relationships/image" Target="../media/image138.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50.png"/><Relationship Id="rId4" Type="http://schemas.openxmlformats.org/officeDocument/2006/relationships/image" Target="../media/image154.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43.png"/><Relationship Id="rId4" Type="http://schemas.openxmlformats.org/officeDocument/2006/relationships/image" Target="../media/image152.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png"/><Relationship Id="rId4" Type="http://schemas.openxmlformats.org/officeDocument/2006/relationships/image" Target="../media/image142.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48.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45.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4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47.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37.png"/><Relationship Id="rId4" Type="http://schemas.openxmlformats.org/officeDocument/2006/relationships/image" Target="../media/image155.png"/><Relationship Id="rId5" Type="http://schemas.openxmlformats.org/officeDocument/2006/relationships/image" Target="../media/image157.png"/><Relationship Id="rId6" Type="http://schemas.openxmlformats.org/officeDocument/2006/relationships/image" Target="../media/image168.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57.png"/><Relationship Id="rId4" Type="http://schemas.openxmlformats.org/officeDocument/2006/relationships/image" Target="../media/image168.png"/><Relationship Id="rId5" Type="http://schemas.openxmlformats.org/officeDocument/2006/relationships/image" Target="../media/image159.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png"/><Relationship Id="rId4" Type="http://schemas.openxmlformats.org/officeDocument/2006/relationships/image" Target="../media/image155.png"/><Relationship Id="rId5" Type="http://schemas.openxmlformats.org/officeDocument/2006/relationships/image" Target="../media/image153.png"/><Relationship Id="rId6" Type="http://schemas.openxmlformats.org/officeDocument/2006/relationships/image" Target="../media/image158.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66.png"/><Relationship Id="rId4" Type="http://schemas.openxmlformats.org/officeDocument/2006/relationships/image" Target="../media/image161.png"/><Relationship Id="rId5" Type="http://schemas.openxmlformats.org/officeDocument/2006/relationships/image" Target="../media/image167.png"/><Relationship Id="rId6" Type="http://schemas.openxmlformats.org/officeDocument/2006/relationships/image" Target="../media/image165.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63.png"/><Relationship Id="rId4" Type="http://schemas.openxmlformats.org/officeDocument/2006/relationships/image" Target="../media/image176.png"/><Relationship Id="rId5" Type="http://schemas.openxmlformats.org/officeDocument/2006/relationships/image" Target="../media/image162.png"/><Relationship Id="rId6" Type="http://schemas.openxmlformats.org/officeDocument/2006/relationships/image" Target="../media/image172.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60.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74.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71.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173.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78.png"/><Relationship Id="rId4" Type="http://schemas.openxmlformats.org/officeDocument/2006/relationships/image" Target="../media/image170.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98.png"/><Relationship Id="rId4" Type="http://schemas.openxmlformats.org/officeDocument/2006/relationships/image" Target="../media/image169.png"/><Relationship Id="rId5" Type="http://schemas.openxmlformats.org/officeDocument/2006/relationships/image" Target="../media/image175.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77.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90.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81.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79.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86.png"/><Relationship Id="rId4" Type="http://schemas.openxmlformats.org/officeDocument/2006/relationships/image" Target="../media/image188.png"/><Relationship Id="rId5" Type="http://schemas.openxmlformats.org/officeDocument/2006/relationships/image" Target="../media/image187.png"/><Relationship Id="rId6" Type="http://schemas.openxmlformats.org/officeDocument/2006/relationships/image" Target="../media/image184.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180.png"/><Relationship Id="rId4" Type="http://schemas.openxmlformats.org/officeDocument/2006/relationships/image" Target="../media/image183.png"/><Relationship Id="rId5" Type="http://schemas.openxmlformats.org/officeDocument/2006/relationships/image" Target="../media/image185.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91.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201.png"/><Relationship Id="rId4" Type="http://schemas.openxmlformats.org/officeDocument/2006/relationships/image" Target="../media/image191.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189.png"/><Relationship Id="rId4" Type="http://schemas.openxmlformats.org/officeDocument/2006/relationships/image" Target="../media/image192.png"/><Relationship Id="rId5" Type="http://schemas.openxmlformats.org/officeDocument/2006/relationships/image" Target="../media/image194.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93.png"/><Relationship Id="rId4" Type="http://schemas.openxmlformats.org/officeDocument/2006/relationships/image" Target="../media/image191.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95.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208.png"/><Relationship Id="rId4" Type="http://schemas.openxmlformats.org/officeDocument/2006/relationships/image" Target="../media/image196.png"/><Relationship Id="rId5" Type="http://schemas.openxmlformats.org/officeDocument/2006/relationships/image" Target="../media/image197.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208.png"/><Relationship Id="rId4" Type="http://schemas.openxmlformats.org/officeDocument/2006/relationships/image" Target="../media/image199.png"/><Relationship Id="rId5" Type="http://schemas.openxmlformats.org/officeDocument/2006/relationships/image" Target="../media/image202.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208.png"/><Relationship Id="rId4" Type="http://schemas.openxmlformats.org/officeDocument/2006/relationships/image" Target="../media/image204.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208.png"/><Relationship Id="rId4" Type="http://schemas.openxmlformats.org/officeDocument/2006/relationships/image" Target="../media/image206.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203.png"/><Relationship Id="rId4" Type="http://schemas.openxmlformats.org/officeDocument/2006/relationships/image" Target="../media/image207.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203.png"/><Relationship Id="rId4" Type="http://schemas.openxmlformats.org/officeDocument/2006/relationships/image" Target="../media/image209.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203.png"/><Relationship Id="rId4" Type="http://schemas.openxmlformats.org/officeDocument/2006/relationships/image" Target="../media/image205.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203.png"/><Relationship Id="rId4" Type="http://schemas.openxmlformats.org/officeDocument/2006/relationships/image" Target="../media/image212.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 Id="rId3" Type="http://schemas.openxmlformats.org/officeDocument/2006/relationships/image" Target="../media/image1.png"/><Relationship Id="rId4" Type="http://schemas.openxmlformats.org/officeDocument/2006/relationships/image" Target="../media/image209.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216.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image" Target="../media/image219.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220.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214.png"/><Relationship Id="rId4" Type="http://schemas.openxmlformats.org/officeDocument/2006/relationships/image" Target="../media/image223.png"/><Relationship Id="rId5" Type="http://schemas.openxmlformats.org/officeDocument/2006/relationships/image" Target="../media/image226.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 Id="rId3" Type="http://schemas.openxmlformats.org/officeDocument/2006/relationships/image" Target="../media/image221.png"/><Relationship Id="rId4" Type="http://schemas.openxmlformats.org/officeDocument/2006/relationships/image" Target="../media/image228.png"/><Relationship Id="rId5" Type="http://schemas.openxmlformats.org/officeDocument/2006/relationships/image" Target="../media/image225.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 Id="rId3" Type="http://schemas.openxmlformats.org/officeDocument/2006/relationships/image" Target="../media/image213.png"/><Relationship Id="rId4" Type="http://schemas.openxmlformats.org/officeDocument/2006/relationships/image" Target="../media/image210.png"/><Relationship Id="rId5" Type="http://schemas.openxmlformats.org/officeDocument/2006/relationships/image" Target="../media/image218.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215.png"/><Relationship Id="rId4" Type="http://schemas.openxmlformats.org/officeDocument/2006/relationships/image" Target="../media/image217.png"/><Relationship Id="rId5" Type="http://schemas.openxmlformats.org/officeDocument/2006/relationships/image" Target="../media/image224.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 Id="rId3" Type="http://schemas.openxmlformats.org/officeDocument/2006/relationships/image" Target="../media/image1.png"/><Relationship Id="rId4" Type="http://schemas.openxmlformats.org/officeDocument/2006/relationships/image" Target="../media/image229.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 Id="rId3" Type="http://schemas.openxmlformats.org/officeDocument/2006/relationships/image" Target="../media/image227.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 Id="rId3" Type="http://schemas.openxmlformats.org/officeDocument/2006/relationships/image" Target="../media/image242.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 Id="rId3" Type="http://schemas.openxmlformats.org/officeDocument/2006/relationships/image" Target="../media/image222.png"/><Relationship Id="rId4" Type="http://schemas.openxmlformats.org/officeDocument/2006/relationships/image" Target="../media/image234.png"/><Relationship Id="rId5" Type="http://schemas.openxmlformats.org/officeDocument/2006/relationships/image" Target="../media/image232.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 Id="rId3" Type="http://schemas.openxmlformats.org/officeDocument/2006/relationships/image" Target="../media/image234.png"/><Relationship Id="rId4" Type="http://schemas.openxmlformats.org/officeDocument/2006/relationships/image" Target="../media/image232.png"/><Relationship Id="rId5" Type="http://schemas.openxmlformats.org/officeDocument/2006/relationships/image" Target="../media/image230.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 Id="rId3" Type="http://schemas.openxmlformats.org/officeDocument/2006/relationships/image" Target="../media/image234.png"/><Relationship Id="rId4" Type="http://schemas.openxmlformats.org/officeDocument/2006/relationships/image" Target="../media/image232.png"/><Relationship Id="rId5" Type="http://schemas.openxmlformats.org/officeDocument/2006/relationships/image" Target="../media/image241.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 Id="rId3" Type="http://schemas.openxmlformats.org/officeDocument/2006/relationships/image" Target="../media/image234.png"/><Relationship Id="rId4" Type="http://schemas.openxmlformats.org/officeDocument/2006/relationships/image" Target="../media/image236.png"/><Relationship Id="rId5" Type="http://schemas.openxmlformats.org/officeDocument/2006/relationships/image" Target="../media/image239.png"/><Relationship Id="rId6" Type="http://schemas.openxmlformats.org/officeDocument/2006/relationships/image" Target="../media/image237.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 Id="rId3" Type="http://schemas.openxmlformats.org/officeDocument/2006/relationships/image" Target="../media/image1.png"/><Relationship Id="rId4" Type="http://schemas.openxmlformats.org/officeDocument/2006/relationships/image" Target="../media/image238.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7.xml"/><Relationship Id="rId3" Type="http://schemas.openxmlformats.org/officeDocument/2006/relationships/image" Target="../media/image231.png"/><Relationship Id="rId4" Type="http://schemas.openxmlformats.org/officeDocument/2006/relationships/image" Target="../media/image235.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9.xml"/><Relationship Id="rId3" Type="http://schemas.openxmlformats.org/officeDocument/2006/relationships/image" Target="../media/image233.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 Id="rId3" Type="http://schemas.openxmlformats.org/officeDocument/2006/relationships/image" Target="../media/image243.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1.xml"/><Relationship Id="rId3" Type="http://schemas.openxmlformats.org/officeDocument/2006/relationships/image" Target="../media/image240.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2.xml"/><Relationship Id="rId3" Type="http://schemas.openxmlformats.org/officeDocument/2006/relationships/image" Target="../media/image254.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3.xml"/><Relationship Id="rId3" Type="http://schemas.openxmlformats.org/officeDocument/2006/relationships/image" Target="../media/image198.png"/><Relationship Id="rId4" Type="http://schemas.openxmlformats.org/officeDocument/2006/relationships/image" Target="../media/image169.png"/><Relationship Id="rId5" Type="http://schemas.openxmlformats.org/officeDocument/2006/relationships/image" Target="../media/image175.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4.xml"/><Relationship Id="rId3" Type="http://schemas.openxmlformats.org/officeDocument/2006/relationships/image" Target="../media/image1.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6.xml"/><Relationship Id="rId3" Type="http://schemas.openxmlformats.org/officeDocument/2006/relationships/image" Target="../media/image244.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7.xml"/><Relationship Id="rId3" Type="http://schemas.openxmlformats.org/officeDocument/2006/relationships/image" Target="../media/image250.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8.xml"/><Relationship Id="rId3" Type="http://schemas.openxmlformats.org/officeDocument/2006/relationships/image" Target="../media/image250.png"/><Relationship Id="rId4" Type="http://schemas.openxmlformats.org/officeDocument/2006/relationships/image" Target="../media/image245.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0.xml"/><Relationship Id="rId3" Type="http://schemas.openxmlformats.org/officeDocument/2006/relationships/image" Target="../media/image1.png"/><Relationship Id="rId4" Type="http://schemas.openxmlformats.org/officeDocument/2006/relationships/image" Target="../media/image247.png"/><Relationship Id="rId5" Type="http://schemas.openxmlformats.org/officeDocument/2006/relationships/image" Target="../media/image252.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2.xml"/><Relationship Id="rId3" Type="http://schemas.openxmlformats.org/officeDocument/2006/relationships/image" Target="../media/image255.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3.xml"/><Relationship Id="rId3" Type="http://schemas.openxmlformats.org/officeDocument/2006/relationships/image" Target="../media/image249.png"/><Relationship Id="rId4" Type="http://schemas.openxmlformats.org/officeDocument/2006/relationships/image" Target="../media/image256.png"/><Relationship Id="rId5" Type="http://schemas.openxmlformats.org/officeDocument/2006/relationships/image" Target="../media/image248.png"/><Relationship Id="rId6" Type="http://schemas.openxmlformats.org/officeDocument/2006/relationships/image" Target="../media/image251.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4.xml"/><Relationship Id="rId3" Type="http://schemas.openxmlformats.org/officeDocument/2006/relationships/image" Target="../media/image1.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6.xml"/><Relationship Id="rId3" Type="http://schemas.openxmlformats.org/officeDocument/2006/relationships/image" Target="../media/image253.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7.xml"/><Relationship Id="rId3" Type="http://schemas.openxmlformats.org/officeDocument/2006/relationships/image" Target="../media/image259.png"/><Relationship Id="rId4" Type="http://schemas.openxmlformats.org/officeDocument/2006/relationships/image" Target="../media/image257.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8.xml"/><Relationship Id="rId3" Type="http://schemas.openxmlformats.org/officeDocument/2006/relationships/image" Target="../media/image257.png"/><Relationship Id="rId4" Type="http://schemas.openxmlformats.org/officeDocument/2006/relationships/image" Target="../media/image258.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9.xml"/><Relationship Id="rId3" Type="http://schemas.openxmlformats.org/officeDocument/2006/relationships/image" Target="../media/image257.png"/><Relationship Id="rId4" Type="http://schemas.openxmlformats.org/officeDocument/2006/relationships/image" Target="../media/image260.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0.xml"/><Relationship Id="rId3" Type="http://schemas.openxmlformats.org/officeDocument/2006/relationships/image" Target="../media/image257.png"/><Relationship Id="rId4" Type="http://schemas.openxmlformats.org/officeDocument/2006/relationships/image" Target="../media/image262.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1.xml"/><Relationship Id="rId3" Type="http://schemas.openxmlformats.org/officeDocument/2006/relationships/image" Target="../media/image264.png"/><Relationship Id="rId4" Type="http://schemas.openxmlformats.org/officeDocument/2006/relationships/image" Target="../media/image261.png"/><Relationship Id="rId5" Type="http://schemas.openxmlformats.org/officeDocument/2006/relationships/image" Target="../media/image266.png"/><Relationship Id="rId6" Type="http://schemas.openxmlformats.org/officeDocument/2006/relationships/image" Target="../media/image263.png"/><Relationship Id="rId7" Type="http://schemas.openxmlformats.org/officeDocument/2006/relationships/image" Target="../media/image270.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2.xml"/><Relationship Id="rId3" Type="http://schemas.openxmlformats.org/officeDocument/2006/relationships/image" Target="../media/image266.png"/><Relationship Id="rId4" Type="http://schemas.openxmlformats.org/officeDocument/2006/relationships/image" Target="../media/image263.png"/><Relationship Id="rId5" Type="http://schemas.openxmlformats.org/officeDocument/2006/relationships/image" Target="../media/image265.png"/><Relationship Id="rId6" Type="http://schemas.openxmlformats.org/officeDocument/2006/relationships/image" Target="../media/image267.png"/><Relationship Id="rId7" Type="http://schemas.openxmlformats.org/officeDocument/2006/relationships/image" Target="../media/image268.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3.xml"/><Relationship Id="rId3" Type="http://schemas.openxmlformats.org/officeDocument/2006/relationships/image" Target="../media/image1.png"/><Relationship Id="rId4" Type="http://schemas.openxmlformats.org/officeDocument/2006/relationships/image" Target="../media/image272.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5.xml"/><Relationship Id="rId3" Type="http://schemas.openxmlformats.org/officeDocument/2006/relationships/image" Target="../media/image271.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6.xml"/><Relationship Id="rId3" Type="http://schemas.openxmlformats.org/officeDocument/2006/relationships/image" Target="../media/image273.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7.xml"/><Relationship Id="rId3" Type="http://schemas.openxmlformats.org/officeDocument/2006/relationships/image" Target="../media/image269.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8.xml"/><Relationship Id="rId3" Type="http://schemas.openxmlformats.org/officeDocument/2006/relationships/image" Target="../media/image274.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9.xml"/><Relationship Id="rId3" Type="http://schemas.openxmlformats.org/officeDocument/2006/relationships/image" Target="../media/image279.png"/><Relationship Id="rId4" Type="http://schemas.openxmlformats.org/officeDocument/2006/relationships/image" Target="../media/image281.png"/><Relationship Id="rId5" Type="http://schemas.openxmlformats.org/officeDocument/2006/relationships/image" Target="../media/image277.png"/><Relationship Id="rId6" Type="http://schemas.openxmlformats.org/officeDocument/2006/relationships/image" Target="../media/image280.png"/><Relationship Id="rId7" Type="http://schemas.openxmlformats.org/officeDocument/2006/relationships/image" Target="../media/image286.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0.xml"/><Relationship Id="rId3" Type="http://schemas.openxmlformats.org/officeDocument/2006/relationships/image" Target="../media/image288.png"/><Relationship Id="rId4" Type="http://schemas.openxmlformats.org/officeDocument/2006/relationships/image" Target="../media/image276.png"/><Relationship Id="rId5" Type="http://schemas.openxmlformats.org/officeDocument/2006/relationships/image" Target="../media/image278.png"/><Relationship Id="rId6" Type="http://schemas.openxmlformats.org/officeDocument/2006/relationships/image" Target="../media/image275.png"/><Relationship Id="rId7" Type="http://schemas.openxmlformats.org/officeDocument/2006/relationships/image" Target="../media/image298.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1.xml"/><Relationship Id="rId3" Type="http://schemas.openxmlformats.org/officeDocument/2006/relationships/image" Target="../media/image1.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2.xml"/><Relationship Id="rId3" Type="http://schemas.openxmlformats.org/officeDocument/2006/relationships/image" Target="../media/image282.png"/><Relationship Id="rId4" Type="http://schemas.openxmlformats.org/officeDocument/2006/relationships/image" Target="../media/image285.png"/><Relationship Id="rId5" Type="http://schemas.openxmlformats.org/officeDocument/2006/relationships/image" Target="../media/image284.png"/><Relationship Id="rId6" Type="http://schemas.openxmlformats.org/officeDocument/2006/relationships/image" Target="../media/image294.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4.xml"/><Relationship Id="rId3" Type="http://schemas.openxmlformats.org/officeDocument/2006/relationships/image" Target="../media/image283.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5.xml"/><Relationship Id="rId3" Type="http://schemas.openxmlformats.org/officeDocument/2006/relationships/image" Target="../media/image287.pn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6.xml"/><Relationship Id="rId3" Type="http://schemas.openxmlformats.org/officeDocument/2006/relationships/image" Target="../media/image292.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7.xml"/><Relationship Id="rId3" Type="http://schemas.openxmlformats.org/officeDocument/2006/relationships/image" Target="../media/image293.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8.xml"/><Relationship Id="rId3" Type="http://schemas.openxmlformats.org/officeDocument/2006/relationships/image" Target="../media/image291.png"/><Relationship Id="rId4" Type="http://schemas.openxmlformats.org/officeDocument/2006/relationships/image" Target="../media/image296.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9.xml"/><Relationship Id="rId3" Type="http://schemas.openxmlformats.org/officeDocument/2006/relationships/image" Target="../media/image1.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0.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1.xml"/><Relationship Id="rId3" Type="http://schemas.openxmlformats.org/officeDocument/2006/relationships/image" Target="../media/image297.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2.xml"/><Relationship Id="rId3" Type="http://schemas.openxmlformats.org/officeDocument/2006/relationships/image" Target="../media/image290.png"/><Relationship Id="rId4" Type="http://schemas.openxmlformats.org/officeDocument/2006/relationships/image" Target="../media/image295.pn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3.xml"/><Relationship Id="rId3" Type="http://schemas.openxmlformats.org/officeDocument/2006/relationships/image" Target="../media/image289.png"/><Relationship Id="rId4" Type="http://schemas.openxmlformats.org/officeDocument/2006/relationships/image" Target="../media/image299.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4.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23" name="Shape 123"/>
        <p:cNvGrpSpPr/>
        <p:nvPr/>
      </p:nvGrpSpPr>
      <p:grpSpPr>
        <a:xfrm>
          <a:off x="0" y="0"/>
          <a:ext cx="0" cy="0"/>
          <a:chOff x="0" y="0"/>
          <a:chExt cx="0" cy="0"/>
        </a:xfrm>
      </p:grpSpPr>
      <p:sp>
        <p:nvSpPr>
          <p:cNvPr id="124" name="Google Shape;124;p30"/>
          <p:cNvSpPr txBox="1"/>
          <p:nvPr>
            <p:ph type="ctrTitle"/>
          </p:nvPr>
        </p:nvSpPr>
        <p:spPr>
          <a:xfrm>
            <a:off x="1156350" y="905050"/>
            <a:ext cx="6831300" cy="205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Addition and Subtraction Story Problems</a:t>
            </a:r>
            <a:endParaRPr sz="4400">
              <a:solidFill>
                <a:srgbClr val="434343"/>
              </a:solidFill>
              <a:latin typeface="Hepta Slab"/>
              <a:ea typeface="Hepta Slab"/>
              <a:cs typeface="Hepta Slab"/>
              <a:sym typeface="Hepta Slab"/>
            </a:endParaRPr>
          </a:p>
        </p:txBody>
      </p:sp>
      <p:sp>
        <p:nvSpPr>
          <p:cNvPr id="125" name="Google Shape;125;p30"/>
          <p:cNvSpPr txBox="1"/>
          <p:nvPr>
            <p:ph idx="1" type="subTitle"/>
          </p:nvPr>
        </p:nvSpPr>
        <p:spPr>
          <a:xfrm>
            <a:off x="2112300" y="2957951"/>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Grade 1</a:t>
            </a:r>
            <a:r>
              <a:rPr lang="en" sz="2000">
                <a:solidFill>
                  <a:srgbClr val="434343"/>
                </a:solidFill>
                <a:latin typeface="Hepta Slab"/>
                <a:ea typeface="Hepta Slab"/>
                <a:cs typeface="Hepta Slab"/>
                <a:sym typeface="Hepta Slab"/>
              </a:rPr>
              <a:t>: Unit 2</a:t>
            </a:r>
            <a:endParaRPr sz="2000">
              <a:solidFill>
                <a:srgbClr val="434343"/>
              </a:solidFill>
              <a:latin typeface="Hepta Slab"/>
              <a:ea typeface="Hepta Slab"/>
              <a:cs typeface="Hepta Slab"/>
              <a:sym typeface="Hepta Slab"/>
            </a:endParaRPr>
          </a:p>
        </p:txBody>
      </p:sp>
      <p:sp>
        <p:nvSpPr>
          <p:cNvPr id="126" name="Google Shape;126;p30"/>
          <p:cNvSpPr txBox="1"/>
          <p:nvPr/>
        </p:nvSpPr>
        <p:spPr>
          <a:xfrm>
            <a:off x="330025" y="4263775"/>
            <a:ext cx="7640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666666"/>
                </a:solidFill>
                <a:latin typeface="Hepta Slab"/>
                <a:ea typeface="Hepta Slab"/>
                <a:cs typeface="Hepta Slab"/>
                <a:sym typeface="Hepta Slab"/>
              </a:rPr>
              <a:t>Standards addressed: 1.OA.A.1, 1.OA.C.6, 1.OA.D.7, 1.OA.B.3,1. MD.C.4, 1.OA.C.5</a:t>
            </a:r>
            <a:endParaRPr>
              <a:solidFill>
                <a:srgbClr val="666666"/>
              </a:solidFill>
              <a:latin typeface="Hepta Slab"/>
              <a:ea typeface="Hepta Slab"/>
              <a:cs typeface="Hepta Slab"/>
              <a:sym typeface="Hepta Slab"/>
            </a:endParaRPr>
          </a:p>
        </p:txBody>
      </p:sp>
      <p:pic>
        <p:nvPicPr>
          <p:cNvPr id="127" name="Google Shape;127;p30"/>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28" name="Google Shape;128;p30"/>
          <p:cNvSpPr txBox="1"/>
          <p:nvPr/>
        </p:nvSpPr>
        <p:spPr>
          <a:xfrm>
            <a:off x="0" y="476882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5, Unit 2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750">
                <a:latin typeface="Times New Roman"/>
                <a:ea typeface="Times New Roman"/>
                <a:cs typeface="Times New Roman"/>
                <a:sym typeface="Times New Roman"/>
              </a:rPr>
              <a:t>Copyright 2020 by Illustrative Mathematics. All Rights Reserved, adapted and shared with permission.</a:t>
            </a:r>
            <a:endParaRPr sz="6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 name="Shape 132"/>
        <p:cNvGrpSpPr/>
        <p:nvPr/>
      </p:nvGrpSpPr>
      <p:grpSpPr>
        <a:xfrm>
          <a:off x="0" y="0"/>
          <a:ext cx="0" cy="0"/>
          <a:chOff x="0" y="0"/>
          <a:chExt cx="0" cy="0"/>
        </a:xfrm>
      </p:grpSpPr>
      <p:grpSp>
        <p:nvGrpSpPr>
          <p:cNvPr id="133" name="Google Shape;133;p31"/>
          <p:cNvGrpSpPr/>
          <p:nvPr/>
        </p:nvGrpSpPr>
        <p:grpSpPr>
          <a:xfrm>
            <a:off x="5818455" y="1593352"/>
            <a:ext cx="3325534" cy="2107652"/>
            <a:chOff x="5632317" y="1189775"/>
            <a:chExt cx="3305700" cy="2439977"/>
          </a:xfrm>
        </p:grpSpPr>
        <p:sp>
          <p:nvSpPr>
            <p:cNvPr id="134" name="Google Shape;134;p31"/>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5" name="Google Shape;135;p31"/>
            <p:cNvSpPr txBox="1"/>
            <p:nvPr/>
          </p:nvSpPr>
          <p:spPr>
            <a:xfrm>
              <a:off x="6064550" y="204185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Relate addition and subtraction.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Solve Compare, Difference Unknown problems.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136" name="Google Shape;136;p31"/>
          <p:cNvGrpSpPr/>
          <p:nvPr/>
        </p:nvGrpSpPr>
        <p:grpSpPr>
          <a:xfrm>
            <a:off x="-42600" y="1593360"/>
            <a:ext cx="3279818" cy="2843695"/>
            <a:chOff x="-46069" y="2038956"/>
            <a:chExt cx="3546900" cy="3292076"/>
          </a:xfrm>
        </p:grpSpPr>
        <p:sp>
          <p:nvSpPr>
            <p:cNvPr id="137" name="Google Shape;137;p31"/>
            <p:cNvSpPr/>
            <p:nvPr/>
          </p:nvSpPr>
          <p:spPr>
            <a:xfrm>
              <a:off x="-46069" y="2038956"/>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8" name="Google Shape;138;p31"/>
            <p:cNvSpPr txBox="1"/>
            <p:nvPr/>
          </p:nvSpPr>
          <p:spPr>
            <a:xfrm>
              <a:off x="288026" y="2917532"/>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Solve Add To/Take From, Result Unknown and Add To, Change Unknown problems.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Understand the meaning of the equal sign.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139" name="Google Shape;139;p31"/>
          <p:cNvGrpSpPr/>
          <p:nvPr/>
        </p:nvGrpSpPr>
        <p:grpSpPr>
          <a:xfrm>
            <a:off x="2958656" y="1593345"/>
            <a:ext cx="3226694" cy="2478476"/>
            <a:chOff x="2918105" y="1098550"/>
            <a:chExt cx="3305700" cy="2869271"/>
          </a:xfrm>
        </p:grpSpPr>
        <p:sp>
          <p:nvSpPr>
            <p:cNvPr id="140" name="Google Shape;140;p31"/>
            <p:cNvSpPr/>
            <p:nvPr/>
          </p:nvSpPr>
          <p:spPr>
            <a:xfrm>
              <a:off x="2918105" y="1098550"/>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1" name="Google Shape;141;p31"/>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Solve Put Together/Take Apart problems with unknowns in all positions.</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rPr lang="en" sz="1200">
                  <a:solidFill>
                    <a:schemeClr val="dk1"/>
                  </a:solidFill>
                  <a:latin typeface="Quicksand"/>
                  <a:ea typeface="Quicksand"/>
                  <a:cs typeface="Quicksand"/>
                  <a:sym typeface="Quicksand"/>
                </a:rPr>
                <a:t>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Write equations to represent problems.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sp>
        <p:nvSpPr>
          <p:cNvPr id="142" name="Google Shape;142;p31"/>
          <p:cNvSpPr txBox="1"/>
          <p:nvPr/>
        </p:nvSpPr>
        <p:spPr>
          <a:xfrm>
            <a:off x="85275" y="15165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1-5</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1.OA.A.1, 1.OA.C.6, 1.OA.D.7</a:t>
            </a:r>
            <a:endParaRPr sz="1000">
              <a:latin typeface="Quicksand"/>
              <a:ea typeface="Quicksand"/>
              <a:cs typeface="Quicksand"/>
              <a:sym typeface="Quicksand"/>
            </a:endParaRPr>
          </a:p>
        </p:txBody>
      </p:sp>
      <p:sp>
        <p:nvSpPr>
          <p:cNvPr id="143" name="Google Shape;143;p31"/>
          <p:cNvSpPr txBox="1"/>
          <p:nvPr/>
        </p:nvSpPr>
        <p:spPr>
          <a:xfrm>
            <a:off x="3122575" y="15165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6-10</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1.OA.A.1, 1.OA.B.3, 1.OA.C.6, 1.OA.D.7</a:t>
            </a:r>
            <a:endParaRPr sz="1000">
              <a:latin typeface="Quicksand"/>
              <a:ea typeface="Quicksand"/>
              <a:cs typeface="Quicksand"/>
              <a:sym typeface="Quicksand"/>
            </a:endParaRPr>
          </a:p>
        </p:txBody>
      </p:sp>
      <p:sp>
        <p:nvSpPr>
          <p:cNvPr id="144" name="Google Shape;144;p31"/>
          <p:cNvSpPr txBox="1"/>
          <p:nvPr/>
        </p:nvSpPr>
        <p:spPr>
          <a:xfrm>
            <a:off x="6159875" y="15165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11 - 15</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1.MD.C.4, 1.OA.A.1, 1.OA.C.5, 1.OA.C.6, 1.OA.D.7</a:t>
            </a:r>
            <a:endParaRPr sz="10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45" name="Google Shape;145;p31"/>
          <p:cNvSpPr txBox="1"/>
          <p:nvPr/>
        </p:nvSpPr>
        <p:spPr>
          <a:xfrm>
            <a:off x="1052700" y="677275"/>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2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Addition &amp; Subtraction Story Problems</a:t>
            </a:r>
            <a:endParaRPr sz="1800">
              <a:latin typeface="Hepta Slab"/>
              <a:ea typeface="Hepta Slab"/>
              <a:cs typeface="Hepta Slab"/>
              <a:sym typeface="Hepta Slab"/>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49" name="Shape 149"/>
        <p:cNvGrpSpPr/>
        <p:nvPr/>
      </p:nvGrpSpPr>
      <p:grpSpPr>
        <a:xfrm>
          <a:off x="0" y="0"/>
          <a:ext cx="0" cy="0"/>
          <a:chOff x="0" y="0"/>
          <a:chExt cx="0" cy="0"/>
        </a:xfrm>
      </p:grpSpPr>
      <p:sp>
        <p:nvSpPr>
          <p:cNvPr id="150" name="Google Shape;150;p32"/>
          <p:cNvSpPr txBox="1"/>
          <p:nvPr>
            <p:ph type="ctrTitle"/>
          </p:nvPr>
        </p:nvSpPr>
        <p:spPr>
          <a:xfrm>
            <a:off x="1680950" y="583250"/>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2 Quick Links</a:t>
            </a:r>
            <a:endParaRPr sz="3200">
              <a:solidFill>
                <a:srgbClr val="434343"/>
              </a:solidFill>
              <a:latin typeface="Gayathri"/>
              <a:ea typeface="Gayathri"/>
              <a:cs typeface="Gayathri"/>
              <a:sym typeface="Gayathri"/>
            </a:endParaRPr>
          </a:p>
        </p:txBody>
      </p:sp>
      <p:sp>
        <p:nvSpPr>
          <p:cNvPr id="151" name="Google Shape;151;p32">
            <a:hlinkClick action="ppaction://hlinksldjump" r:id="rId3"/>
          </p:cNvPr>
          <p:cNvSpPr txBox="1"/>
          <p:nvPr/>
        </p:nvSpPr>
        <p:spPr>
          <a:xfrm>
            <a:off x="4482775" y="1310150"/>
            <a:ext cx="580200" cy="68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E69138"/>
              </a:solidFill>
              <a:latin typeface="Hepta Slab"/>
              <a:ea typeface="Hepta Slab"/>
              <a:cs typeface="Hepta Slab"/>
              <a:sym typeface="Hepta Slab"/>
            </a:endParaRPr>
          </a:p>
        </p:txBody>
      </p:sp>
      <p:sp>
        <p:nvSpPr>
          <p:cNvPr id="152" name="Google Shape;152;p32">
            <a:hlinkClick action="ppaction://hlinksldjump" r:id="rId5"/>
          </p:cNvPr>
          <p:cNvSpPr txBox="1"/>
          <p:nvPr/>
        </p:nvSpPr>
        <p:spPr>
          <a:xfrm>
            <a:off x="5198450" y="1302650"/>
            <a:ext cx="580200" cy="68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E69138"/>
              </a:solidFill>
              <a:latin typeface="Hepta Slab"/>
              <a:ea typeface="Hepta Slab"/>
              <a:cs typeface="Hepta Slab"/>
              <a:sym typeface="Hepta Slab"/>
            </a:endParaRPr>
          </a:p>
        </p:txBody>
      </p:sp>
      <p:sp>
        <p:nvSpPr>
          <p:cNvPr id="153" name="Google Shape;153;p32">
            <a:hlinkClick action="ppaction://hlinksldjump" r:id="rId7"/>
          </p:cNvPr>
          <p:cNvSpPr txBox="1"/>
          <p:nvPr/>
        </p:nvSpPr>
        <p:spPr>
          <a:xfrm>
            <a:off x="5914125" y="1302650"/>
            <a:ext cx="579900" cy="68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E69138"/>
              </a:solidFill>
              <a:latin typeface="Hepta Slab"/>
              <a:ea typeface="Hepta Slab"/>
              <a:cs typeface="Hepta Slab"/>
              <a:sym typeface="Hepta Slab"/>
            </a:endParaRPr>
          </a:p>
        </p:txBody>
      </p:sp>
      <p:sp>
        <p:nvSpPr>
          <p:cNvPr id="154" name="Google Shape;154;p32">
            <a:hlinkClick action="ppaction://hlinksldjump" r:id="rId9"/>
          </p:cNvPr>
          <p:cNvSpPr txBox="1"/>
          <p:nvPr/>
        </p:nvSpPr>
        <p:spPr>
          <a:xfrm>
            <a:off x="6607325" y="1311825"/>
            <a:ext cx="580200" cy="65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E69138"/>
              </a:solidFill>
              <a:latin typeface="Hepta Slab"/>
              <a:ea typeface="Hepta Slab"/>
              <a:cs typeface="Hepta Slab"/>
              <a:sym typeface="Hepta Slab"/>
            </a:endParaRPr>
          </a:p>
        </p:txBody>
      </p:sp>
      <p:sp>
        <p:nvSpPr>
          <p:cNvPr id="155" name="Google Shape;155;p32">
            <a:hlinkClick action="ppaction://hlinksldjump" r:id="rId11"/>
          </p:cNvPr>
          <p:cNvSpPr txBox="1"/>
          <p:nvPr/>
        </p:nvSpPr>
        <p:spPr>
          <a:xfrm>
            <a:off x="7268250" y="1301000"/>
            <a:ext cx="580200" cy="669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E69138"/>
              </a:solidFill>
              <a:latin typeface="Hepta Slab"/>
              <a:ea typeface="Hepta Slab"/>
              <a:cs typeface="Hepta Slab"/>
              <a:sym typeface="Hepta Slab"/>
            </a:endParaRPr>
          </a:p>
        </p:txBody>
      </p:sp>
      <p:sp>
        <p:nvSpPr>
          <p:cNvPr id="156" name="Google Shape;156;p32">
            <a:hlinkClick action="ppaction://hlinksldjump" r:id="rId14"/>
          </p:cNvPr>
          <p:cNvSpPr txBox="1"/>
          <p:nvPr/>
        </p:nvSpPr>
        <p:spPr>
          <a:xfrm>
            <a:off x="620950" y="2354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E69138"/>
              </a:solidFill>
              <a:latin typeface="Hepta Slab"/>
              <a:ea typeface="Hepta Slab"/>
              <a:cs typeface="Hepta Slab"/>
              <a:sym typeface="Hepta Slab"/>
            </a:endParaRPr>
          </a:p>
        </p:txBody>
      </p:sp>
      <p:sp>
        <p:nvSpPr>
          <p:cNvPr id="157" name="Google Shape;157;p32">
            <a:hlinkClick action="ppaction://hlinksldjump" r:id="rId17"/>
          </p:cNvPr>
          <p:cNvSpPr txBox="1"/>
          <p:nvPr/>
        </p:nvSpPr>
        <p:spPr>
          <a:xfrm>
            <a:off x="1380700" y="2354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E69138"/>
              </a:solidFill>
              <a:latin typeface="Hepta Slab"/>
              <a:ea typeface="Hepta Slab"/>
              <a:cs typeface="Hepta Slab"/>
              <a:sym typeface="Hepta Slab"/>
            </a:endParaRPr>
          </a:p>
        </p:txBody>
      </p:sp>
      <p:sp>
        <p:nvSpPr>
          <p:cNvPr id="158" name="Google Shape;158;p32">
            <a:hlinkClick action="ppaction://hlinksldjump" r:id="rId20"/>
          </p:cNvPr>
          <p:cNvSpPr txBox="1"/>
          <p:nvPr/>
        </p:nvSpPr>
        <p:spPr>
          <a:xfrm>
            <a:off x="2140450" y="2354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E69138"/>
              </a:solidFill>
              <a:latin typeface="Hepta Slab"/>
              <a:ea typeface="Hepta Slab"/>
              <a:cs typeface="Hepta Slab"/>
              <a:sym typeface="Hepta Slab"/>
            </a:endParaRPr>
          </a:p>
        </p:txBody>
      </p:sp>
      <p:sp>
        <p:nvSpPr>
          <p:cNvPr id="159" name="Google Shape;159;p32">
            <a:hlinkClick action="ppaction://hlinksldjump" r:id="rId23"/>
          </p:cNvPr>
          <p:cNvSpPr txBox="1"/>
          <p:nvPr/>
        </p:nvSpPr>
        <p:spPr>
          <a:xfrm>
            <a:off x="2921225" y="2354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E69138"/>
              </a:solidFill>
              <a:latin typeface="Hepta Slab"/>
              <a:ea typeface="Hepta Slab"/>
              <a:cs typeface="Hepta Slab"/>
              <a:sym typeface="Hepta Slab"/>
            </a:endParaRPr>
          </a:p>
        </p:txBody>
      </p:sp>
      <p:pic>
        <p:nvPicPr>
          <p:cNvPr id="160" name="Google Shape;160;p32">
            <a:hlinkClick r:id="rId26"/>
          </p:cNvPr>
          <p:cNvPicPr preferRelativeResize="0"/>
          <p:nvPr/>
        </p:nvPicPr>
        <p:blipFill>
          <a:blip r:embed="rId27">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61" name="Google Shape;161;p32">
            <a:hlinkClick r:id="rId28"/>
          </p:cNvPr>
          <p:cNvPicPr preferRelativeResize="0"/>
          <p:nvPr/>
        </p:nvPicPr>
        <p:blipFill>
          <a:blip r:embed="rId29">
            <a:alphaModFix/>
          </a:blip>
          <a:stretch>
            <a:fillRect/>
          </a:stretch>
        </p:blipFill>
        <p:spPr>
          <a:xfrm>
            <a:off x="8000211" y="2232861"/>
            <a:ext cx="580025" cy="506289"/>
          </a:xfrm>
          <a:prstGeom prst="rect">
            <a:avLst/>
          </a:prstGeom>
          <a:noFill/>
          <a:ln cap="flat" cmpd="sng" w="38100">
            <a:solidFill>
              <a:srgbClr val="595959"/>
            </a:solidFill>
            <a:prstDash val="solid"/>
            <a:round/>
            <a:headEnd len="sm" w="sm" type="none"/>
            <a:tailEnd len="sm" w="sm" type="none"/>
          </a:ln>
        </p:spPr>
      </p:pic>
      <p:sp>
        <p:nvSpPr>
          <p:cNvPr id="162" name="Google Shape;162;p32">
            <a:hlinkClick action="ppaction://hlinksldjump" r:id="rId30"/>
          </p:cNvPr>
          <p:cNvSpPr txBox="1"/>
          <p:nvPr/>
        </p:nvSpPr>
        <p:spPr>
          <a:xfrm>
            <a:off x="3702000" y="23540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u="sng">
                <a:solidFill>
                  <a:srgbClr val="E69138"/>
                </a:solidFill>
                <a:latin typeface="Hepta Slab"/>
                <a:ea typeface="Hepta Slab"/>
                <a:cs typeface="Hepta Slab"/>
                <a:sym typeface="Hepta Slab"/>
                <a:hlinkClick action="ppaction://hlinksldjump" r:id="rId32">
                  <a:extLst>
                    <a:ext uri="{A12FA001-AC4F-418D-AE19-62706E023703}">
                      <ahyp:hlinkClr val="tx"/>
                    </a:ext>
                  </a:extLst>
                </a:hlinkClick>
              </a:rPr>
              <a:t>10</a:t>
            </a:r>
            <a:endParaRPr b="1" sz="1800">
              <a:solidFill>
                <a:srgbClr val="E69138"/>
              </a:solidFill>
              <a:latin typeface="Hepta Slab"/>
              <a:ea typeface="Hepta Slab"/>
              <a:cs typeface="Hepta Slab"/>
              <a:sym typeface="Hepta Slab"/>
            </a:endParaRPr>
          </a:p>
        </p:txBody>
      </p:sp>
      <p:grpSp>
        <p:nvGrpSpPr>
          <p:cNvPr id="163" name="Google Shape;163;p32"/>
          <p:cNvGrpSpPr/>
          <p:nvPr/>
        </p:nvGrpSpPr>
        <p:grpSpPr>
          <a:xfrm>
            <a:off x="8000373" y="283909"/>
            <a:ext cx="780563" cy="669288"/>
            <a:chOff x="570875" y="4322250"/>
            <a:chExt cx="443300" cy="443325"/>
          </a:xfrm>
        </p:grpSpPr>
        <p:sp>
          <p:nvSpPr>
            <p:cNvPr id="164" name="Google Shape;164;p32"/>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2"/>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32"/>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2"/>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8" name="Google Shape;168;p32">
            <a:hlinkClick action="ppaction://hlinksldjump" r:id="rId33"/>
          </p:cNvPr>
          <p:cNvSpPr txBox="1"/>
          <p:nvPr/>
        </p:nvSpPr>
        <p:spPr>
          <a:xfrm>
            <a:off x="4482775" y="2354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34">
                  <a:extLst>
                    <a:ext uri="{A12FA001-AC4F-418D-AE19-62706E023703}">
                      <ahyp:hlinkClr val="tx"/>
                    </a:ext>
                  </a:extLst>
                </a:hlinkClick>
              </a:rPr>
              <a:t>L1</a:t>
            </a:r>
            <a:r>
              <a:rPr b="1" lang="en" sz="1800" u="sng">
                <a:solidFill>
                  <a:srgbClr val="E69138"/>
                </a:solidFill>
                <a:latin typeface="Hepta Slab"/>
                <a:ea typeface="Hepta Slab"/>
                <a:cs typeface="Hepta Slab"/>
                <a:sym typeface="Hepta Slab"/>
                <a:hlinkClick action="ppaction://hlinksldjump" r:id="rId35">
                  <a:extLst>
                    <a:ext uri="{A12FA001-AC4F-418D-AE19-62706E023703}">
                      <ahyp:hlinkClr val="tx"/>
                    </a:ext>
                  </a:extLst>
                </a:hlinkClick>
              </a:rPr>
              <a:t>1</a:t>
            </a:r>
            <a:endParaRPr b="1" sz="1800">
              <a:solidFill>
                <a:srgbClr val="E69138"/>
              </a:solidFill>
              <a:latin typeface="Hepta Slab"/>
              <a:ea typeface="Hepta Slab"/>
              <a:cs typeface="Hepta Slab"/>
              <a:sym typeface="Hepta Slab"/>
            </a:endParaRPr>
          </a:p>
        </p:txBody>
      </p:sp>
      <p:sp>
        <p:nvSpPr>
          <p:cNvPr id="169" name="Google Shape;169;p32">
            <a:hlinkClick action="ppaction://hlinksldjump" r:id="rId36"/>
          </p:cNvPr>
          <p:cNvSpPr txBox="1"/>
          <p:nvPr/>
        </p:nvSpPr>
        <p:spPr>
          <a:xfrm>
            <a:off x="5263550" y="23224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37">
                  <a:extLst>
                    <a:ext uri="{A12FA001-AC4F-418D-AE19-62706E023703}">
                      <ahyp:hlinkClr val="tx"/>
                    </a:ext>
                  </a:extLst>
                </a:hlinkClick>
              </a:rPr>
              <a:t>L12</a:t>
            </a:r>
            <a:endParaRPr b="1" sz="1800">
              <a:solidFill>
                <a:srgbClr val="E69138"/>
              </a:solidFill>
              <a:latin typeface="Hepta Slab"/>
              <a:ea typeface="Hepta Slab"/>
              <a:cs typeface="Hepta Slab"/>
              <a:sym typeface="Hepta Slab"/>
            </a:endParaRPr>
          </a:p>
        </p:txBody>
      </p:sp>
      <p:sp>
        <p:nvSpPr>
          <p:cNvPr id="170" name="Google Shape;170;p32">
            <a:hlinkClick action="ppaction://hlinksldjump" r:id="rId38"/>
          </p:cNvPr>
          <p:cNvSpPr txBox="1"/>
          <p:nvPr/>
        </p:nvSpPr>
        <p:spPr>
          <a:xfrm>
            <a:off x="6044325" y="23224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39">
                  <a:extLst>
                    <a:ext uri="{A12FA001-AC4F-418D-AE19-62706E023703}">
                      <ahyp:hlinkClr val="tx"/>
                    </a:ext>
                  </a:extLst>
                </a:hlinkClick>
              </a:rPr>
              <a:t>L13</a:t>
            </a:r>
            <a:endParaRPr b="1" sz="1800">
              <a:solidFill>
                <a:srgbClr val="E69138"/>
              </a:solidFill>
              <a:latin typeface="Hepta Slab"/>
              <a:ea typeface="Hepta Slab"/>
              <a:cs typeface="Hepta Slab"/>
              <a:sym typeface="Hepta Slab"/>
            </a:endParaRPr>
          </a:p>
        </p:txBody>
      </p:sp>
      <p:sp>
        <p:nvSpPr>
          <p:cNvPr id="171" name="Google Shape;171;p32">
            <a:hlinkClick action="ppaction://hlinksldjump" r:id="rId40"/>
          </p:cNvPr>
          <p:cNvSpPr txBox="1"/>
          <p:nvPr/>
        </p:nvSpPr>
        <p:spPr>
          <a:xfrm>
            <a:off x="6862413" y="23224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41">
                  <a:extLst>
                    <a:ext uri="{A12FA001-AC4F-418D-AE19-62706E023703}">
                      <ahyp:hlinkClr val="tx"/>
                    </a:ext>
                  </a:extLst>
                </a:hlinkClick>
              </a:rPr>
              <a:t>L14</a:t>
            </a:r>
            <a:endParaRPr b="1" sz="1800">
              <a:solidFill>
                <a:srgbClr val="E69138"/>
              </a:solidFill>
              <a:latin typeface="Hepta Slab"/>
              <a:ea typeface="Hepta Slab"/>
              <a:cs typeface="Hepta Slab"/>
              <a:sym typeface="Hepta Slab"/>
            </a:endParaRPr>
          </a:p>
        </p:txBody>
      </p:sp>
      <p:sp>
        <p:nvSpPr>
          <p:cNvPr id="172" name="Google Shape;172;p32">
            <a:hlinkClick action="ppaction://hlinksldjump" r:id="rId42"/>
          </p:cNvPr>
          <p:cNvSpPr txBox="1"/>
          <p:nvPr/>
        </p:nvSpPr>
        <p:spPr>
          <a:xfrm>
            <a:off x="620950" y="3485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43">
                  <a:extLst>
                    <a:ext uri="{A12FA001-AC4F-418D-AE19-62706E023703}">
                      <ahyp:hlinkClr val="tx"/>
                    </a:ext>
                  </a:extLst>
                </a:hlinkClick>
              </a:rPr>
              <a:t>L15</a:t>
            </a:r>
            <a:endParaRPr b="1" sz="1800">
              <a:solidFill>
                <a:srgbClr val="E69138"/>
              </a:solidFill>
              <a:latin typeface="Hepta Slab"/>
              <a:ea typeface="Hepta Slab"/>
              <a:cs typeface="Hepta Slab"/>
              <a:sym typeface="Hepta Slab"/>
            </a:endParaRPr>
          </a:p>
        </p:txBody>
      </p:sp>
      <p:sp>
        <p:nvSpPr>
          <p:cNvPr id="173" name="Google Shape;173;p32">
            <a:hlinkClick action="ppaction://hlinksldjump" r:id="rId44"/>
          </p:cNvPr>
          <p:cNvSpPr txBox="1"/>
          <p:nvPr/>
        </p:nvSpPr>
        <p:spPr>
          <a:xfrm>
            <a:off x="2921225" y="1325225"/>
            <a:ext cx="645300" cy="65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b="1" lang="en" sz="1000" u="sng">
                <a:solidFill>
                  <a:schemeClr val="hlink"/>
                </a:solidFill>
                <a:latin typeface="Hepta Slab"/>
                <a:ea typeface="Hepta Slab"/>
                <a:cs typeface="Hepta Slab"/>
                <a:sym typeface="Hepta Slab"/>
                <a:hlinkClick action="ppaction://hlinksldjump" r:id="rId45"/>
              </a:rPr>
              <a:t>Adapt 4</a:t>
            </a:r>
            <a:endParaRPr b="1" sz="1800">
              <a:solidFill>
                <a:srgbClr val="E06666"/>
              </a:solidFill>
              <a:latin typeface="Hepta Slab"/>
              <a:ea typeface="Hepta Slab"/>
              <a:cs typeface="Hepta Slab"/>
              <a:sym typeface="Hepta Slab"/>
            </a:endParaRPr>
          </a:p>
        </p:txBody>
      </p:sp>
      <p:sp>
        <p:nvSpPr>
          <p:cNvPr id="174" name="Google Shape;174;p32">
            <a:hlinkClick action="ppaction://hlinksldjump" r:id="rId46"/>
          </p:cNvPr>
          <p:cNvSpPr txBox="1"/>
          <p:nvPr/>
        </p:nvSpPr>
        <p:spPr>
          <a:xfrm>
            <a:off x="2140450" y="1325225"/>
            <a:ext cx="645300" cy="65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b="1" lang="en" sz="1000" u="sng">
                <a:solidFill>
                  <a:schemeClr val="hlink"/>
                </a:solidFill>
                <a:latin typeface="Hepta Slab"/>
                <a:ea typeface="Hepta Slab"/>
                <a:cs typeface="Hepta Slab"/>
                <a:sym typeface="Hepta Slab"/>
                <a:hlinkClick action="ppaction://hlinksldjump" r:id="rId47"/>
              </a:rPr>
              <a:t>Adapt 3</a:t>
            </a:r>
            <a:endParaRPr b="1" sz="1800">
              <a:solidFill>
                <a:srgbClr val="E06666"/>
              </a:solidFill>
              <a:latin typeface="Hepta Slab"/>
              <a:ea typeface="Hepta Slab"/>
              <a:cs typeface="Hepta Slab"/>
              <a:sym typeface="Hepta Slab"/>
            </a:endParaRPr>
          </a:p>
        </p:txBody>
      </p:sp>
      <p:sp>
        <p:nvSpPr>
          <p:cNvPr id="175" name="Google Shape;175;p32">
            <a:hlinkClick action="ppaction://hlinksldjump" r:id="rId48"/>
          </p:cNvPr>
          <p:cNvSpPr txBox="1"/>
          <p:nvPr/>
        </p:nvSpPr>
        <p:spPr>
          <a:xfrm>
            <a:off x="1380700" y="1325225"/>
            <a:ext cx="645300" cy="65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hlink"/>
                </a:solidFill>
                <a:latin typeface="Hepta Slab"/>
                <a:ea typeface="Hepta Slab"/>
                <a:cs typeface="Hepta Slab"/>
                <a:sym typeface="Hepta Slab"/>
                <a:hlinkClick action="ppaction://hlinksldjump" r:id="rId49"/>
              </a:rPr>
              <a:t>Adapt 2</a:t>
            </a:r>
            <a:endParaRPr b="1" sz="1000">
              <a:solidFill>
                <a:srgbClr val="9900FF"/>
              </a:solidFill>
              <a:latin typeface="Hepta Slab"/>
              <a:ea typeface="Hepta Slab"/>
              <a:cs typeface="Hepta Slab"/>
              <a:sym typeface="Hepta Slab"/>
            </a:endParaRPr>
          </a:p>
        </p:txBody>
      </p:sp>
      <p:sp>
        <p:nvSpPr>
          <p:cNvPr id="176" name="Google Shape;176;p32">
            <a:hlinkClick action="ppaction://hlinksldjump" r:id="rId50"/>
          </p:cNvPr>
          <p:cNvSpPr txBox="1"/>
          <p:nvPr/>
        </p:nvSpPr>
        <p:spPr>
          <a:xfrm>
            <a:off x="620950" y="1310150"/>
            <a:ext cx="645300" cy="669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hlink"/>
                </a:solidFill>
                <a:latin typeface="Hepta Slab"/>
                <a:ea typeface="Hepta Slab"/>
                <a:cs typeface="Hepta Slab"/>
                <a:sym typeface="Hepta Slab"/>
                <a:hlinkClick action="ppaction://hlinksldjump" r:id="rId51"/>
              </a:rPr>
              <a:t>Adapt 1</a:t>
            </a:r>
            <a:endParaRPr b="1" sz="1000">
              <a:solidFill>
                <a:srgbClr val="9900FF"/>
              </a:solidFill>
              <a:latin typeface="Hepta Slab"/>
              <a:ea typeface="Hepta Slab"/>
              <a:cs typeface="Hepta Slab"/>
              <a:sym typeface="Hepta Slab"/>
            </a:endParaRPr>
          </a:p>
        </p:txBody>
      </p:sp>
      <p:pic>
        <p:nvPicPr>
          <p:cNvPr id="177" name="Google Shape;177;p32">
            <a:hlinkClick r:id="rId52"/>
          </p:cNvPr>
          <p:cNvPicPr preferRelativeResize="0"/>
          <p:nvPr/>
        </p:nvPicPr>
        <p:blipFill>
          <a:blip r:embed="rId53">
            <a:alphaModFix/>
          </a:blip>
          <a:stretch>
            <a:fillRect/>
          </a:stretch>
        </p:blipFill>
        <p:spPr>
          <a:xfrm>
            <a:off x="8000212" y="2920763"/>
            <a:ext cx="580025" cy="564587"/>
          </a:xfrm>
          <a:prstGeom prst="rect">
            <a:avLst/>
          </a:prstGeom>
          <a:noFill/>
          <a:ln cap="flat" cmpd="sng" w="28575">
            <a:solidFill>
              <a:srgbClr val="595959"/>
            </a:solidFill>
            <a:prstDash val="solid"/>
            <a:round/>
            <a:headEnd len="sm" w="sm" type="none"/>
            <a:tailEnd len="sm" w="sm" type="none"/>
          </a:ln>
        </p:spPr>
      </p:pic>
      <p:sp>
        <p:nvSpPr>
          <p:cNvPr id="178" name="Google Shape;178;p32">
            <a:hlinkClick action="ppaction://hlinksldjump" r:id="rId54"/>
          </p:cNvPr>
          <p:cNvSpPr txBox="1"/>
          <p:nvPr/>
        </p:nvSpPr>
        <p:spPr>
          <a:xfrm>
            <a:off x="3702000" y="1325225"/>
            <a:ext cx="645300" cy="65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b="1" lang="en" sz="1000" u="sng">
                <a:solidFill>
                  <a:schemeClr val="hlink"/>
                </a:solidFill>
                <a:latin typeface="Hepta Slab"/>
                <a:ea typeface="Hepta Slab"/>
                <a:cs typeface="Hepta Slab"/>
                <a:sym typeface="Hepta Slab"/>
                <a:hlinkClick action="ppaction://hlinksldjump" r:id="rId55"/>
              </a:rPr>
              <a:t>Adapt</a:t>
            </a:r>
            <a:endParaRPr/>
          </a:p>
          <a:p>
            <a:pPr indent="0" lvl="0" marL="0" rtl="0" algn="ctr">
              <a:spcBef>
                <a:spcPts val="0"/>
              </a:spcBef>
              <a:spcAft>
                <a:spcPts val="0"/>
              </a:spcAft>
              <a:buClr>
                <a:schemeClr val="dk1"/>
              </a:buClr>
              <a:buSzPts val="1100"/>
              <a:buFont typeface="Arial"/>
              <a:buNone/>
            </a:pPr>
            <a:r>
              <a:rPr b="1" lang="en" sz="1000" u="sng">
                <a:solidFill>
                  <a:schemeClr val="hlink"/>
                </a:solidFill>
                <a:latin typeface="Hepta Slab"/>
                <a:ea typeface="Hepta Slab"/>
                <a:cs typeface="Hepta Slab"/>
                <a:sym typeface="Hepta Slab"/>
                <a:hlinkClick action="ppaction://hlinksldjump" r:id="rId56"/>
              </a:rPr>
              <a:t>5</a:t>
            </a:r>
            <a:r>
              <a:rPr b="1" lang="en" sz="1000" u="sng">
                <a:solidFill>
                  <a:schemeClr val="hlink"/>
                </a:solidFill>
                <a:latin typeface="Hepta Slab"/>
                <a:ea typeface="Hepta Slab"/>
                <a:cs typeface="Hepta Slab"/>
                <a:sym typeface="Hepta Slab"/>
                <a:hlinkClick action="ppaction://hlinksldjump" r:id="rId57"/>
              </a:rPr>
              <a:t> </a:t>
            </a:r>
            <a:endParaRPr b="1" sz="1800">
              <a:solidFill>
                <a:srgbClr val="E06666"/>
              </a:solidFill>
              <a:latin typeface="Hepta Slab"/>
              <a:ea typeface="Hepta Slab"/>
              <a:cs typeface="Hepta Slab"/>
              <a:sym typeface="Hepta Slab"/>
            </a:endParaRPr>
          </a:p>
        </p:txBody>
      </p:sp>
      <p:sp>
        <p:nvSpPr>
          <p:cNvPr id="179" name="Google Shape;179;p32">
            <a:hlinkClick action="ppaction://hlinksldjump" r:id="rId58"/>
          </p:cNvPr>
          <p:cNvSpPr txBox="1"/>
          <p:nvPr/>
        </p:nvSpPr>
        <p:spPr>
          <a:xfrm>
            <a:off x="1380700" y="3474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1"/>
                </a:solidFill>
                <a:latin typeface="Hepta Slab"/>
                <a:ea typeface="Hepta Slab"/>
                <a:cs typeface="Hepta Slab"/>
                <a:sym typeface="Hepta Slab"/>
                <a:hlinkClick action="ppaction://hlinksldjump" r:id="rId59">
                  <a:extLst>
                    <a:ext uri="{A12FA001-AC4F-418D-AE19-62706E023703}">
                      <ahyp:hlinkClr val="tx"/>
                    </a:ext>
                  </a:extLst>
                </a:hlinkClick>
              </a:rPr>
              <a:t>L1</a:t>
            </a:r>
            <a:r>
              <a:rPr b="1" lang="en" sz="1800" u="sng">
                <a:solidFill>
                  <a:schemeClr val="accent1"/>
                </a:solidFill>
                <a:latin typeface="Hepta Slab"/>
                <a:ea typeface="Hepta Slab"/>
                <a:cs typeface="Hepta Slab"/>
                <a:sym typeface="Hepta Slab"/>
                <a:hlinkClick action="ppaction://hlinksldjump" r:id="rId60">
                  <a:extLst>
                    <a:ext uri="{A12FA001-AC4F-418D-AE19-62706E023703}">
                      <ahyp:hlinkClr val="tx"/>
                    </a:ext>
                  </a:extLst>
                </a:hlinkClick>
              </a:rPr>
              <a:t>6</a:t>
            </a:r>
            <a:endParaRPr b="1" sz="1800">
              <a:solidFill>
                <a:schemeClr val="accent1"/>
              </a:solidFill>
              <a:latin typeface="Hepta Slab"/>
              <a:ea typeface="Hepta Slab"/>
              <a:cs typeface="Hepta Slab"/>
              <a:sym typeface="Hepta Slab"/>
            </a:endParaRPr>
          </a:p>
        </p:txBody>
      </p:sp>
      <p:sp>
        <p:nvSpPr>
          <p:cNvPr id="180" name="Google Shape;180;p32">
            <a:hlinkClick action="ppaction://hlinksldjump" r:id="rId61"/>
          </p:cNvPr>
          <p:cNvSpPr txBox="1"/>
          <p:nvPr/>
        </p:nvSpPr>
        <p:spPr>
          <a:xfrm>
            <a:off x="2150963" y="3474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1"/>
                </a:solidFill>
                <a:latin typeface="Hepta Slab"/>
                <a:ea typeface="Hepta Slab"/>
                <a:cs typeface="Hepta Slab"/>
                <a:sym typeface="Hepta Slab"/>
                <a:hlinkClick action="ppaction://hlinksldjump" r:id="rId62">
                  <a:extLst>
                    <a:ext uri="{A12FA001-AC4F-418D-AE19-62706E023703}">
                      <ahyp:hlinkClr val="tx"/>
                    </a:ext>
                  </a:extLst>
                </a:hlinkClick>
              </a:rPr>
              <a:t>L1</a:t>
            </a:r>
            <a:r>
              <a:rPr b="1" lang="en" sz="1800" u="sng">
                <a:solidFill>
                  <a:schemeClr val="accent1"/>
                </a:solidFill>
                <a:latin typeface="Hepta Slab"/>
                <a:ea typeface="Hepta Slab"/>
                <a:cs typeface="Hepta Slab"/>
                <a:sym typeface="Hepta Slab"/>
                <a:hlinkClick action="ppaction://hlinksldjump" r:id="rId63">
                  <a:extLst>
                    <a:ext uri="{A12FA001-AC4F-418D-AE19-62706E023703}">
                      <ahyp:hlinkClr val="tx"/>
                    </a:ext>
                  </a:extLst>
                </a:hlinkClick>
              </a:rPr>
              <a:t>7</a:t>
            </a:r>
            <a:endParaRPr b="1" sz="1800">
              <a:solidFill>
                <a:schemeClr val="accent1"/>
              </a:solidFill>
              <a:latin typeface="Hepta Slab"/>
              <a:ea typeface="Hepta Slab"/>
              <a:cs typeface="Hepta Slab"/>
              <a:sym typeface="Hepta Slab"/>
            </a:endParaRPr>
          </a:p>
        </p:txBody>
      </p:sp>
      <p:sp>
        <p:nvSpPr>
          <p:cNvPr id="181" name="Google Shape;181;p32">
            <a:hlinkClick action="ppaction://hlinksldjump" r:id="rId64"/>
          </p:cNvPr>
          <p:cNvSpPr txBox="1"/>
          <p:nvPr/>
        </p:nvSpPr>
        <p:spPr>
          <a:xfrm>
            <a:off x="2921225" y="3485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1"/>
                </a:solidFill>
                <a:latin typeface="Hepta Slab"/>
                <a:ea typeface="Hepta Slab"/>
                <a:cs typeface="Hepta Slab"/>
                <a:sym typeface="Hepta Slab"/>
                <a:hlinkClick action="ppaction://hlinksldjump" r:id="rId65">
                  <a:extLst>
                    <a:ext uri="{A12FA001-AC4F-418D-AE19-62706E023703}">
                      <ahyp:hlinkClr val="tx"/>
                    </a:ext>
                  </a:extLst>
                </a:hlinkClick>
              </a:rPr>
              <a:t>L18</a:t>
            </a:r>
            <a:endParaRPr b="1" sz="1800">
              <a:solidFill>
                <a:schemeClr val="accent1"/>
              </a:solidFill>
              <a:latin typeface="Hepta Slab"/>
              <a:ea typeface="Hepta Slab"/>
              <a:cs typeface="Hepta Slab"/>
              <a:sym typeface="Hepta Slab"/>
            </a:endParaRPr>
          </a:p>
        </p:txBody>
      </p:sp>
      <p:sp>
        <p:nvSpPr>
          <p:cNvPr id="182" name="Google Shape;182;p32">
            <a:hlinkClick action="ppaction://hlinksldjump" r:id="rId66"/>
          </p:cNvPr>
          <p:cNvSpPr txBox="1"/>
          <p:nvPr/>
        </p:nvSpPr>
        <p:spPr>
          <a:xfrm>
            <a:off x="3702000" y="3485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1"/>
                </a:solidFill>
                <a:latin typeface="Hepta Slab"/>
                <a:ea typeface="Hepta Slab"/>
                <a:cs typeface="Hepta Slab"/>
                <a:sym typeface="Hepta Slab"/>
                <a:hlinkClick action="ppaction://hlinksldjump" r:id="rId67">
                  <a:extLst>
                    <a:ext uri="{A12FA001-AC4F-418D-AE19-62706E023703}">
                      <ahyp:hlinkClr val="tx"/>
                    </a:ext>
                  </a:extLst>
                </a:hlinkClick>
              </a:rPr>
              <a:t>L19</a:t>
            </a:r>
            <a:endParaRPr b="1" sz="1800">
              <a:solidFill>
                <a:schemeClr val="accent1"/>
              </a:solidFill>
              <a:latin typeface="Hepta Slab"/>
              <a:ea typeface="Hepta Slab"/>
              <a:cs typeface="Hepta Slab"/>
              <a:sym typeface="Hepta Slab"/>
            </a:endParaRPr>
          </a:p>
        </p:txBody>
      </p:sp>
      <p:sp>
        <p:nvSpPr>
          <p:cNvPr id="183" name="Google Shape;183;p32">
            <a:hlinkClick action="ppaction://hlinksldjump" r:id="rId68"/>
          </p:cNvPr>
          <p:cNvSpPr txBox="1"/>
          <p:nvPr/>
        </p:nvSpPr>
        <p:spPr>
          <a:xfrm>
            <a:off x="4482775" y="3485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chemeClr val="accent1"/>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accent1"/>
                </a:solidFill>
                <a:latin typeface="Hepta Slab"/>
                <a:ea typeface="Hepta Slab"/>
                <a:cs typeface="Hepta Slab"/>
                <a:sym typeface="Hepta Slab"/>
                <a:hlinkClick action="ppaction://hlinksldjump" r:id="rId69">
                  <a:extLst>
                    <a:ext uri="{A12FA001-AC4F-418D-AE19-62706E023703}">
                      <ahyp:hlinkClr val="tx"/>
                    </a:ext>
                  </a:extLst>
                </a:hlinkClick>
              </a:rPr>
              <a:t>L20</a:t>
            </a:r>
            <a:endParaRPr b="1" sz="1700">
              <a:solidFill>
                <a:schemeClr val="accent1"/>
              </a:solidFill>
              <a:latin typeface="Hepta Slab"/>
              <a:ea typeface="Hepta Slab"/>
              <a:cs typeface="Hepta Slab"/>
              <a:sym typeface="Hepta Slab"/>
            </a:endParaRPr>
          </a:p>
        </p:txBody>
      </p:sp>
      <p:sp>
        <p:nvSpPr>
          <p:cNvPr id="184" name="Google Shape;184;p32">
            <a:hlinkClick action="ppaction://hlinksldjump" r:id="rId70"/>
          </p:cNvPr>
          <p:cNvSpPr txBox="1"/>
          <p:nvPr/>
        </p:nvSpPr>
        <p:spPr>
          <a:xfrm>
            <a:off x="5221500" y="3474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chemeClr val="accent1"/>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accent1"/>
                </a:solidFill>
                <a:latin typeface="Hepta Slab"/>
                <a:ea typeface="Hepta Slab"/>
                <a:cs typeface="Hepta Slab"/>
                <a:sym typeface="Hepta Slab"/>
                <a:hlinkClick action="ppaction://hlinksldjump" r:id="rId71">
                  <a:extLst>
                    <a:ext uri="{A12FA001-AC4F-418D-AE19-62706E023703}">
                      <ahyp:hlinkClr val="tx"/>
                    </a:ext>
                  </a:extLst>
                </a:hlinkClick>
              </a:rPr>
              <a:t>L21</a:t>
            </a:r>
            <a:endParaRPr b="1" sz="1700">
              <a:solidFill>
                <a:schemeClr val="accent1"/>
              </a:solidFill>
              <a:latin typeface="Hepta Slab"/>
              <a:ea typeface="Hepta Slab"/>
              <a:cs typeface="Hepta Slab"/>
              <a:sym typeface="Hepta Slab"/>
            </a:endParaRPr>
          </a:p>
        </p:txBody>
      </p:sp>
      <p:sp>
        <p:nvSpPr>
          <p:cNvPr id="185" name="Google Shape;185;p32">
            <a:hlinkClick action="ppaction://hlinksldjump" r:id="rId72"/>
          </p:cNvPr>
          <p:cNvSpPr txBox="1"/>
          <p:nvPr/>
        </p:nvSpPr>
        <p:spPr>
          <a:xfrm>
            <a:off x="6023300" y="34950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accent1"/>
                </a:solidFill>
                <a:latin typeface="Hepta Slab"/>
                <a:ea typeface="Hepta Slab"/>
                <a:cs typeface="Hepta Slab"/>
                <a:sym typeface="Hepta Slab"/>
                <a:hlinkClick action="ppaction://hlinksldjump" r:id="rId73">
                  <a:extLst>
                    <a:ext uri="{A12FA001-AC4F-418D-AE19-62706E023703}">
                      <ahyp:hlinkClr val="tx"/>
                    </a:ext>
                  </a:extLst>
                </a:hlinkClick>
              </a:rPr>
              <a:t>L22</a:t>
            </a:r>
            <a:endParaRPr b="1" sz="1700">
              <a:solidFill>
                <a:schemeClr val="accent1"/>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89" name="Shape 189"/>
        <p:cNvGrpSpPr/>
        <p:nvPr/>
      </p:nvGrpSpPr>
      <p:grpSpPr>
        <a:xfrm>
          <a:off x="0" y="0"/>
          <a:ext cx="0" cy="0"/>
          <a:chOff x="0" y="0"/>
          <a:chExt cx="0" cy="0"/>
        </a:xfrm>
      </p:grpSpPr>
      <p:sp>
        <p:nvSpPr>
          <p:cNvPr id="190" name="Google Shape;190;p33"/>
          <p:cNvSpPr txBox="1"/>
          <p:nvPr>
            <p:ph type="ctrTitle"/>
          </p:nvPr>
        </p:nvSpPr>
        <p:spPr>
          <a:xfrm>
            <a:off x="480300" y="1537975"/>
            <a:ext cx="8183400" cy="16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Organized Drawings of Story Problems</a:t>
            </a:r>
            <a:endParaRPr sz="4000">
              <a:solidFill>
                <a:srgbClr val="434343"/>
              </a:solidFill>
              <a:latin typeface="Hepta Slab"/>
              <a:ea typeface="Hepta Slab"/>
              <a:cs typeface="Hepta Slab"/>
              <a:sym typeface="Hepta Slab"/>
            </a:endParaRPr>
          </a:p>
        </p:txBody>
      </p:sp>
      <p:sp>
        <p:nvSpPr>
          <p:cNvPr id="191" name="Google Shape;191;p33"/>
          <p:cNvSpPr txBox="1"/>
          <p:nvPr/>
        </p:nvSpPr>
        <p:spPr>
          <a:xfrm>
            <a:off x="3092450" y="308876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organize our drawings.</a:t>
            </a:r>
            <a:endParaRPr>
              <a:latin typeface="Quicksand"/>
              <a:ea typeface="Quicksand"/>
              <a:cs typeface="Quicksand"/>
              <a:sym typeface="Quicksand"/>
            </a:endParaRPr>
          </a:p>
        </p:txBody>
      </p:sp>
      <p:sp>
        <p:nvSpPr>
          <p:cNvPr id="192" name="Google Shape;192;p33"/>
          <p:cNvSpPr/>
          <p:nvPr/>
        </p:nvSpPr>
        <p:spPr>
          <a:xfrm>
            <a:off x="2629552" y="3166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K.OA.A.2</a:t>
            </a:r>
            <a:endParaRPr sz="1100">
              <a:latin typeface="Quicksand"/>
              <a:ea typeface="Quicksand"/>
              <a:cs typeface="Quicksand"/>
              <a:sym typeface="Quicksand"/>
            </a:endParaRPr>
          </a:p>
        </p:txBody>
      </p:sp>
      <p:sp>
        <p:nvSpPr>
          <p:cNvPr id="194" name="Google Shape;194;p33"/>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8" name="Shape 198"/>
        <p:cNvGrpSpPr/>
        <p:nvPr/>
      </p:nvGrpSpPr>
      <p:grpSpPr>
        <a:xfrm>
          <a:off x="0" y="0"/>
          <a:ext cx="0" cy="0"/>
          <a:chOff x="0" y="0"/>
          <a:chExt cx="0" cy="0"/>
        </a:xfrm>
      </p:grpSpPr>
      <p:sp>
        <p:nvSpPr>
          <p:cNvPr id="199" name="Google Shape;199;p34"/>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4"/>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201" name="Google Shape;201;p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02" name="Google Shape;202;p34"/>
          <p:cNvPicPr preferRelativeResize="0"/>
          <p:nvPr/>
        </p:nvPicPr>
        <p:blipFill>
          <a:blip r:embed="rId3">
            <a:alphaModFix/>
          </a:blip>
          <a:stretch>
            <a:fillRect/>
          </a:stretch>
        </p:blipFill>
        <p:spPr>
          <a:xfrm>
            <a:off x="3724275" y="1964625"/>
            <a:ext cx="1819275" cy="1000125"/>
          </a:xfrm>
          <a:prstGeom prst="rect">
            <a:avLst/>
          </a:prstGeom>
          <a:noFill/>
          <a:ln>
            <a:noFill/>
          </a:ln>
        </p:spPr>
      </p:pic>
      <p:sp>
        <p:nvSpPr>
          <p:cNvPr id="203" name="Google Shape;203;p34"/>
          <p:cNvSpPr/>
          <p:nvPr/>
        </p:nvSpPr>
        <p:spPr>
          <a:xfrm>
            <a:off x="3724275" y="1932488"/>
            <a:ext cx="1943100" cy="1064400"/>
          </a:xfrm>
          <a:prstGeom prst="rect">
            <a:avLst/>
          </a:prstGeom>
          <a:solidFill>
            <a:schemeClr val="lt2"/>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4"/>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dots do you see?</a:t>
            </a:r>
            <a:endParaRPr sz="1900">
              <a:solidFill>
                <a:srgbClr val="0097A7"/>
              </a:solidFill>
              <a:latin typeface="Caveat Brush"/>
              <a:ea typeface="Caveat Brush"/>
              <a:cs typeface="Caveat Brush"/>
              <a:sym typeface="Caveat Brush"/>
            </a:endParaRPr>
          </a:p>
        </p:txBody>
      </p:sp>
      <p:sp>
        <p:nvSpPr>
          <p:cNvPr id="205" name="Google Shape;205;p34"/>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4"/>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0" name="Shape 210"/>
        <p:cNvGrpSpPr/>
        <p:nvPr/>
      </p:nvGrpSpPr>
      <p:grpSpPr>
        <a:xfrm>
          <a:off x="0" y="0"/>
          <a:ext cx="0" cy="0"/>
          <a:chOff x="0" y="0"/>
          <a:chExt cx="0" cy="0"/>
        </a:xfrm>
      </p:grpSpPr>
      <p:sp>
        <p:nvSpPr>
          <p:cNvPr id="211" name="Google Shape;211;p35"/>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212" name="Google Shape;212;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13" name="Google Shape;213;p35"/>
          <p:cNvPicPr preferRelativeResize="0"/>
          <p:nvPr/>
        </p:nvPicPr>
        <p:blipFill>
          <a:blip r:embed="rId3">
            <a:alphaModFix/>
          </a:blip>
          <a:stretch>
            <a:fillRect/>
          </a:stretch>
        </p:blipFill>
        <p:spPr>
          <a:xfrm>
            <a:off x="3633775" y="1671725"/>
            <a:ext cx="1743075" cy="1714500"/>
          </a:xfrm>
          <a:prstGeom prst="rect">
            <a:avLst/>
          </a:prstGeom>
          <a:noFill/>
          <a:ln>
            <a:noFill/>
          </a:ln>
        </p:spPr>
      </p:pic>
      <p:sp>
        <p:nvSpPr>
          <p:cNvPr id="214" name="Google Shape;214;p35"/>
          <p:cNvSpPr/>
          <p:nvPr/>
        </p:nvSpPr>
        <p:spPr>
          <a:xfrm>
            <a:off x="3622825" y="1662100"/>
            <a:ext cx="1743000" cy="1771800"/>
          </a:xfrm>
          <a:prstGeom prst="rect">
            <a:avLst/>
          </a:prstGeom>
          <a:solidFill>
            <a:schemeClr val="lt2"/>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5"/>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5"/>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
        <p:nvSpPr>
          <p:cNvPr id="217" name="Google Shape;217;p35"/>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5"/>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dots do you see?</a:t>
            </a:r>
            <a:endParaRPr sz="1900">
              <a:solidFill>
                <a:srgbClr val="0097A7"/>
              </a:solidFill>
              <a:latin typeface="Caveat Brush"/>
              <a:ea typeface="Caveat Brush"/>
              <a:cs typeface="Caveat Brush"/>
              <a:sym typeface="Caveat Brush"/>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2" name="Shape 222"/>
        <p:cNvGrpSpPr/>
        <p:nvPr/>
      </p:nvGrpSpPr>
      <p:grpSpPr>
        <a:xfrm>
          <a:off x="0" y="0"/>
          <a:ext cx="0" cy="0"/>
          <a:chOff x="0" y="0"/>
          <a:chExt cx="0" cy="0"/>
        </a:xfrm>
      </p:grpSpPr>
      <p:sp>
        <p:nvSpPr>
          <p:cNvPr id="223" name="Google Shape;223;p36"/>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224" name="Google Shape;224;p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25" name="Google Shape;225;p36"/>
          <p:cNvPicPr preferRelativeResize="0"/>
          <p:nvPr/>
        </p:nvPicPr>
        <p:blipFill>
          <a:blip r:embed="rId3">
            <a:alphaModFix/>
          </a:blip>
          <a:stretch>
            <a:fillRect/>
          </a:stretch>
        </p:blipFill>
        <p:spPr>
          <a:xfrm>
            <a:off x="3359925" y="1914650"/>
            <a:ext cx="2114550" cy="1143000"/>
          </a:xfrm>
          <a:prstGeom prst="rect">
            <a:avLst/>
          </a:prstGeom>
          <a:noFill/>
          <a:ln>
            <a:noFill/>
          </a:ln>
        </p:spPr>
      </p:pic>
      <p:sp>
        <p:nvSpPr>
          <p:cNvPr id="226" name="Google Shape;226;p36"/>
          <p:cNvSpPr/>
          <p:nvPr/>
        </p:nvSpPr>
        <p:spPr>
          <a:xfrm>
            <a:off x="3359925" y="1640700"/>
            <a:ext cx="2463300" cy="1771800"/>
          </a:xfrm>
          <a:prstGeom prst="rect">
            <a:avLst/>
          </a:prstGeom>
          <a:solidFill>
            <a:schemeClr val="lt2"/>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6"/>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6"/>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dots do you see?</a:t>
            </a:r>
            <a:endParaRPr sz="1900">
              <a:solidFill>
                <a:srgbClr val="0097A7"/>
              </a:solidFill>
              <a:latin typeface="Caveat Brush"/>
              <a:ea typeface="Caveat Brush"/>
              <a:cs typeface="Caveat Brush"/>
              <a:sym typeface="Caveat Brush"/>
            </a:endParaRPr>
          </a:p>
        </p:txBody>
      </p:sp>
      <p:sp>
        <p:nvSpPr>
          <p:cNvPr id="229" name="Google Shape;229;p36"/>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6"/>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4" name="Shape 234"/>
        <p:cNvGrpSpPr/>
        <p:nvPr/>
      </p:nvGrpSpPr>
      <p:grpSpPr>
        <a:xfrm>
          <a:off x="0" y="0"/>
          <a:ext cx="0" cy="0"/>
          <a:chOff x="0" y="0"/>
          <a:chExt cx="0" cy="0"/>
        </a:xfrm>
      </p:grpSpPr>
      <p:sp>
        <p:nvSpPr>
          <p:cNvPr id="235" name="Google Shape;235;p37"/>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236" name="Google Shape;236;p3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37" name="Google Shape;237;p37"/>
          <p:cNvPicPr preferRelativeResize="0"/>
          <p:nvPr/>
        </p:nvPicPr>
        <p:blipFill>
          <a:blip r:embed="rId3">
            <a:alphaModFix/>
          </a:blip>
          <a:stretch>
            <a:fillRect/>
          </a:stretch>
        </p:blipFill>
        <p:spPr>
          <a:xfrm>
            <a:off x="3495675" y="1864600"/>
            <a:ext cx="1676400" cy="1504950"/>
          </a:xfrm>
          <a:prstGeom prst="rect">
            <a:avLst/>
          </a:prstGeom>
          <a:noFill/>
          <a:ln>
            <a:noFill/>
          </a:ln>
        </p:spPr>
      </p:pic>
      <p:sp>
        <p:nvSpPr>
          <p:cNvPr id="238" name="Google Shape;238;p37"/>
          <p:cNvSpPr/>
          <p:nvPr/>
        </p:nvSpPr>
        <p:spPr>
          <a:xfrm>
            <a:off x="3437100" y="1731175"/>
            <a:ext cx="2282700" cy="1771800"/>
          </a:xfrm>
          <a:prstGeom prst="rect">
            <a:avLst/>
          </a:prstGeom>
          <a:solidFill>
            <a:schemeClr val="lt2"/>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7"/>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7"/>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dots do you see?</a:t>
            </a:r>
            <a:endParaRPr sz="1900">
              <a:solidFill>
                <a:srgbClr val="0097A7"/>
              </a:solidFill>
              <a:latin typeface="Caveat Brush"/>
              <a:ea typeface="Caveat Brush"/>
              <a:cs typeface="Caveat Brush"/>
              <a:sym typeface="Caveat Brush"/>
            </a:endParaRPr>
          </a:p>
        </p:txBody>
      </p:sp>
      <p:sp>
        <p:nvSpPr>
          <p:cNvPr id="241" name="Google Shape;241;p37"/>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7"/>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6" name="Shape 246"/>
        <p:cNvGrpSpPr/>
        <p:nvPr/>
      </p:nvGrpSpPr>
      <p:grpSpPr>
        <a:xfrm>
          <a:off x="0" y="0"/>
          <a:ext cx="0" cy="0"/>
          <a:chOff x="0" y="0"/>
          <a:chExt cx="0" cy="0"/>
        </a:xfrm>
      </p:grpSpPr>
      <p:sp>
        <p:nvSpPr>
          <p:cNvPr id="247" name="Google Shape;247;p38"/>
          <p:cNvSpPr txBox="1"/>
          <p:nvPr>
            <p:ph type="ctrTitle"/>
          </p:nvPr>
        </p:nvSpPr>
        <p:spPr>
          <a:xfrm>
            <a:off x="681950" y="536775"/>
            <a:ext cx="6706800" cy="80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Lunch in the Cafeteria</a:t>
            </a:r>
            <a:endParaRPr b="0" sz="3000">
              <a:solidFill>
                <a:schemeClr val="accent5"/>
              </a:solidFill>
              <a:latin typeface="Hepta Slab"/>
              <a:ea typeface="Hepta Slab"/>
              <a:cs typeface="Hepta Slab"/>
              <a:sym typeface="Hepta Slab"/>
            </a:endParaRPr>
          </a:p>
        </p:txBody>
      </p:sp>
      <p:sp>
        <p:nvSpPr>
          <p:cNvPr id="248" name="Google Shape;248;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49" name="Google Shape;249;p38"/>
          <p:cNvPicPr preferRelativeResize="0"/>
          <p:nvPr/>
        </p:nvPicPr>
        <p:blipFill>
          <a:blip r:embed="rId3">
            <a:alphaModFix/>
          </a:blip>
          <a:stretch>
            <a:fillRect/>
          </a:stretch>
        </p:blipFill>
        <p:spPr>
          <a:xfrm>
            <a:off x="818975" y="1907500"/>
            <a:ext cx="7221750" cy="1890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3" name="Shape 253"/>
        <p:cNvGrpSpPr/>
        <p:nvPr/>
      </p:nvGrpSpPr>
      <p:grpSpPr>
        <a:xfrm>
          <a:off x="0" y="0"/>
          <a:ext cx="0" cy="0"/>
          <a:chOff x="0" y="0"/>
          <a:chExt cx="0" cy="0"/>
        </a:xfrm>
      </p:grpSpPr>
      <p:sp>
        <p:nvSpPr>
          <p:cNvPr id="254" name="Google Shape;254;p39"/>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 Basket of Eggs</a:t>
            </a:r>
            <a:endParaRPr b="0" sz="3000">
              <a:solidFill>
                <a:schemeClr val="accent5"/>
              </a:solidFill>
              <a:latin typeface="Hepta Slab"/>
              <a:ea typeface="Hepta Slab"/>
              <a:cs typeface="Hepta Slab"/>
              <a:sym typeface="Hepta Slab"/>
            </a:endParaRPr>
          </a:p>
        </p:txBody>
      </p:sp>
      <p:sp>
        <p:nvSpPr>
          <p:cNvPr id="255" name="Google Shape;255;p39"/>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256" name="Google Shape;256;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57" name="Google Shape;257;p39"/>
          <p:cNvPicPr preferRelativeResize="0"/>
          <p:nvPr/>
        </p:nvPicPr>
        <p:blipFill>
          <a:blip r:embed="rId3">
            <a:alphaModFix/>
          </a:blip>
          <a:stretch>
            <a:fillRect/>
          </a:stretch>
        </p:blipFill>
        <p:spPr>
          <a:xfrm>
            <a:off x="981128" y="1516900"/>
            <a:ext cx="7240876" cy="2481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1" name="Shape 261"/>
        <p:cNvGrpSpPr/>
        <p:nvPr/>
      </p:nvGrpSpPr>
      <p:grpSpPr>
        <a:xfrm>
          <a:off x="0" y="0"/>
          <a:ext cx="0" cy="0"/>
          <a:chOff x="0" y="0"/>
          <a:chExt cx="0" cy="0"/>
        </a:xfrm>
      </p:grpSpPr>
      <p:sp>
        <p:nvSpPr>
          <p:cNvPr id="262" name="Google Shape;262;p40"/>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Narrative: Comparing Representations</a:t>
            </a:r>
            <a:endParaRPr b="0" sz="2500">
              <a:solidFill>
                <a:schemeClr val="accent5"/>
              </a:solidFill>
              <a:latin typeface="Hepta Slab"/>
              <a:ea typeface="Hepta Slab"/>
              <a:cs typeface="Hepta Slab"/>
              <a:sym typeface="Hepta Slab"/>
            </a:endParaRPr>
          </a:p>
        </p:txBody>
      </p:sp>
      <p:sp>
        <p:nvSpPr>
          <p:cNvPr id="263" name="Google Shape;263;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264" name="Google Shape;264;p40"/>
          <p:cNvPicPr preferRelativeResize="0"/>
          <p:nvPr/>
        </p:nvPicPr>
        <p:blipFill>
          <a:blip r:embed="rId3">
            <a:alphaModFix/>
          </a:blip>
          <a:stretch>
            <a:fillRect/>
          </a:stretch>
        </p:blipFill>
        <p:spPr>
          <a:xfrm>
            <a:off x="4500575" y="1401488"/>
            <a:ext cx="3257550" cy="2828925"/>
          </a:xfrm>
          <a:prstGeom prst="rect">
            <a:avLst/>
          </a:prstGeom>
          <a:noFill/>
          <a:ln cap="flat" cmpd="sng" w="19050">
            <a:solidFill>
              <a:schemeClr val="dk2"/>
            </a:solidFill>
            <a:prstDash val="solid"/>
            <a:round/>
            <a:headEnd len="sm" w="sm" type="none"/>
            <a:tailEnd len="sm" w="sm" type="none"/>
          </a:ln>
        </p:spPr>
      </p:pic>
      <p:sp>
        <p:nvSpPr>
          <p:cNvPr id="265" name="Google Shape;265;p40"/>
          <p:cNvSpPr txBox="1"/>
          <p:nvPr/>
        </p:nvSpPr>
        <p:spPr>
          <a:xfrm>
            <a:off x="1229700" y="1401500"/>
            <a:ext cx="30789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We just solved two different problems and had drawings that looked like these?</a:t>
            </a:r>
            <a:endParaRPr/>
          </a:p>
        </p:txBody>
      </p:sp>
      <p:cxnSp>
        <p:nvCxnSpPr>
          <p:cNvPr id="266" name="Google Shape;266;p40"/>
          <p:cNvCxnSpPr/>
          <p:nvPr/>
        </p:nvCxnSpPr>
        <p:spPr>
          <a:xfrm>
            <a:off x="3644275" y="1962150"/>
            <a:ext cx="757200" cy="264300"/>
          </a:xfrm>
          <a:prstGeom prst="straightConnector1">
            <a:avLst/>
          </a:prstGeom>
          <a:noFill/>
          <a:ln cap="flat" cmpd="sng" w="19050">
            <a:solidFill>
              <a:schemeClr val="dk2"/>
            </a:solidFill>
            <a:prstDash val="solid"/>
            <a:round/>
            <a:headEnd len="med" w="med" type="none"/>
            <a:tailEnd len="med" w="med" type="triangle"/>
          </a:ln>
        </p:spPr>
      </p:cxnSp>
      <p:sp>
        <p:nvSpPr>
          <p:cNvPr id="267" name="Google Shape;267;p40"/>
          <p:cNvSpPr txBox="1"/>
          <p:nvPr/>
        </p:nvSpPr>
        <p:spPr>
          <a:xfrm>
            <a:off x="629600" y="2575975"/>
            <a:ext cx="3771900" cy="11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Why did we cross out items on one of the representations, but not the other?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71" name="Shape 271"/>
        <p:cNvGrpSpPr/>
        <p:nvPr/>
      </p:nvGrpSpPr>
      <p:grpSpPr>
        <a:xfrm>
          <a:off x="0" y="0"/>
          <a:ext cx="0" cy="0"/>
          <a:chOff x="0" y="0"/>
          <a:chExt cx="0" cy="0"/>
        </a:xfrm>
      </p:grpSpPr>
      <p:sp>
        <p:nvSpPr>
          <p:cNvPr id="272" name="Google Shape;272;p4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73" name="Google Shape;273;p41"/>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274" name="Google Shape;274;p41"/>
          <p:cNvPicPr preferRelativeResize="0"/>
          <p:nvPr/>
        </p:nvPicPr>
        <p:blipFill>
          <a:blip r:embed="rId3">
            <a:alphaModFix/>
          </a:blip>
          <a:stretch>
            <a:fillRect/>
          </a:stretch>
        </p:blipFill>
        <p:spPr>
          <a:xfrm>
            <a:off x="7739125" y="3833800"/>
            <a:ext cx="1375375" cy="1216925"/>
          </a:xfrm>
          <a:prstGeom prst="rect">
            <a:avLst/>
          </a:prstGeom>
          <a:noFill/>
          <a:ln>
            <a:noFill/>
          </a:ln>
        </p:spPr>
      </p:pic>
      <p:sp>
        <p:nvSpPr>
          <p:cNvPr id="275" name="Google Shape;275;p4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276" name="Google Shape;276;p41"/>
          <p:cNvPicPr preferRelativeResize="0"/>
          <p:nvPr/>
        </p:nvPicPr>
        <p:blipFill>
          <a:blip r:embed="rId4">
            <a:alphaModFix/>
          </a:blip>
          <a:stretch>
            <a:fillRect/>
          </a:stretch>
        </p:blipFill>
        <p:spPr>
          <a:xfrm>
            <a:off x="2295500" y="738175"/>
            <a:ext cx="4810125" cy="1352550"/>
          </a:xfrm>
          <a:prstGeom prst="rect">
            <a:avLst/>
          </a:prstGeom>
          <a:noFill/>
          <a:ln>
            <a:noFill/>
          </a:ln>
        </p:spPr>
      </p:pic>
      <p:sp>
        <p:nvSpPr>
          <p:cNvPr id="277" name="Google Shape;277;p41"/>
          <p:cNvSpPr txBox="1"/>
          <p:nvPr/>
        </p:nvSpPr>
        <p:spPr>
          <a:xfrm>
            <a:off x="2058375" y="2897950"/>
            <a:ext cx="49221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Bitter"/>
                <a:ea typeface="Bitter"/>
                <a:cs typeface="Bitter"/>
                <a:sym typeface="Bitter"/>
              </a:rPr>
              <a:t>How are the images the same?</a:t>
            </a:r>
            <a:endParaRPr sz="2300">
              <a:latin typeface="Bitter"/>
              <a:ea typeface="Bitter"/>
              <a:cs typeface="Bitter"/>
              <a:sym typeface="Bitter"/>
            </a:endParaRPr>
          </a:p>
          <a:p>
            <a:pPr indent="0" lvl="0" marL="0" rtl="0" algn="ctr">
              <a:spcBef>
                <a:spcPts val="0"/>
              </a:spcBef>
              <a:spcAft>
                <a:spcPts val="0"/>
              </a:spcAft>
              <a:buNone/>
            </a:pPr>
            <a:r>
              <a:t/>
            </a:r>
            <a:endParaRPr sz="2300">
              <a:latin typeface="Bitter"/>
              <a:ea typeface="Bitter"/>
              <a:cs typeface="Bitter"/>
              <a:sym typeface="Bitter"/>
            </a:endParaRPr>
          </a:p>
          <a:p>
            <a:pPr indent="0" lvl="0" marL="0" rtl="0" algn="ctr">
              <a:spcBef>
                <a:spcPts val="0"/>
              </a:spcBef>
              <a:spcAft>
                <a:spcPts val="0"/>
              </a:spcAft>
              <a:buNone/>
            </a:pPr>
            <a:r>
              <a:rPr lang="en" sz="2300">
                <a:latin typeface="Bitter"/>
                <a:ea typeface="Bitter"/>
                <a:cs typeface="Bitter"/>
                <a:sym typeface="Bitter"/>
              </a:rPr>
              <a:t>How are the images different?</a:t>
            </a:r>
            <a:endParaRPr sz="2300">
              <a:latin typeface="Bitter"/>
              <a:ea typeface="Bitter"/>
              <a:cs typeface="Bitter"/>
              <a:sym typeface="Bitte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81" name="Shape 281"/>
        <p:cNvGrpSpPr/>
        <p:nvPr/>
      </p:nvGrpSpPr>
      <p:grpSpPr>
        <a:xfrm>
          <a:off x="0" y="0"/>
          <a:ext cx="0" cy="0"/>
          <a:chOff x="0" y="0"/>
          <a:chExt cx="0" cy="0"/>
        </a:xfrm>
      </p:grpSpPr>
      <p:sp>
        <p:nvSpPr>
          <p:cNvPr id="282" name="Google Shape;282;p42"/>
          <p:cNvSpPr txBox="1"/>
          <p:nvPr>
            <p:ph type="ctrTitle"/>
          </p:nvPr>
        </p:nvSpPr>
        <p:spPr>
          <a:xfrm>
            <a:off x="480300" y="1537975"/>
            <a:ext cx="8183400" cy="16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Comparing Addition and Subtraction Story Problems</a:t>
            </a:r>
            <a:endParaRPr sz="4000">
              <a:solidFill>
                <a:srgbClr val="434343"/>
              </a:solidFill>
              <a:latin typeface="Hepta Slab"/>
              <a:ea typeface="Hepta Slab"/>
              <a:cs typeface="Hepta Slab"/>
              <a:sym typeface="Hepta Slab"/>
            </a:endParaRPr>
          </a:p>
        </p:txBody>
      </p:sp>
      <p:sp>
        <p:nvSpPr>
          <p:cNvPr id="283" name="Google Shape;283;p42"/>
          <p:cNvSpPr txBox="1"/>
          <p:nvPr/>
        </p:nvSpPr>
        <p:spPr>
          <a:xfrm>
            <a:off x="3092450" y="308876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 Let’s compare addition and subtraction. </a:t>
            </a:r>
            <a:endParaRPr>
              <a:latin typeface="Quicksand"/>
              <a:ea typeface="Quicksand"/>
              <a:cs typeface="Quicksand"/>
              <a:sym typeface="Quicksand"/>
            </a:endParaRPr>
          </a:p>
        </p:txBody>
      </p:sp>
      <p:sp>
        <p:nvSpPr>
          <p:cNvPr id="284" name="Google Shape;284;p42"/>
          <p:cNvSpPr/>
          <p:nvPr/>
        </p:nvSpPr>
        <p:spPr>
          <a:xfrm>
            <a:off x="2629552" y="3166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4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K.OA.A.1, K.OA.A.2</a:t>
            </a:r>
            <a:endParaRPr sz="1100">
              <a:latin typeface="Quicksand"/>
              <a:ea typeface="Quicksand"/>
              <a:cs typeface="Quicksand"/>
              <a:sym typeface="Quicksand"/>
            </a:endParaRPr>
          </a:p>
        </p:txBody>
      </p:sp>
      <p:sp>
        <p:nvSpPr>
          <p:cNvPr id="286" name="Google Shape;286;p42"/>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a:t>
            </a:r>
            <a:r>
              <a:rPr lang="en" sz="1500">
                <a:solidFill>
                  <a:srgbClr val="595959"/>
                </a:solidFill>
                <a:latin typeface="Raleway"/>
                <a:ea typeface="Raleway"/>
                <a:cs typeface="Raleway"/>
                <a:sym typeface="Raleway"/>
              </a:rPr>
              <a:t>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90" name="Shape 290"/>
        <p:cNvGrpSpPr/>
        <p:nvPr/>
      </p:nvGrpSpPr>
      <p:grpSpPr>
        <a:xfrm>
          <a:off x="0" y="0"/>
          <a:ext cx="0" cy="0"/>
          <a:chOff x="0" y="0"/>
          <a:chExt cx="0" cy="0"/>
        </a:xfrm>
      </p:grpSpPr>
      <p:sp>
        <p:nvSpPr>
          <p:cNvPr id="291" name="Google Shape;291;p43"/>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43"/>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293" name="Google Shape;293;p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94" name="Google Shape;294;p43"/>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dots do you see?</a:t>
            </a:r>
            <a:endParaRPr sz="1900">
              <a:solidFill>
                <a:srgbClr val="0097A7"/>
              </a:solidFill>
              <a:latin typeface="Caveat Brush"/>
              <a:ea typeface="Caveat Brush"/>
              <a:cs typeface="Caveat Brush"/>
              <a:sym typeface="Caveat Brush"/>
            </a:endParaRPr>
          </a:p>
        </p:txBody>
      </p:sp>
      <p:sp>
        <p:nvSpPr>
          <p:cNvPr id="295" name="Google Shape;295;p43"/>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43"/>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297" name="Google Shape;297;p43"/>
          <p:cNvPicPr preferRelativeResize="0"/>
          <p:nvPr/>
        </p:nvPicPr>
        <p:blipFill rotWithShape="1">
          <a:blip r:embed="rId3">
            <a:alphaModFix/>
          </a:blip>
          <a:srcRect b="13956" l="13793" r="0" t="0"/>
          <a:stretch/>
        </p:blipFill>
        <p:spPr>
          <a:xfrm>
            <a:off x="4058600" y="1540175"/>
            <a:ext cx="1198825" cy="1450675"/>
          </a:xfrm>
          <a:prstGeom prst="rect">
            <a:avLst/>
          </a:prstGeom>
          <a:noFill/>
          <a:ln>
            <a:noFill/>
          </a:ln>
        </p:spPr>
      </p:pic>
      <p:sp>
        <p:nvSpPr>
          <p:cNvPr id="298" name="Google Shape;298;p43"/>
          <p:cNvSpPr/>
          <p:nvPr/>
        </p:nvSpPr>
        <p:spPr>
          <a:xfrm>
            <a:off x="3590550" y="1437209"/>
            <a:ext cx="1943100" cy="1860900"/>
          </a:xfrm>
          <a:prstGeom prst="rect">
            <a:avLst/>
          </a:prstGeom>
          <a:solidFill>
            <a:schemeClr val="lt2"/>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02" name="Shape 302"/>
        <p:cNvGrpSpPr/>
        <p:nvPr/>
      </p:nvGrpSpPr>
      <p:grpSpPr>
        <a:xfrm>
          <a:off x="0" y="0"/>
          <a:ext cx="0" cy="0"/>
          <a:chOff x="0" y="0"/>
          <a:chExt cx="0" cy="0"/>
        </a:xfrm>
      </p:grpSpPr>
      <p:sp>
        <p:nvSpPr>
          <p:cNvPr id="303" name="Google Shape;303;p44"/>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304" name="Google Shape;304;p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05" name="Google Shape;305;p44"/>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4"/>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
        <p:nvSpPr>
          <p:cNvPr id="307" name="Google Shape;307;p44"/>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4"/>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dots do you see?</a:t>
            </a:r>
            <a:endParaRPr sz="1900">
              <a:solidFill>
                <a:srgbClr val="0097A7"/>
              </a:solidFill>
              <a:latin typeface="Caveat Brush"/>
              <a:ea typeface="Caveat Brush"/>
              <a:cs typeface="Caveat Brush"/>
              <a:sym typeface="Caveat Brush"/>
            </a:endParaRPr>
          </a:p>
        </p:txBody>
      </p:sp>
      <p:pic>
        <p:nvPicPr>
          <p:cNvPr id="309" name="Google Shape;309;p44"/>
          <p:cNvPicPr preferRelativeResize="0"/>
          <p:nvPr/>
        </p:nvPicPr>
        <p:blipFill>
          <a:blip r:embed="rId3">
            <a:alphaModFix/>
          </a:blip>
          <a:stretch>
            <a:fillRect/>
          </a:stretch>
        </p:blipFill>
        <p:spPr>
          <a:xfrm>
            <a:off x="4181453" y="1952625"/>
            <a:ext cx="1219200" cy="1238250"/>
          </a:xfrm>
          <a:prstGeom prst="rect">
            <a:avLst/>
          </a:prstGeom>
          <a:noFill/>
          <a:ln>
            <a:noFill/>
          </a:ln>
        </p:spPr>
      </p:pic>
      <p:sp>
        <p:nvSpPr>
          <p:cNvPr id="310" name="Google Shape;310;p44"/>
          <p:cNvSpPr/>
          <p:nvPr/>
        </p:nvSpPr>
        <p:spPr>
          <a:xfrm>
            <a:off x="3856400" y="1612075"/>
            <a:ext cx="1743000" cy="1771800"/>
          </a:xfrm>
          <a:prstGeom prst="rect">
            <a:avLst/>
          </a:prstGeom>
          <a:solidFill>
            <a:schemeClr val="lt2"/>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4" name="Shape 314"/>
        <p:cNvGrpSpPr/>
        <p:nvPr/>
      </p:nvGrpSpPr>
      <p:grpSpPr>
        <a:xfrm>
          <a:off x="0" y="0"/>
          <a:ext cx="0" cy="0"/>
          <a:chOff x="0" y="0"/>
          <a:chExt cx="0" cy="0"/>
        </a:xfrm>
      </p:grpSpPr>
      <p:sp>
        <p:nvSpPr>
          <p:cNvPr id="315" name="Google Shape;315;p45"/>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316" name="Google Shape;316;p4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17" name="Google Shape;317;p45"/>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5"/>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dots do you see?</a:t>
            </a:r>
            <a:endParaRPr sz="1900">
              <a:solidFill>
                <a:srgbClr val="0097A7"/>
              </a:solidFill>
              <a:latin typeface="Caveat Brush"/>
              <a:ea typeface="Caveat Brush"/>
              <a:cs typeface="Caveat Brush"/>
              <a:sym typeface="Caveat Brush"/>
            </a:endParaRPr>
          </a:p>
        </p:txBody>
      </p:sp>
      <p:sp>
        <p:nvSpPr>
          <p:cNvPr id="319" name="Google Shape;319;p45"/>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45"/>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321" name="Google Shape;321;p45"/>
          <p:cNvPicPr preferRelativeResize="0"/>
          <p:nvPr/>
        </p:nvPicPr>
        <p:blipFill>
          <a:blip r:embed="rId3">
            <a:alphaModFix/>
          </a:blip>
          <a:stretch>
            <a:fillRect/>
          </a:stretch>
        </p:blipFill>
        <p:spPr>
          <a:xfrm>
            <a:off x="3228975" y="1657350"/>
            <a:ext cx="2686050" cy="1828800"/>
          </a:xfrm>
          <a:prstGeom prst="rect">
            <a:avLst/>
          </a:prstGeom>
          <a:noFill/>
          <a:ln>
            <a:noFill/>
          </a:ln>
        </p:spPr>
      </p:pic>
      <p:sp>
        <p:nvSpPr>
          <p:cNvPr id="322" name="Google Shape;322;p45"/>
          <p:cNvSpPr/>
          <p:nvPr/>
        </p:nvSpPr>
        <p:spPr>
          <a:xfrm>
            <a:off x="3265975" y="1657350"/>
            <a:ext cx="2688900" cy="1919400"/>
          </a:xfrm>
          <a:prstGeom prst="rect">
            <a:avLst/>
          </a:prstGeom>
          <a:solidFill>
            <a:schemeClr val="lt2"/>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26" name="Shape 326"/>
        <p:cNvGrpSpPr/>
        <p:nvPr/>
      </p:nvGrpSpPr>
      <p:grpSpPr>
        <a:xfrm>
          <a:off x="0" y="0"/>
          <a:ext cx="0" cy="0"/>
          <a:chOff x="0" y="0"/>
          <a:chExt cx="0" cy="0"/>
        </a:xfrm>
      </p:grpSpPr>
      <p:sp>
        <p:nvSpPr>
          <p:cNvPr id="327" name="Google Shape;327;p46"/>
          <p:cNvSpPr txBox="1"/>
          <p:nvPr>
            <p:ph type="ctrTitle"/>
          </p:nvPr>
        </p:nvSpPr>
        <p:spPr>
          <a:xfrm>
            <a:off x="681950" y="536775"/>
            <a:ext cx="6706800" cy="80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Penguins Swimming Ashore</a:t>
            </a:r>
            <a:endParaRPr b="0" sz="3000">
              <a:solidFill>
                <a:schemeClr val="accent5"/>
              </a:solidFill>
              <a:latin typeface="Hepta Slab"/>
              <a:ea typeface="Hepta Slab"/>
              <a:cs typeface="Hepta Slab"/>
              <a:sym typeface="Hepta Slab"/>
            </a:endParaRPr>
          </a:p>
        </p:txBody>
      </p:sp>
      <p:sp>
        <p:nvSpPr>
          <p:cNvPr id="328" name="Google Shape;328;p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329" name="Google Shape;329;p46"/>
          <p:cNvPicPr preferRelativeResize="0"/>
          <p:nvPr/>
        </p:nvPicPr>
        <p:blipFill>
          <a:blip r:embed="rId3">
            <a:alphaModFix/>
          </a:blip>
          <a:stretch>
            <a:fillRect/>
          </a:stretch>
        </p:blipFill>
        <p:spPr>
          <a:xfrm>
            <a:off x="2915600" y="1924388"/>
            <a:ext cx="5549725" cy="1857375"/>
          </a:xfrm>
          <a:prstGeom prst="rect">
            <a:avLst/>
          </a:prstGeom>
          <a:noFill/>
          <a:ln cap="flat" cmpd="sng" w="19050">
            <a:solidFill>
              <a:schemeClr val="dk2"/>
            </a:solidFill>
            <a:prstDash val="solid"/>
            <a:round/>
            <a:headEnd len="sm" w="sm" type="none"/>
            <a:tailEnd len="sm" w="sm" type="none"/>
          </a:ln>
        </p:spPr>
      </p:pic>
      <p:pic>
        <p:nvPicPr>
          <p:cNvPr id="330" name="Google Shape;330;p46"/>
          <p:cNvPicPr preferRelativeResize="0"/>
          <p:nvPr/>
        </p:nvPicPr>
        <p:blipFill>
          <a:blip r:embed="rId4">
            <a:alphaModFix/>
          </a:blip>
          <a:stretch>
            <a:fillRect/>
          </a:stretch>
        </p:blipFill>
        <p:spPr>
          <a:xfrm rot="-1430260">
            <a:off x="802104" y="2073575"/>
            <a:ext cx="1685743" cy="15590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4" name="Shape 334"/>
        <p:cNvGrpSpPr/>
        <p:nvPr/>
      </p:nvGrpSpPr>
      <p:grpSpPr>
        <a:xfrm>
          <a:off x="0" y="0"/>
          <a:ext cx="0" cy="0"/>
          <a:chOff x="0" y="0"/>
          <a:chExt cx="0" cy="0"/>
        </a:xfrm>
      </p:grpSpPr>
      <p:sp>
        <p:nvSpPr>
          <p:cNvPr id="335" name="Google Shape;335;p47"/>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Penguins Out For a Swim</a:t>
            </a:r>
            <a:endParaRPr b="0" sz="3000">
              <a:solidFill>
                <a:schemeClr val="accent5"/>
              </a:solidFill>
              <a:latin typeface="Hepta Slab"/>
              <a:ea typeface="Hepta Slab"/>
              <a:cs typeface="Hepta Slab"/>
              <a:sym typeface="Hepta Slab"/>
            </a:endParaRPr>
          </a:p>
        </p:txBody>
      </p:sp>
      <p:sp>
        <p:nvSpPr>
          <p:cNvPr id="336" name="Google Shape;336;p47"/>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337" name="Google Shape;337;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38" name="Google Shape;338;p47"/>
          <p:cNvPicPr preferRelativeResize="0"/>
          <p:nvPr/>
        </p:nvPicPr>
        <p:blipFill>
          <a:blip r:embed="rId3">
            <a:alphaModFix/>
          </a:blip>
          <a:stretch>
            <a:fillRect/>
          </a:stretch>
        </p:blipFill>
        <p:spPr>
          <a:xfrm rot="759098">
            <a:off x="6622350" y="2056801"/>
            <a:ext cx="1826451" cy="1214426"/>
          </a:xfrm>
          <a:prstGeom prst="rect">
            <a:avLst/>
          </a:prstGeom>
          <a:noFill/>
          <a:ln>
            <a:noFill/>
          </a:ln>
        </p:spPr>
      </p:pic>
      <p:pic>
        <p:nvPicPr>
          <p:cNvPr id="339" name="Google Shape;339;p47"/>
          <p:cNvPicPr preferRelativeResize="0"/>
          <p:nvPr/>
        </p:nvPicPr>
        <p:blipFill>
          <a:blip r:embed="rId4">
            <a:alphaModFix/>
          </a:blip>
          <a:stretch>
            <a:fillRect/>
          </a:stretch>
        </p:blipFill>
        <p:spPr>
          <a:xfrm>
            <a:off x="685800" y="1761050"/>
            <a:ext cx="5676900" cy="1695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3" name="Shape 343"/>
        <p:cNvGrpSpPr/>
        <p:nvPr/>
      </p:nvGrpSpPr>
      <p:grpSpPr>
        <a:xfrm>
          <a:off x="0" y="0"/>
          <a:ext cx="0" cy="0"/>
          <a:chOff x="0" y="0"/>
          <a:chExt cx="0" cy="0"/>
        </a:xfrm>
      </p:grpSpPr>
      <p:sp>
        <p:nvSpPr>
          <p:cNvPr id="344" name="Google Shape;344;p4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45" name="Google Shape;345;p48"/>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346" name="Google Shape;346;p48"/>
          <p:cNvPicPr preferRelativeResize="0"/>
          <p:nvPr/>
        </p:nvPicPr>
        <p:blipFill>
          <a:blip r:embed="rId3">
            <a:alphaModFix/>
          </a:blip>
          <a:stretch>
            <a:fillRect/>
          </a:stretch>
        </p:blipFill>
        <p:spPr>
          <a:xfrm>
            <a:off x="8135728" y="4302000"/>
            <a:ext cx="951050" cy="841500"/>
          </a:xfrm>
          <a:prstGeom prst="rect">
            <a:avLst/>
          </a:prstGeom>
          <a:noFill/>
          <a:ln>
            <a:noFill/>
          </a:ln>
        </p:spPr>
      </p:pic>
      <p:sp>
        <p:nvSpPr>
          <p:cNvPr id="347" name="Google Shape;347;p4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348" name="Google Shape;348;p48"/>
          <p:cNvPicPr preferRelativeResize="0"/>
          <p:nvPr/>
        </p:nvPicPr>
        <p:blipFill rotWithShape="1">
          <a:blip r:embed="rId4">
            <a:alphaModFix/>
          </a:blip>
          <a:srcRect b="44647" l="0" r="0" t="0"/>
          <a:stretch/>
        </p:blipFill>
        <p:spPr>
          <a:xfrm>
            <a:off x="586725" y="795623"/>
            <a:ext cx="3621900" cy="671000"/>
          </a:xfrm>
          <a:prstGeom prst="rect">
            <a:avLst/>
          </a:prstGeom>
          <a:noFill/>
          <a:ln cap="flat" cmpd="sng" w="19050">
            <a:solidFill>
              <a:schemeClr val="dk2"/>
            </a:solidFill>
            <a:prstDash val="solid"/>
            <a:round/>
            <a:headEnd len="sm" w="sm" type="none"/>
            <a:tailEnd len="sm" w="sm" type="none"/>
          </a:ln>
        </p:spPr>
      </p:pic>
      <p:pic>
        <p:nvPicPr>
          <p:cNvPr id="349" name="Google Shape;349;p48"/>
          <p:cNvPicPr preferRelativeResize="0"/>
          <p:nvPr/>
        </p:nvPicPr>
        <p:blipFill>
          <a:blip r:embed="rId5">
            <a:alphaModFix/>
          </a:blip>
          <a:stretch>
            <a:fillRect/>
          </a:stretch>
        </p:blipFill>
        <p:spPr>
          <a:xfrm>
            <a:off x="636725" y="1793875"/>
            <a:ext cx="3321850" cy="434700"/>
          </a:xfrm>
          <a:prstGeom prst="rect">
            <a:avLst/>
          </a:prstGeom>
          <a:noFill/>
          <a:ln>
            <a:noFill/>
          </a:ln>
        </p:spPr>
      </p:pic>
      <p:pic>
        <p:nvPicPr>
          <p:cNvPr id="350" name="Google Shape;350;p48"/>
          <p:cNvPicPr preferRelativeResize="0"/>
          <p:nvPr/>
        </p:nvPicPr>
        <p:blipFill rotWithShape="1">
          <a:blip r:embed="rId6">
            <a:alphaModFix/>
          </a:blip>
          <a:srcRect b="40525" l="0" r="17681" t="0"/>
          <a:stretch/>
        </p:blipFill>
        <p:spPr>
          <a:xfrm>
            <a:off x="542950" y="2660529"/>
            <a:ext cx="3621899" cy="781545"/>
          </a:xfrm>
          <a:prstGeom prst="rect">
            <a:avLst/>
          </a:prstGeom>
          <a:noFill/>
          <a:ln cap="flat" cmpd="sng" w="19050">
            <a:solidFill>
              <a:schemeClr val="dk2"/>
            </a:solidFill>
            <a:prstDash val="solid"/>
            <a:round/>
            <a:headEnd len="sm" w="sm" type="none"/>
            <a:tailEnd len="sm" w="sm" type="none"/>
          </a:ln>
        </p:spPr>
      </p:pic>
      <p:pic>
        <p:nvPicPr>
          <p:cNvPr id="351" name="Google Shape;351;p48"/>
          <p:cNvPicPr preferRelativeResize="0"/>
          <p:nvPr/>
        </p:nvPicPr>
        <p:blipFill>
          <a:blip r:embed="rId7">
            <a:alphaModFix/>
          </a:blip>
          <a:stretch>
            <a:fillRect/>
          </a:stretch>
        </p:blipFill>
        <p:spPr>
          <a:xfrm>
            <a:off x="973900" y="3644800"/>
            <a:ext cx="2163150" cy="879825"/>
          </a:xfrm>
          <a:prstGeom prst="rect">
            <a:avLst/>
          </a:prstGeom>
          <a:noFill/>
          <a:ln cap="flat" cmpd="sng" w="19050">
            <a:solidFill>
              <a:schemeClr val="dk2"/>
            </a:solidFill>
            <a:prstDash val="solid"/>
            <a:round/>
            <a:headEnd len="sm" w="sm" type="none"/>
            <a:tailEnd len="sm" w="sm" type="none"/>
          </a:ln>
        </p:spPr>
      </p:pic>
      <p:sp>
        <p:nvSpPr>
          <p:cNvPr id="352" name="Google Shape;352;p48"/>
          <p:cNvSpPr txBox="1"/>
          <p:nvPr/>
        </p:nvSpPr>
        <p:spPr>
          <a:xfrm>
            <a:off x="4761525" y="1186875"/>
            <a:ext cx="3769200" cy="4800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Font typeface="Bitter"/>
              <a:buChar char="●"/>
            </a:pPr>
            <a:r>
              <a:rPr lang="en" sz="1700">
                <a:latin typeface="Bitter"/>
                <a:ea typeface="Bitter"/>
                <a:cs typeface="Bitter"/>
                <a:sym typeface="Bitter"/>
              </a:rPr>
              <a:t>How are the images the same?</a:t>
            </a:r>
            <a:endParaRPr sz="1700">
              <a:latin typeface="Bitter"/>
              <a:ea typeface="Bitter"/>
              <a:cs typeface="Bitter"/>
              <a:sym typeface="Bitter"/>
            </a:endParaRPr>
          </a:p>
          <a:p>
            <a:pPr indent="0" lvl="0" marL="457200" rtl="0" algn="l">
              <a:spcBef>
                <a:spcPts val="1000"/>
              </a:spcBef>
              <a:spcAft>
                <a:spcPts val="0"/>
              </a:spcAft>
              <a:buNone/>
            </a:pPr>
            <a:r>
              <a:t/>
            </a:r>
            <a:endParaRPr sz="1700">
              <a:latin typeface="Bitter"/>
              <a:ea typeface="Bitter"/>
              <a:cs typeface="Bitter"/>
              <a:sym typeface="Bitter"/>
            </a:endParaRPr>
          </a:p>
          <a:p>
            <a:pPr indent="-336550" lvl="0" marL="457200" rtl="0" algn="l">
              <a:spcBef>
                <a:spcPts val="1000"/>
              </a:spcBef>
              <a:spcAft>
                <a:spcPts val="0"/>
              </a:spcAft>
              <a:buSzPts val="1700"/>
              <a:buFont typeface="Bitter"/>
              <a:buChar char="●"/>
            </a:pPr>
            <a:r>
              <a:rPr lang="en" sz="1700">
                <a:latin typeface="Bitter"/>
                <a:ea typeface="Bitter"/>
                <a:cs typeface="Bitter"/>
                <a:sym typeface="Bitter"/>
              </a:rPr>
              <a:t>How are they different?</a:t>
            </a:r>
            <a:endParaRPr sz="1700">
              <a:latin typeface="Bitter"/>
              <a:ea typeface="Bitter"/>
              <a:cs typeface="Bitter"/>
              <a:sym typeface="Bitter"/>
            </a:endParaRPr>
          </a:p>
          <a:p>
            <a:pPr indent="0" lvl="0" marL="457200" rtl="0" algn="l">
              <a:spcBef>
                <a:spcPts val="1000"/>
              </a:spcBef>
              <a:spcAft>
                <a:spcPts val="0"/>
              </a:spcAft>
              <a:buNone/>
            </a:pPr>
            <a:r>
              <a:t/>
            </a:r>
            <a:endParaRPr sz="1700">
              <a:latin typeface="Bitter"/>
              <a:ea typeface="Bitter"/>
              <a:cs typeface="Bitter"/>
              <a:sym typeface="Bitter"/>
            </a:endParaRPr>
          </a:p>
          <a:p>
            <a:pPr indent="-336550" lvl="0" marL="457200" rtl="0" algn="l">
              <a:spcBef>
                <a:spcPts val="1000"/>
              </a:spcBef>
              <a:spcAft>
                <a:spcPts val="0"/>
              </a:spcAft>
              <a:buSzPts val="1700"/>
              <a:buFont typeface="Bitter"/>
              <a:buChar char="●"/>
            </a:pPr>
            <a:r>
              <a:rPr lang="en" sz="1700">
                <a:latin typeface="Bitter"/>
                <a:ea typeface="Bitter"/>
                <a:cs typeface="Bitter"/>
                <a:sym typeface="Bitter"/>
              </a:rPr>
              <a:t>How are the stories the same?</a:t>
            </a:r>
            <a:endParaRPr sz="1700">
              <a:latin typeface="Bitter"/>
              <a:ea typeface="Bitter"/>
              <a:cs typeface="Bitter"/>
              <a:sym typeface="Bitter"/>
            </a:endParaRPr>
          </a:p>
          <a:p>
            <a:pPr indent="0" lvl="0" marL="457200" rtl="0" algn="l">
              <a:spcBef>
                <a:spcPts val="1000"/>
              </a:spcBef>
              <a:spcAft>
                <a:spcPts val="0"/>
              </a:spcAft>
              <a:buNone/>
            </a:pPr>
            <a:r>
              <a:t/>
            </a:r>
            <a:endParaRPr sz="1700">
              <a:latin typeface="Bitter"/>
              <a:ea typeface="Bitter"/>
              <a:cs typeface="Bitter"/>
              <a:sym typeface="Bitter"/>
            </a:endParaRPr>
          </a:p>
          <a:p>
            <a:pPr indent="-336550" lvl="0" marL="457200" rtl="0" algn="l">
              <a:spcBef>
                <a:spcPts val="1000"/>
              </a:spcBef>
              <a:spcAft>
                <a:spcPts val="0"/>
              </a:spcAft>
              <a:buSzPts val="1700"/>
              <a:buFont typeface="Bitter"/>
              <a:buChar char="●"/>
            </a:pPr>
            <a:r>
              <a:rPr lang="en" sz="1700">
                <a:latin typeface="Bitter"/>
                <a:ea typeface="Bitter"/>
                <a:cs typeface="Bitter"/>
                <a:sym typeface="Bitter"/>
              </a:rPr>
              <a:t>How are the stories different?</a:t>
            </a:r>
            <a:endParaRPr sz="1700">
              <a:latin typeface="Bitter"/>
              <a:ea typeface="Bitter"/>
              <a:cs typeface="Bitter"/>
              <a:sym typeface="Bitter"/>
            </a:endParaRPr>
          </a:p>
          <a:p>
            <a:pPr indent="0" lvl="0" marL="457200" rtl="0" algn="l">
              <a:spcBef>
                <a:spcPts val="100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356" name="Shape 356"/>
        <p:cNvGrpSpPr/>
        <p:nvPr/>
      </p:nvGrpSpPr>
      <p:grpSpPr>
        <a:xfrm>
          <a:off x="0" y="0"/>
          <a:ext cx="0" cy="0"/>
          <a:chOff x="0" y="0"/>
          <a:chExt cx="0" cy="0"/>
        </a:xfrm>
      </p:grpSpPr>
      <p:sp>
        <p:nvSpPr>
          <p:cNvPr id="357" name="Google Shape;357;p49"/>
          <p:cNvSpPr txBox="1"/>
          <p:nvPr>
            <p:ph type="ctrTitle"/>
          </p:nvPr>
        </p:nvSpPr>
        <p:spPr>
          <a:xfrm>
            <a:off x="480300" y="1537975"/>
            <a:ext cx="8183400" cy="16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Acting Out and solving Story Problems</a:t>
            </a:r>
            <a:endParaRPr sz="4000">
              <a:solidFill>
                <a:srgbClr val="434343"/>
              </a:solidFill>
              <a:latin typeface="Hepta Slab"/>
              <a:ea typeface="Hepta Slab"/>
              <a:cs typeface="Hepta Slab"/>
              <a:sym typeface="Hepta Slab"/>
            </a:endParaRPr>
          </a:p>
        </p:txBody>
      </p:sp>
      <p:sp>
        <p:nvSpPr>
          <p:cNvPr id="358" name="Google Shape;358;p49"/>
          <p:cNvSpPr txBox="1"/>
          <p:nvPr/>
        </p:nvSpPr>
        <p:spPr>
          <a:xfrm>
            <a:off x="3092450" y="308876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 Let’s act out and solve story problems.</a:t>
            </a:r>
            <a:endParaRPr>
              <a:latin typeface="Quicksand"/>
              <a:ea typeface="Quicksand"/>
              <a:cs typeface="Quicksand"/>
              <a:sym typeface="Quicksand"/>
            </a:endParaRPr>
          </a:p>
        </p:txBody>
      </p:sp>
      <p:sp>
        <p:nvSpPr>
          <p:cNvPr id="359" name="Google Shape;359;p49"/>
          <p:cNvSpPr/>
          <p:nvPr/>
        </p:nvSpPr>
        <p:spPr>
          <a:xfrm>
            <a:off x="2629552" y="3166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K.CC.B</a:t>
            </a:r>
            <a:endParaRPr sz="1100">
              <a:latin typeface="Quicksand"/>
              <a:ea typeface="Quicksand"/>
              <a:cs typeface="Quicksand"/>
              <a:sym typeface="Quicksand"/>
            </a:endParaRPr>
          </a:p>
        </p:txBody>
      </p:sp>
      <p:sp>
        <p:nvSpPr>
          <p:cNvPr id="361" name="Google Shape;361;p49"/>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5" name="Shape 365"/>
        <p:cNvGrpSpPr/>
        <p:nvPr/>
      </p:nvGrpSpPr>
      <p:grpSpPr>
        <a:xfrm>
          <a:off x="0" y="0"/>
          <a:ext cx="0" cy="0"/>
          <a:chOff x="0" y="0"/>
          <a:chExt cx="0" cy="0"/>
        </a:xfrm>
      </p:grpSpPr>
      <p:sp>
        <p:nvSpPr>
          <p:cNvPr id="366" name="Google Shape;366;p50"/>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50"/>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368" name="Google Shape;368;p5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69" name="Google Shape;369;p50"/>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dots do you see?</a:t>
            </a:r>
            <a:endParaRPr sz="1900">
              <a:solidFill>
                <a:srgbClr val="0097A7"/>
              </a:solidFill>
              <a:latin typeface="Caveat Brush"/>
              <a:ea typeface="Caveat Brush"/>
              <a:cs typeface="Caveat Brush"/>
              <a:sym typeface="Caveat Brush"/>
            </a:endParaRPr>
          </a:p>
        </p:txBody>
      </p:sp>
      <p:sp>
        <p:nvSpPr>
          <p:cNvPr id="370" name="Google Shape;370;p50"/>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50"/>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372" name="Google Shape;372;p50"/>
          <p:cNvPicPr preferRelativeResize="0"/>
          <p:nvPr/>
        </p:nvPicPr>
        <p:blipFill>
          <a:blip r:embed="rId3">
            <a:alphaModFix/>
          </a:blip>
          <a:stretch>
            <a:fillRect/>
          </a:stretch>
        </p:blipFill>
        <p:spPr>
          <a:xfrm>
            <a:off x="3445900" y="1690675"/>
            <a:ext cx="2442200" cy="1071575"/>
          </a:xfrm>
          <a:prstGeom prst="rect">
            <a:avLst/>
          </a:prstGeom>
          <a:noFill/>
          <a:ln>
            <a:noFill/>
          </a:ln>
        </p:spPr>
      </p:pic>
      <p:sp>
        <p:nvSpPr>
          <p:cNvPr id="373" name="Google Shape;373;p50"/>
          <p:cNvSpPr/>
          <p:nvPr/>
        </p:nvSpPr>
        <p:spPr>
          <a:xfrm>
            <a:off x="3330600" y="1487850"/>
            <a:ext cx="2557500" cy="1860900"/>
          </a:xfrm>
          <a:prstGeom prst="rect">
            <a:avLst/>
          </a:prstGeom>
          <a:solidFill>
            <a:schemeClr val="lt2"/>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77" name="Shape 377"/>
        <p:cNvGrpSpPr/>
        <p:nvPr/>
      </p:nvGrpSpPr>
      <p:grpSpPr>
        <a:xfrm>
          <a:off x="0" y="0"/>
          <a:ext cx="0" cy="0"/>
          <a:chOff x="0" y="0"/>
          <a:chExt cx="0" cy="0"/>
        </a:xfrm>
      </p:grpSpPr>
      <p:sp>
        <p:nvSpPr>
          <p:cNvPr id="378" name="Google Shape;378;p51"/>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379" name="Google Shape;379;p5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80" name="Google Shape;380;p51"/>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51"/>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
        <p:nvSpPr>
          <p:cNvPr id="382" name="Google Shape;382;p51"/>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51"/>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dots do you see?</a:t>
            </a:r>
            <a:endParaRPr sz="1900">
              <a:solidFill>
                <a:srgbClr val="0097A7"/>
              </a:solidFill>
              <a:latin typeface="Caveat Brush"/>
              <a:ea typeface="Caveat Brush"/>
              <a:cs typeface="Caveat Brush"/>
              <a:sym typeface="Caveat Brush"/>
            </a:endParaRPr>
          </a:p>
        </p:txBody>
      </p:sp>
      <p:pic>
        <p:nvPicPr>
          <p:cNvPr id="384" name="Google Shape;384;p51"/>
          <p:cNvPicPr preferRelativeResize="0"/>
          <p:nvPr/>
        </p:nvPicPr>
        <p:blipFill>
          <a:blip r:embed="rId3">
            <a:alphaModFix/>
          </a:blip>
          <a:stretch>
            <a:fillRect/>
          </a:stretch>
        </p:blipFill>
        <p:spPr>
          <a:xfrm>
            <a:off x="3414725" y="1641187"/>
            <a:ext cx="2438730" cy="1521138"/>
          </a:xfrm>
          <a:prstGeom prst="rect">
            <a:avLst/>
          </a:prstGeom>
          <a:noFill/>
          <a:ln>
            <a:noFill/>
          </a:ln>
        </p:spPr>
      </p:pic>
      <p:sp>
        <p:nvSpPr>
          <p:cNvPr id="385" name="Google Shape;385;p51"/>
          <p:cNvSpPr/>
          <p:nvPr/>
        </p:nvSpPr>
        <p:spPr>
          <a:xfrm>
            <a:off x="3376225" y="1515850"/>
            <a:ext cx="2511900" cy="1771800"/>
          </a:xfrm>
          <a:prstGeom prst="rect">
            <a:avLst/>
          </a:prstGeom>
          <a:solidFill>
            <a:schemeClr val="lt2"/>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9" name="Shape 389"/>
        <p:cNvGrpSpPr/>
        <p:nvPr/>
      </p:nvGrpSpPr>
      <p:grpSpPr>
        <a:xfrm>
          <a:off x="0" y="0"/>
          <a:ext cx="0" cy="0"/>
          <a:chOff x="0" y="0"/>
          <a:chExt cx="0" cy="0"/>
        </a:xfrm>
      </p:grpSpPr>
      <p:sp>
        <p:nvSpPr>
          <p:cNvPr id="390" name="Google Shape;390;p52"/>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391" name="Google Shape;391;p5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92" name="Google Shape;392;p52"/>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52"/>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dots do you see?</a:t>
            </a:r>
            <a:endParaRPr sz="1900">
              <a:solidFill>
                <a:srgbClr val="0097A7"/>
              </a:solidFill>
              <a:latin typeface="Caveat Brush"/>
              <a:ea typeface="Caveat Brush"/>
              <a:cs typeface="Caveat Brush"/>
              <a:sym typeface="Caveat Brush"/>
            </a:endParaRPr>
          </a:p>
        </p:txBody>
      </p:sp>
      <p:sp>
        <p:nvSpPr>
          <p:cNvPr id="394" name="Google Shape;394;p52"/>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52"/>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396" name="Google Shape;396;p52"/>
          <p:cNvPicPr preferRelativeResize="0"/>
          <p:nvPr/>
        </p:nvPicPr>
        <p:blipFill>
          <a:blip r:embed="rId3">
            <a:alphaModFix/>
          </a:blip>
          <a:stretch>
            <a:fillRect/>
          </a:stretch>
        </p:blipFill>
        <p:spPr>
          <a:xfrm>
            <a:off x="3388503" y="1350250"/>
            <a:ext cx="2347189" cy="1688983"/>
          </a:xfrm>
          <a:prstGeom prst="rect">
            <a:avLst/>
          </a:prstGeom>
          <a:noFill/>
          <a:ln>
            <a:noFill/>
          </a:ln>
        </p:spPr>
      </p:pic>
      <p:sp>
        <p:nvSpPr>
          <p:cNvPr id="397" name="Google Shape;397;p52"/>
          <p:cNvSpPr/>
          <p:nvPr/>
        </p:nvSpPr>
        <p:spPr>
          <a:xfrm>
            <a:off x="3266000" y="1235038"/>
            <a:ext cx="2688900" cy="1919400"/>
          </a:xfrm>
          <a:prstGeom prst="rect">
            <a:avLst/>
          </a:prstGeom>
          <a:solidFill>
            <a:schemeClr val="lt2"/>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01" name="Shape 401"/>
        <p:cNvGrpSpPr/>
        <p:nvPr/>
      </p:nvGrpSpPr>
      <p:grpSpPr>
        <a:xfrm>
          <a:off x="0" y="0"/>
          <a:ext cx="0" cy="0"/>
          <a:chOff x="0" y="0"/>
          <a:chExt cx="0" cy="0"/>
        </a:xfrm>
      </p:grpSpPr>
      <p:sp>
        <p:nvSpPr>
          <p:cNvPr id="402" name="Google Shape;402;p53"/>
          <p:cNvSpPr txBox="1"/>
          <p:nvPr>
            <p:ph type="ctrTitle"/>
          </p:nvPr>
        </p:nvSpPr>
        <p:spPr>
          <a:xfrm>
            <a:off x="681950" y="536775"/>
            <a:ext cx="6706800" cy="80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Stepping Out</a:t>
            </a:r>
            <a:endParaRPr b="0" sz="3000">
              <a:solidFill>
                <a:schemeClr val="accent5"/>
              </a:solidFill>
              <a:latin typeface="Hepta Slab"/>
              <a:ea typeface="Hepta Slab"/>
              <a:cs typeface="Hepta Slab"/>
              <a:sym typeface="Hepta Slab"/>
            </a:endParaRPr>
          </a:p>
        </p:txBody>
      </p:sp>
      <p:sp>
        <p:nvSpPr>
          <p:cNvPr id="403" name="Google Shape;403;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404" name="Google Shape;404;p53"/>
          <p:cNvPicPr preferRelativeResize="0"/>
          <p:nvPr/>
        </p:nvPicPr>
        <p:blipFill>
          <a:blip r:embed="rId3">
            <a:alphaModFix/>
          </a:blip>
          <a:stretch>
            <a:fillRect/>
          </a:stretch>
        </p:blipFill>
        <p:spPr>
          <a:xfrm>
            <a:off x="1188275" y="629626"/>
            <a:ext cx="885643" cy="803998"/>
          </a:xfrm>
          <a:prstGeom prst="rect">
            <a:avLst/>
          </a:prstGeom>
          <a:noFill/>
          <a:ln>
            <a:noFill/>
          </a:ln>
        </p:spPr>
      </p:pic>
      <p:pic>
        <p:nvPicPr>
          <p:cNvPr id="405" name="Google Shape;405;p53"/>
          <p:cNvPicPr preferRelativeResize="0"/>
          <p:nvPr/>
        </p:nvPicPr>
        <p:blipFill>
          <a:blip r:embed="rId3">
            <a:alphaModFix/>
          </a:blip>
          <a:stretch>
            <a:fillRect/>
          </a:stretch>
        </p:blipFill>
        <p:spPr>
          <a:xfrm>
            <a:off x="5984100" y="672476"/>
            <a:ext cx="885643" cy="803998"/>
          </a:xfrm>
          <a:prstGeom prst="rect">
            <a:avLst/>
          </a:prstGeom>
          <a:noFill/>
          <a:ln>
            <a:noFill/>
          </a:ln>
        </p:spPr>
      </p:pic>
      <p:pic>
        <p:nvPicPr>
          <p:cNvPr id="406" name="Google Shape;406;p53"/>
          <p:cNvPicPr preferRelativeResize="0"/>
          <p:nvPr/>
        </p:nvPicPr>
        <p:blipFill>
          <a:blip r:embed="rId4">
            <a:alphaModFix/>
          </a:blip>
          <a:stretch>
            <a:fillRect/>
          </a:stretch>
        </p:blipFill>
        <p:spPr>
          <a:xfrm>
            <a:off x="1073950" y="2214650"/>
            <a:ext cx="6493275" cy="1647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10" name="Shape 410"/>
        <p:cNvGrpSpPr/>
        <p:nvPr/>
      </p:nvGrpSpPr>
      <p:grpSpPr>
        <a:xfrm>
          <a:off x="0" y="0"/>
          <a:ext cx="0" cy="0"/>
          <a:chOff x="0" y="0"/>
          <a:chExt cx="0" cy="0"/>
        </a:xfrm>
      </p:grpSpPr>
      <p:sp>
        <p:nvSpPr>
          <p:cNvPr id="411" name="Google Shape;411;p54"/>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Solving Story Problems</a:t>
            </a:r>
            <a:endParaRPr b="0" sz="3000">
              <a:solidFill>
                <a:schemeClr val="accent5"/>
              </a:solidFill>
              <a:latin typeface="Hepta Slab"/>
              <a:ea typeface="Hepta Slab"/>
              <a:cs typeface="Hepta Slab"/>
              <a:sym typeface="Hepta Slab"/>
            </a:endParaRPr>
          </a:p>
        </p:txBody>
      </p:sp>
      <p:sp>
        <p:nvSpPr>
          <p:cNvPr id="412" name="Google Shape;412;p54"/>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413" name="Google Shape;413;p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414" name="Google Shape;414;p54"/>
          <p:cNvPicPr preferRelativeResize="0"/>
          <p:nvPr/>
        </p:nvPicPr>
        <p:blipFill rotWithShape="1">
          <a:blip r:embed="rId3">
            <a:alphaModFix/>
          </a:blip>
          <a:srcRect b="17828" l="9461" r="22274" t="28695"/>
          <a:stretch/>
        </p:blipFill>
        <p:spPr>
          <a:xfrm>
            <a:off x="1536850" y="2076450"/>
            <a:ext cx="4922050" cy="1171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18" name="Shape 418"/>
        <p:cNvGrpSpPr/>
        <p:nvPr/>
      </p:nvGrpSpPr>
      <p:grpSpPr>
        <a:xfrm>
          <a:off x="0" y="0"/>
          <a:ext cx="0" cy="0"/>
          <a:chOff x="0" y="0"/>
          <a:chExt cx="0" cy="0"/>
        </a:xfrm>
      </p:grpSpPr>
      <p:sp>
        <p:nvSpPr>
          <p:cNvPr id="419" name="Google Shape;419;p5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20" name="Google Shape;420;p55"/>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421" name="Google Shape;421;p55"/>
          <p:cNvPicPr preferRelativeResize="0"/>
          <p:nvPr/>
        </p:nvPicPr>
        <p:blipFill>
          <a:blip r:embed="rId3">
            <a:alphaModFix/>
          </a:blip>
          <a:stretch>
            <a:fillRect/>
          </a:stretch>
        </p:blipFill>
        <p:spPr>
          <a:xfrm>
            <a:off x="8135728" y="4302000"/>
            <a:ext cx="951050" cy="841500"/>
          </a:xfrm>
          <a:prstGeom prst="rect">
            <a:avLst/>
          </a:prstGeom>
          <a:noFill/>
          <a:ln>
            <a:noFill/>
          </a:ln>
        </p:spPr>
      </p:pic>
      <p:sp>
        <p:nvSpPr>
          <p:cNvPr id="422" name="Google Shape;422;p55"/>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423" name="Google Shape;423;p55"/>
          <p:cNvSpPr txBox="1"/>
          <p:nvPr/>
        </p:nvSpPr>
        <p:spPr>
          <a:xfrm>
            <a:off x="4280125" y="2251300"/>
            <a:ext cx="4422000" cy="4800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SzPts val="1500"/>
              <a:buFont typeface="Bitter"/>
              <a:buChar char="●"/>
            </a:pPr>
            <a:r>
              <a:rPr lang="en" sz="1500">
                <a:latin typeface="Bitter"/>
                <a:ea typeface="Bitter"/>
                <a:cs typeface="Bitter"/>
                <a:sym typeface="Bitter"/>
              </a:rPr>
              <a:t>How does the diagram represent the story?</a:t>
            </a:r>
            <a:endParaRPr sz="1500">
              <a:latin typeface="Bitter"/>
              <a:ea typeface="Bitter"/>
              <a:cs typeface="Bitter"/>
              <a:sym typeface="Bitter"/>
            </a:endParaRPr>
          </a:p>
          <a:p>
            <a:pPr indent="0" lvl="0" marL="457200" rtl="0" algn="l">
              <a:spcBef>
                <a:spcPts val="1000"/>
              </a:spcBef>
              <a:spcAft>
                <a:spcPts val="0"/>
              </a:spcAft>
              <a:buNone/>
            </a:pPr>
            <a:r>
              <a:t/>
            </a:r>
            <a:endParaRPr sz="1700">
              <a:latin typeface="Bitter"/>
              <a:ea typeface="Bitter"/>
              <a:cs typeface="Bitter"/>
              <a:sym typeface="Bitter"/>
            </a:endParaRPr>
          </a:p>
          <a:p>
            <a:pPr indent="-323850" lvl="0" marL="457200" rtl="0" algn="l">
              <a:spcBef>
                <a:spcPts val="1000"/>
              </a:spcBef>
              <a:spcAft>
                <a:spcPts val="0"/>
              </a:spcAft>
              <a:buSzPts val="1500"/>
              <a:buFont typeface="Bitter"/>
              <a:buChar char="●"/>
            </a:pPr>
            <a:r>
              <a:rPr lang="en" sz="1500">
                <a:latin typeface="Bitter"/>
                <a:ea typeface="Bitter"/>
                <a:cs typeface="Bitter"/>
                <a:sym typeface="Bitter"/>
              </a:rPr>
              <a:t>How does the diagram help answer the question?</a:t>
            </a:r>
            <a:endParaRPr sz="1500">
              <a:latin typeface="Bitter"/>
              <a:ea typeface="Bitter"/>
              <a:cs typeface="Bitter"/>
              <a:sym typeface="Bitter"/>
            </a:endParaRPr>
          </a:p>
          <a:p>
            <a:pPr indent="0" lvl="0" marL="457200" rtl="0" algn="l">
              <a:spcBef>
                <a:spcPts val="1000"/>
              </a:spcBef>
              <a:spcAft>
                <a:spcPts val="0"/>
              </a:spcAft>
              <a:buNone/>
            </a:pPr>
            <a:r>
              <a:t/>
            </a:r>
            <a:endParaRPr sz="1700">
              <a:latin typeface="Bitter"/>
              <a:ea typeface="Bitter"/>
              <a:cs typeface="Bitter"/>
              <a:sym typeface="Bitter"/>
            </a:endParaRPr>
          </a:p>
          <a:p>
            <a:pPr indent="0" lvl="0" marL="0" rtl="0" algn="l">
              <a:spcBef>
                <a:spcPts val="1000"/>
              </a:spcBef>
              <a:spcAft>
                <a:spcPts val="0"/>
              </a:spcAft>
              <a:buNone/>
            </a:pPr>
            <a:r>
              <a:t/>
            </a:r>
            <a:endParaRPr sz="1700">
              <a:latin typeface="Bitter"/>
              <a:ea typeface="Bitter"/>
              <a:cs typeface="Bitter"/>
              <a:sym typeface="Bitter"/>
            </a:endParaRPr>
          </a:p>
          <a:p>
            <a:pPr indent="0" lvl="0" marL="457200" rtl="0" algn="l">
              <a:spcBef>
                <a:spcPts val="1000"/>
              </a:spcBef>
              <a:spcAft>
                <a:spcPts val="0"/>
              </a:spcAft>
              <a:buNone/>
            </a:pPr>
            <a:r>
              <a:t/>
            </a:r>
            <a:endParaRPr/>
          </a:p>
        </p:txBody>
      </p:sp>
      <p:pic>
        <p:nvPicPr>
          <p:cNvPr id="424" name="Google Shape;424;p55"/>
          <p:cNvPicPr preferRelativeResize="0"/>
          <p:nvPr/>
        </p:nvPicPr>
        <p:blipFill>
          <a:blip r:embed="rId4">
            <a:alphaModFix/>
          </a:blip>
          <a:stretch>
            <a:fillRect/>
          </a:stretch>
        </p:blipFill>
        <p:spPr>
          <a:xfrm>
            <a:off x="1517065" y="2133600"/>
            <a:ext cx="1954133" cy="1063500"/>
          </a:xfrm>
          <a:prstGeom prst="rect">
            <a:avLst/>
          </a:prstGeom>
          <a:noFill/>
          <a:ln cap="flat" cmpd="sng" w="19050">
            <a:solidFill>
              <a:schemeClr val="dk2"/>
            </a:solidFill>
            <a:prstDash val="solid"/>
            <a:round/>
            <a:headEnd len="sm" w="sm" type="none"/>
            <a:tailEnd len="sm" w="sm" type="none"/>
          </a:ln>
        </p:spPr>
      </p:pic>
      <p:sp>
        <p:nvSpPr>
          <p:cNvPr id="425" name="Google Shape;425;p55"/>
          <p:cNvSpPr txBox="1"/>
          <p:nvPr/>
        </p:nvSpPr>
        <p:spPr>
          <a:xfrm>
            <a:off x="843925" y="919175"/>
            <a:ext cx="35505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Caveat Brush"/>
                <a:ea typeface="Caveat Brush"/>
                <a:cs typeface="Caveat Brush"/>
                <a:sym typeface="Caveat Brush"/>
              </a:rPr>
              <a:t>There are 4 giraffes and 3 elephants drinking at the pool. How many animals are drinking?</a:t>
            </a:r>
            <a:endParaRPr sz="1900">
              <a:latin typeface="Caveat Brush"/>
              <a:ea typeface="Caveat Brush"/>
              <a:cs typeface="Caveat Brush"/>
              <a:sym typeface="Caveat Brush"/>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429" name="Shape 429"/>
        <p:cNvGrpSpPr/>
        <p:nvPr/>
      </p:nvGrpSpPr>
      <p:grpSpPr>
        <a:xfrm>
          <a:off x="0" y="0"/>
          <a:ext cx="0" cy="0"/>
          <a:chOff x="0" y="0"/>
          <a:chExt cx="0" cy="0"/>
        </a:xfrm>
      </p:grpSpPr>
      <p:sp>
        <p:nvSpPr>
          <p:cNvPr id="430" name="Google Shape;430;p56"/>
          <p:cNvSpPr txBox="1"/>
          <p:nvPr>
            <p:ph type="ctrTitle"/>
          </p:nvPr>
        </p:nvSpPr>
        <p:spPr>
          <a:xfrm>
            <a:off x="480300" y="1537975"/>
            <a:ext cx="8183400" cy="16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 Creating Math Stories</a:t>
            </a:r>
            <a:endParaRPr sz="4000">
              <a:solidFill>
                <a:srgbClr val="434343"/>
              </a:solidFill>
              <a:latin typeface="Hepta Slab"/>
              <a:ea typeface="Hepta Slab"/>
              <a:cs typeface="Hepta Slab"/>
              <a:sym typeface="Hepta Slab"/>
            </a:endParaRPr>
          </a:p>
        </p:txBody>
      </p:sp>
      <p:sp>
        <p:nvSpPr>
          <p:cNvPr id="431" name="Google Shape;431;p56"/>
          <p:cNvSpPr txBox="1"/>
          <p:nvPr/>
        </p:nvSpPr>
        <p:spPr>
          <a:xfrm>
            <a:off x="3092450" y="308876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tell math stories.</a:t>
            </a:r>
            <a:endParaRPr>
              <a:latin typeface="Quicksand"/>
              <a:ea typeface="Quicksand"/>
              <a:cs typeface="Quicksand"/>
              <a:sym typeface="Quicksand"/>
            </a:endParaRPr>
          </a:p>
        </p:txBody>
      </p:sp>
      <p:sp>
        <p:nvSpPr>
          <p:cNvPr id="432" name="Google Shape;432;p56"/>
          <p:cNvSpPr/>
          <p:nvPr/>
        </p:nvSpPr>
        <p:spPr>
          <a:xfrm>
            <a:off x="2629552" y="3166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5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K.OA.A.1, K.OA.A.2</a:t>
            </a:r>
            <a:endParaRPr sz="1100">
              <a:latin typeface="Quicksand"/>
              <a:ea typeface="Quicksand"/>
              <a:cs typeface="Quicksand"/>
              <a:sym typeface="Quicksand"/>
            </a:endParaRPr>
          </a:p>
        </p:txBody>
      </p:sp>
      <p:sp>
        <p:nvSpPr>
          <p:cNvPr id="434" name="Google Shape;434;p56"/>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4</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38" name="Shape 438"/>
        <p:cNvGrpSpPr/>
        <p:nvPr/>
      </p:nvGrpSpPr>
      <p:grpSpPr>
        <a:xfrm>
          <a:off x="0" y="0"/>
          <a:ext cx="0" cy="0"/>
          <a:chOff x="0" y="0"/>
          <a:chExt cx="0" cy="0"/>
        </a:xfrm>
      </p:grpSpPr>
      <p:sp>
        <p:nvSpPr>
          <p:cNvPr id="439" name="Google Shape;439;p57"/>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7"/>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Addition Equations</a:t>
            </a:r>
            <a:endParaRPr b="0" sz="3000">
              <a:solidFill>
                <a:schemeClr val="accent5"/>
              </a:solidFill>
              <a:latin typeface="Hepta Slab"/>
              <a:ea typeface="Hepta Slab"/>
              <a:cs typeface="Hepta Slab"/>
              <a:sym typeface="Hepta Slab"/>
            </a:endParaRPr>
          </a:p>
        </p:txBody>
      </p:sp>
      <p:sp>
        <p:nvSpPr>
          <p:cNvPr id="441" name="Google Shape;441;p5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42" name="Google Shape;442;p57"/>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443" name="Google Shape;443;p57"/>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57"/>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445" name="Google Shape;445;p57"/>
          <p:cNvPicPr preferRelativeResize="0"/>
          <p:nvPr/>
        </p:nvPicPr>
        <p:blipFill>
          <a:blip r:embed="rId3">
            <a:alphaModFix/>
          </a:blip>
          <a:stretch>
            <a:fillRect/>
          </a:stretch>
        </p:blipFill>
        <p:spPr>
          <a:xfrm>
            <a:off x="3640938" y="2078947"/>
            <a:ext cx="1999463" cy="64771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49" name="Shape 449"/>
        <p:cNvGrpSpPr/>
        <p:nvPr/>
      </p:nvGrpSpPr>
      <p:grpSpPr>
        <a:xfrm>
          <a:off x="0" y="0"/>
          <a:ext cx="0" cy="0"/>
          <a:chOff x="0" y="0"/>
          <a:chExt cx="0" cy="0"/>
        </a:xfrm>
      </p:grpSpPr>
      <p:sp>
        <p:nvSpPr>
          <p:cNvPr id="450" name="Google Shape;450;p58"/>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58"/>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Addition Equations</a:t>
            </a:r>
            <a:endParaRPr b="0" sz="3000">
              <a:solidFill>
                <a:schemeClr val="accent5"/>
              </a:solidFill>
              <a:latin typeface="Hepta Slab"/>
              <a:ea typeface="Hepta Slab"/>
              <a:cs typeface="Hepta Slab"/>
              <a:sym typeface="Hepta Slab"/>
            </a:endParaRPr>
          </a:p>
        </p:txBody>
      </p:sp>
      <p:sp>
        <p:nvSpPr>
          <p:cNvPr id="452" name="Google Shape;452;p5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53" name="Google Shape;453;p58"/>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454" name="Google Shape;454;p58"/>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58"/>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456" name="Google Shape;456;p58"/>
          <p:cNvPicPr preferRelativeResize="0"/>
          <p:nvPr/>
        </p:nvPicPr>
        <p:blipFill>
          <a:blip r:embed="rId3">
            <a:alphaModFix/>
          </a:blip>
          <a:stretch>
            <a:fillRect/>
          </a:stretch>
        </p:blipFill>
        <p:spPr>
          <a:xfrm>
            <a:off x="3776325" y="2146723"/>
            <a:ext cx="1727425" cy="57992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0" name="Shape 460"/>
        <p:cNvGrpSpPr/>
        <p:nvPr/>
      </p:nvGrpSpPr>
      <p:grpSpPr>
        <a:xfrm>
          <a:off x="0" y="0"/>
          <a:ext cx="0" cy="0"/>
          <a:chOff x="0" y="0"/>
          <a:chExt cx="0" cy="0"/>
        </a:xfrm>
      </p:grpSpPr>
      <p:sp>
        <p:nvSpPr>
          <p:cNvPr id="461" name="Google Shape;461;p59"/>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59"/>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Addition Equations</a:t>
            </a:r>
            <a:endParaRPr b="0" sz="3000">
              <a:solidFill>
                <a:schemeClr val="accent5"/>
              </a:solidFill>
              <a:latin typeface="Hepta Slab"/>
              <a:ea typeface="Hepta Slab"/>
              <a:cs typeface="Hepta Slab"/>
              <a:sym typeface="Hepta Slab"/>
            </a:endParaRPr>
          </a:p>
        </p:txBody>
      </p:sp>
      <p:sp>
        <p:nvSpPr>
          <p:cNvPr id="463" name="Google Shape;463;p5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64" name="Google Shape;464;p59"/>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465" name="Google Shape;465;p59"/>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59"/>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467" name="Google Shape;467;p59"/>
          <p:cNvPicPr preferRelativeResize="0"/>
          <p:nvPr/>
        </p:nvPicPr>
        <p:blipFill>
          <a:blip r:embed="rId3">
            <a:alphaModFix/>
          </a:blip>
          <a:stretch>
            <a:fillRect/>
          </a:stretch>
        </p:blipFill>
        <p:spPr>
          <a:xfrm>
            <a:off x="3752950" y="2132249"/>
            <a:ext cx="1618300" cy="5514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71" name="Shape 471"/>
        <p:cNvGrpSpPr/>
        <p:nvPr/>
      </p:nvGrpSpPr>
      <p:grpSpPr>
        <a:xfrm>
          <a:off x="0" y="0"/>
          <a:ext cx="0" cy="0"/>
          <a:chOff x="0" y="0"/>
          <a:chExt cx="0" cy="0"/>
        </a:xfrm>
      </p:grpSpPr>
      <p:sp>
        <p:nvSpPr>
          <p:cNvPr id="472" name="Google Shape;472;p60"/>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60"/>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Addition Equations</a:t>
            </a:r>
            <a:endParaRPr b="0" sz="3000">
              <a:solidFill>
                <a:schemeClr val="accent5"/>
              </a:solidFill>
              <a:latin typeface="Hepta Slab"/>
              <a:ea typeface="Hepta Slab"/>
              <a:cs typeface="Hepta Slab"/>
              <a:sym typeface="Hepta Slab"/>
            </a:endParaRPr>
          </a:p>
        </p:txBody>
      </p:sp>
      <p:sp>
        <p:nvSpPr>
          <p:cNvPr id="474" name="Google Shape;474;p6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75" name="Google Shape;475;p60"/>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476" name="Google Shape;476;p60"/>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60"/>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478" name="Google Shape;478;p60"/>
          <p:cNvPicPr preferRelativeResize="0"/>
          <p:nvPr/>
        </p:nvPicPr>
        <p:blipFill>
          <a:blip r:embed="rId3">
            <a:alphaModFix/>
          </a:blip>
          <a:stretch>
            <a:fillRect/>
          </a:stretch>
        </p:blipFill>
        <p:spPr>
          <a:xfrm>
            <a:off x="3631400" y="2059898"/>
            <a:ext cx="1747600" cy="8738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82" name="Shape 482"/>
        <p:cNvGrpSpPr/>
        <p:nvPr/>
      </p:nvGrpSpPr>
      <p:grpSpPr>
        <a:xfrm>
          <a:off x="0" y="0"/>
          <a:ext cx="0" cy="0"/>
          <a:chOff x="0" y="0"/>
          <a:chExt cx="0" cy="0"/>
        </a:xfrm>
      </p:grpSpPr>
      <p:sp>
        <p:nvSpPr>
          <p:cNvPr id="483" name="Google Shape;483;p61"/>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Exercise Time </a:t>
            </a:r>
            <a:endParaRPr b="0" sz="3000">
              <a:solidFill>
                <a:schemeClr val="accent5"/>
              </a:solidFill>
              <a:latin typeface="Hepta Slab"/>
              <a:ea typeface="Hepta Slab"/>
              <a:cs typeface="Hepta Slab"/>
              <a:sym typeface="Hepta Slab"/>
            </a:endParaRPr>
          </a:p>
        </p:txBody>
      </p:sp>
      <p:sp>
        <p:nvSpPr>
          <p:cNvPr id="484" name="Google Shape;484;p61"/>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485" name="Google Shape;485;p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486" name="Google Shape;486;p61"/>
          <p:cNvPicPr preferRelativeResize="0"/>
          <p:nvPr/>
        </p:nvPicPr>
        <p:blipFill>
          <a:blip r:embed="rId3">
            <a:alphaModFix/>
          </a:blip>
          <a:stretch>
            <a:fillRect/>
          </a:stretch>
        </p:blipFill>
        <p:spPr>
          <a:xfrm>
            <a:off x="1221525" y="2096163"/>
            <a:ext cx="6819201" cy="951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0" name="Shape 490"/>
        <p:cNvGrpSpPr/>
        <p:nvPr/>
      </p:nvGrpSpPr>
      <p:grpSpPr>
        <a:xfrm>
          <a:off x="0" y="0"/>
          <a:ext cx="0" cy="0"/>
          <a:chOff x="0" y="0"/>
          <a:chExt cx="0" cy="0"/>
        </a:xfrm>
      </p:grpSpPr>
      <p:sp>
        <p:nvSpPr>
          <p:cNvPr id="491" name="Google Shape;491;p62"/>
          <p:cNvSpPr txBox="1"/>
          <p:nvPr>
            <p:ph type="ctrTitle"/>
          </p:nvPr>
        </p:nvSpPr>
        <p:spPr>
          <a:xfrm>
            <a:off x="681950" y="536775"/>
            <a:ext cx="6706800" cy="80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Expression?</a:t>
            </a:r>
            <a:endParaRPr b="0" sz="3000">
              <a:solidFill>
                <a:schemeClr val="accent5"/>
              </a:solidFill>
              <a:latin typeface="Hepta Slab"/>
              <a:ea typeface="Hepta Slab"/>
              <a:cs typeface="Hepta Slab"/>
              <a:sym typeface="Hepta Slab"/>
            </a:endParaRPr>
          </a:p>
        </p:txBody>
      </p:sp>
      <p:sp>
        <p:nvSpPr>
          <p:cNvPr id="492" name="Google Shape;492;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493" name="Google Shape;493;p62"/>
          <p:cNvPicPr preferRelativeResize="0"/>
          <p:nvPr/>
        </p:nvPicPr>
        <p:blipFill>
          <a:blip r:embed="rId3">
            <a:alphaModFix/>
          </a:blip>
          <a:stretch>
            <a:fillRect/>
          </a:stretch>
        </p:blipFill>
        <p:spPr>
          <a:xfrm>
            <a:off x="1024850" y="1462075"/>
            <a:ext cx="2478050" cy="1043000"/>
          </a:xfrm>
          <a:prstGeom prst="rect">
            <a:avLst/>
          </a:prstGeom>
          <a:noFill/>
          <a:ln cap="flat" cmpd="sng" w="19050">
            <a:solidFill>
              <a:schemeClr val="dk2"/>
            </a:solidFill>
            <a:prstDash val="solid"/>
            <a:round/>
            <a:headEnd len="sm" w="sm" type="none"/>
            <a:tailEnd len="sm" w="sm" type="none"/>
          </a:ln>
        </p:spPr>
      </p:pic>
      <p:sp>
        <p:nvSpPr>
          <p:cNvPr id="494" name="Google Shape;494;p62"/>
          <p:cNvSpPr txBox="1"/>
          <p:nvPr/>
        </p:nvSpPr>
        <p:spPr>
          <a:xfrm>
            <a:off x="4551525" y="1462075"/>
            <a:ext cx="28500" cy="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62"/>
          <p:cNvSpPr txBox="1"/>
          <p:nvPr/>
        </p:nvSpPr>
        <p:spPr>
          <a:xfrm>
            <a:off x="681950" y="2957475"/>
            <a:ext cx="30789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Bitter"/>
                <a:ea typeface="Bitter"/>
                <a:cs typeface="Bitter"/>
                <a:sym typeface="Bitter"/>
              </a:rPr>
              <a:t>Write an expression that represents each picture.</a:t>
            </a:r>
            <a:endParaRPr b="1" sz="1900">
              <a:latin typeface="Bitter"/>
              <a:ea typeface="Bitter"/>
              <a:cs typeface="Bitter"/>
              <a:sym typeface="Bitter"/>
            </a:endParaRPr>
          </a:p>
        </p:txBody>
      </p:sp>
      <p:pic>
        <p:nvPicPr>
          <p:cNvPr id="496" name="Google Shape;496;p62"/>
          <p:cNvPicPr preferRelativeResize="0"/>
          <p:nvPr/>
        </p:nvPicPr>
        <p:blipFill>
          <a:blip r:embed="rId4">
            <a:alphaModFix/>
          </a:blip>
          <a:stretch>
            <a:fillRect/>
          </a:stretch>
        </p:blipFill>
        <p:spPr>
          <a:xfrm>
            <a:off x="4092350" y="1430100"/>
            <a:ext cx="1958410" cy="2896625"/>
          </a:xfrm>
          <a:prstGeom prst="rect">
            <a:avLst/>
          </a:prstGeom>
          <a:noFill/>
          <a:ln cap="flat" cmpd="sng" w="9525">
            <a:solidFill>
              <a:schemeClr val="dk2"/>
            </a:solidFill>
            <a:prstDash val="solid"/>
            <a:round/>
            <a:headEnd len="sm" w="sm" type="none"/>
            <a:tailEnd len="sm" w="sm" type="none"/>
          </a:ln>
        </p:spPr>
      </p:pic>
      <p:pic>
        <p:nvPicPr>
          <p:cNvPr id="497" name="Google Shape;497;p62"/>
          <p:cNvPicPr preferRelativeResize="0"/>
          <p:nvPr/>
        </p:nvPicPr>
        <p:blipFill>
          <a:blip r:embed="rId5">
            <a:alphaModFix/>
          </a:blip>
          <a:stretch>
            <a:fillRect/>
          </a:stretch>
        </p:blipFill>
        <p:spPr>
          <a:xfrm>
            <a:off x="6176550" y="2390100"/>
            <a:ext cx="2910303" cy="4800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1" name="Shape 501"/>
        <p:cNvGrpSpPr/>
        <p:nvPr/>
      </p:nvGrpSpPr>
      <p:grpSpPr>
        <a:xfrm>
          <a:off x="0" y="0"/>
          <a:ext cx="0" cy="0"/>
          <a:chOff x="0" y="0"/>
          <a:chExt cx="0" cy="0"/>
        </a:xfrm>
      </p:grpSpPr>
      <p:sp>
        <p:nvSpPr>
          <p:cNvPr id="502" name="Google Shape;502;p6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03" name="Google Shape;503;p63"/>
          <p:cNvSpPr txBox="1"/>
          <p:nvPr/>
        </p:nvSpPr>
        <p:spPr>
          <a:xfrm>
            <a:off x="843925" y="2731300"/>
            <a:ext cx="33147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Caveat Brush"/>
                <a:ea typeface="Caveat Brush"/>
                <a:cs typeface="Caveat Brush"/>
                <a:sym typeface="Caveat Brush"/>
              </a:rPr>
              <a:t>There are 6 cats and 2 dogs in the park. How many animals are in the park altogether?</a:t>
            </a:r>
            <a:endParaRPr sz="2200">
              <a:latin typeface="Caveat Brush"/>
              <a:ea typeface="Caveat Brush"/>
              <a:cs typeface="Caveat Brush"/>
              <a:sym typeface="Caveat Brush"/>
            </a:endParaRPr>
          </a:p>
        </p:txBody>
      </p:sp>
      <p:pic>
        <p:nvPicPr>
          <p:cNvPr id="504" name="Google Shape;504;p63"/>
          <p:cNvPicPr preferRelativeResize="0"/>
          <p:nvPr/>
        </p:nvPicPr>
        <p:blipFill>
          <a:blip r:embed="rId3">
            <a:alphaModFix/>
          </a:blip>
          <a:stretch>
            <a:fillRect/>
          </a:stretch>
        </p:blipFill>
        <p:spPr>
          <a:xfrm>
            <a:off x="8135728" y="4302000"/>
            <a:ext cx="951050" cy="841500"/>
          </a:xfrm>
          <a:prstGeom prst="rect">
            <a:avLst/>
          </a:prstGeom>
          <a:noFill/>
          <a:ln>
            <a:noFill/>
          </a:ln>
        </p:spPr>
      </p:pic>
      <p:sp>
        <p:nvSpPr>
          <p:cNvPr id="505" name="Google Shape;505;p6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506" name="Google Shape;506;p63"/>
          <p:cNvSpPr txBox="1"/>
          <p:nvPr/>
        </p:nvSpPr>
        <p:spPr>
          <a:xfrm>
            <a:off x="4664775" y="1894100"/>
            <a:ext cx="4422000" cy="4800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SzPts val="1500"/>
              <a:buFont typeface="Bitter"/>
              <a:buChar char="●"/>
            </a:pPr>
            <a:r>
              <a:rPr lang="en" sz="1500">
                <a:latin typeface="Bitter"/>
                <a:ea typeface="Bitter"/>
                <a:cs typeface="Bitter"/>
                <a:sym typeface="Bitter"/>
              </a:rPr>
              <a:t>How are the two stories the same?</a:t>
            </a:r>
            <a:endParaRPr sz="1500">
              <a:latin typeface="Bitter"/>
              <a:ea typeface="Bitter"/>
              <a:cs typeface="Bitter"/>
              <a:sym typeface="Bitter"/>
            </a:endParaRPr>
          </a:p>
          <a:p>
            <a:pPr indent="0" lvl="0" marL="457200" rtl="0" algn="l">
              <a:spcBef>
                <a:spcPts val="1000"/>
              </a:spcBef>
              <a:spcAft>
                <a:spcPts val="0"/>
              </a:spcAft>
              <a:buNone/>
            </a:pPr>
            <a:r>
              <a:rPr lang="en" sz="1500">
                <a:latin typeface="Bitter"/>
                <a:ea typeface="Bitter"/>
                <a:cs typeface="Bitter"/>
                <a:sym typeface="Bitter"/>
              </a:rPr>
              <a:t> </a:t>
            </a:r>
            <a:endParaRPr sz="1500">
              <a:latin typeface="Bitter"/>
              <a:ea typeface="Bitter"/>
              <a:cs typeface="Bitter"/>
              <a:sym typeface="Bitter"/>
            </a:endParaRPr>
          </a:p>
          <a:p>
            <a:pPr indent="-323850" lvl="0" marL="457200" rtl="0" algn="l">
              <a:spcBef>
                <a:spcPts val="1000"/>
              </a:spcBef>
              <a:spcAft>
                <a:spcPts val="0"/>
              </a:spcAft>
              <a:buSzPts val="1500"/>
              <a:buFont typeface="Bitter"/>
              <a:buChar char="●"/>
            </a:pPr>
            <a:r>
              <a:rPr lang="en" sz="1500">
                <a:latin typeface="Bitter"/>
                <a:ea typeface="Bitter"/>
                <a:cs typeface="Bitter"/>
                <a:sym typeface="Bitter"/>
              </a:rPr>
              <a:t>How are they different?</a:t>
            </a:r>
            <a:endParaRPr sz="1500">
              <a:latin typeface="Bitter"/>
              <a:ea typeface="Bitter"/>
              <a:cs typeface="Bitter"/>
              <a:sym typeface="Bitter"/>
            </a:endParaRPr>
          </a:p>
          <a:p>
            <a:pPr indent="0" lvl="0" marL="457200" rtl="0" algn="l">
              <a:spcBef>
                <a:spcPts val="1000"/>
              </a:spcBef>
              <a:spcAft>
                <a:spcPts val="0"/>
              </a:spcAft>
              <a:buNone/>
            </a:pPr>
            <a:r>
              <a:t/>
            </a:r>
            <a:endParaRPr sz="1700">
              <a:latin typeface="Bitter"/>
              <a:ea typeface="Bitter"/>
              <a:cs typeface="Bitter"/>
              <a:sym typeface="Bitter"/>
            </a:endParaRPr>
          </a:p>
          <a:p>
            <a:pPr indent="0" lvl="0" marL="0" rtl="0" algn="l">
              <a:spcBef>
                <a:spcPts val="1000"/>
              </a:spcBef>
              <a:spcAft>
                <a:spcPts val="0"/>
              </a:spcAft>
              <a:buNone/>
            </a:pPr>
            <a:r>
              <a:t/>
            </a:r>
            <a:endParaRPr sz="1500">
              <a:latin typeface="Bitter"/>
              <a:ea typeface="Bitter"/>
              <a:cs typeface="Bitter"/>
              <a:sym typeface="Bitter"/>
            </a:endParaRPr>
          </a:p>
          <a:p>
            <a:pPr indent="0" lvl="0" marL="457200" rtl="0" algn="l">
              <a:spcBef>
                <a:spcPts val="1000"/>
              </a:spcBef>
              <a:spcAft>
                <a:spcPts val="0"/>
              </a:spcAft>
              <a:buNone/>
            </a:pPr>
            <a:r>
              <a:t/>
            </a:r>
            <a:endParaRPr sz="1700">
              <a:latin typeface="Bitter"/>
              <a:ea typeface="Bitter"/>
              <a:cs typeface="Bitter"/>
              <a:sym typeface="Bitter"/>
            </a:endParaRPr>
          </a:p>
          <a:p>
            <a:pPr indent="0" lvl="0" marL="0" rtl="0" algn="l">
              <a:spcBef>
                <a:spcPts val="1000"/>
              </a:spcBef>
              <a:spcAft>
                <a:spcPts val="0"/>
              </a:spcAft>
              <a:buNone/>
            </a:pPr>
            <a:r>
              <a:t/>
            </a:r>
            <a:endParaRPr sz="1700">
              <a:latin typeface="Bitter"/>
              <a:ea typeface="Bitter"/>
              <a:cs typeface="Bitter"/>
              <a:sym typeface="Bitter"/>
            </a:endParaRPr>
          </a:p>
          <a:p>
            <a:pPr indent="0" lvl="0" marL="457200" rtl="0" algn="l">
              <a:spcBef>
                <a:spcPts val="1000"/>
              </a:spcBef>
              <a:spcAft>
                <a:spcPts val="0"/>
              </a:spcAft>
              <a:buNone/>
            </a:pPr>
            <a:r>
              <a:t/>
            </a:r>
            <a:endParaRPr/>
          </a:p>
        </p:txBody>
      </p:sp>
      <p:sp>
        <p:nvSpPr>
          <p:cNvPr id="507" name="Google Shape;507;p63"/>
          <p:cNvSpPr txBox="1"/>
          <p:nvPr/>
        </p:nvSpPr>
        <p:spPr>
          <a:xfrm>
            <a:off x="843925" y="919175"/>
            <a:ext cx="35505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Caveat Brush"/>
                <a:ea typeface="Caveat Brush"/>
                <a:cs typeface="Caveat Brush"/>
                <a:sym typeface="Caveat Brush"/>
              </a:rPr>
              <a:t>There were 6 students eating lunch. Then 2 more students came to join them. How many students are at lunch now?</a:t>
            </a:r>
            <a:endParaRPr sz="2200">
              <a:latin typeface="Caveat Brush"/>
              <a:ea typeface="Caveat Brush"/>
              <a:cs typeface="Caveat Brush"/>
              <a:sym typeface="Caveat Brush"/>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511" name="Shape 511"/>
        <p:cNvGrpSpPr/>
        <p:nvPr/>
      </p:nvGrpSpPr>
      <p:grpSpPr>
        <a:xfrm>
          <a:off x="0" y="0"/>
          <a:ext cx="0" cy="0"/>
          <a:chOff x="0" y="0"/>
          <a:chExt cx="0" cy="0"/>
        </a:xfrm>
      </p:grpSpPr>
      <p:sp>
        <p:nvSpPr>
          <p:cNvPr id="512" name="Google Shape;512;p64"/>
          <p:cNvSpPr txBox="1"/>
          <p:nvPr>
            <p:ph type="ctrTitle"/>
          </p:nvPr>
        </p:nvSpPr>
        <p:spPr>
          <a:xfrm>
            <a:off x="480300" y="1537975"/>
            <a:ext cx="8183400" cy="16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Counting</a:t>
            </a:r>
            <a:r>
              <a:rPr lang="en" sz="4000">
                <a:solidFill>
                  <a:srgbClr val="434343"/>
                </a:solidFill>
                <a:latin typeface="Hepta Slab"/>
                <a:ea typeface="Hepta Slab"/>
                <a:cs typeface="Hepta Slab"/>
                <a:sym typeface="Hepta Slab"/>
              </a:rPr>
              <a:t> to Add and Subtract</a:t>
            </a:r>
            <a:endParaRPr sz="4000">
              <a:solidFill>
                <a:srgbClr val="434343"/>
              </a:solidFill>
              <a:latin typeface="Hepta Slab"/>
              <a:ea typeface="Hepta Slab"/>
              <a:cs typeface="Hepta Slab"/>
              <a:sym typeface="Hepta Slab"/>
            </a:endParaRPr>
          </a:p>
        </p:txBody>
      </p:sp>
      <p:sp>
        <p:nvSpPr>
          <p:cNvPr id="513" name="Google Shape;513;p64"/>
          <p:cNvSpPr txBox="1"/>
          <p:nvPr/>
        </p:nvSpPr>
        <p:spPr>
          <a:xfrm>
            <a:off x="3092450" y="308876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a:t>
            </a:r>
            <a:endParaRPr>
              <a:latin typeface="Quicksand"/>
              <a:ea typeface="Quicksand"/>
              <a:cs typeface="Quicksand"/>
              <a:sym typeface="Quicksand"/>
            </a:endParaRPr>
          </a:p>
        </p:txBody>
      </p:sp>
      <p:sp>
        <p:nvSpPr>
          <p:cNvPr id="514" name="Google Shape;514;p64"/>
          <p:cNvSpPr/>
          <p:nvPr/>
        </p:nvSpPr>
        <p:spPr>
          <a:xfrm>
            <a:off x="2629552" y="3166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6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K.OA.A.2</a:t>
            </a:r>
            <a:endParaRPr sz="1100">
              <a:latin typeface="Quicksand"/>
              <a:ea typeface="Quicksand"/>
              <a:cs typeface="Quicksand"/>
              <a:sym typeface="Quicksand"/>
            </a:endParaRPr>
          </a:p>
        </p:txBody>
      </p:sp>
      <p:sp>
        <p:nvSpPr>
          <p:cNvPr id="516" name="Google Shape;516;p64"/>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5</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0" name="Shape 520"/>
        <p:cNvGrpSpPr/>
        <p:nvPr/>
      </p:nvGrpSpPr>
      <p:grpSpPr>
        <a:xfrm>
          <a:off x="0" y="0"/>
          <a:ext cx="0" cy="0"/>
          <a:chOff x="0" y="0"/>
          <a:chExt cx="0" cy="0"/>
        </a:xfrm>
      </p:grpSpPr>
      <p:sp>
        <p:nvSpPr>
          <p:cNvPr id="521" name="Google Shape;521;p65"/>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Choral Counting</a:t>
            </a:r>
            <a:endParaRPr b="0" sz="3000">
              <a:solidFill>
                <a:schemeClr val="accent5"/>
              </a:solidFill>
              <a:latin typeface="Hepta Slab"/>
              <a:ea typeface="Hepta Slab"/>
              <a:cs typeface="Hepta Slab"/>
              <a:sym typeface="Hepta Slab"/>
            </a:endParaRPr>
          </a:p>
        </p:txBody>
      </p:sp>
      <p:sp>
        <p:nvSpPr>
          <p:cNvPr id="522" name="Google Shape;522;p6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23" name="Google Shape;523;p65"/>
          <p:cNvSpPr txBox="1"/>
          <p:nvPr/>
        </p:nvSpPr>
        <p:spPr>
          <a:xfrm>
            <a:off x="2158375" y="2112175"/>
            <a:ext cx="50079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latin typeface="Caveat Brush"/>
                <a:ea typeface="Caveat Brush"/>
                <a:cs typeface="Caveat Brush"/>
                <a:sym typeface="Caveat Brush"/>
              </a:rPr>
              <a:t>Count by 1, starting at 10.</a:t>
            </a:r>
            <a:endParaRPr sz="3500">
              <a:latin typeface="Caveat Brush"/>
              <a:ea typeface="Caveat Brush"/>
              <a:cs typeface="Caveat Brush"/>
              <a:sym typeface="Caveat Brush"/>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7" name="Shape 527"/>
        <p:cNvGrpSpPr/>
        <p:nvPr/>
      </p:nvGrpSpPr>
      <p:grpSpPr>
        <a:xfrm>
          <a:off x="0" y="0"/>
          <a:ext cx="0" cy="0"/>
          <a:chOff x="0" y="0"/>
          <a:chExt cx="0" cy="0"/>
        </a:xfrm>
      </p:grpSpPr>
      <p:sp>
        <p:nvSpPr>
          <p:cNvPr id="528" name="Google Shape;528;p66"/>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Choral Counting</a:t>
            </a:r>
            <a:endParaRPr b="0" sz="3000">
              <a:solidFill>
                <a:schemeClr val="accent5"/>
              </a:solidFill>
              <a:latin typeface="Hepta Slab"/>
              <a:ea typeface="Hepta Slab"/>
              <a:cs typeface="Hepta Slab"/>
              <a:sym typeface="Hepta Slab"/>
            </a:endParaRPr>
          </a:p>
        </p:txBody>
      </p:sp>
      <p:sp>
        <p:nvSpPr>
          <p:cNvPr id="529" name="Google Shape;529;p6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30" name="Google Shape;530;p66"/>
          <p:cNvSpPr txBox="1"/>
          <p:nvPr/>
        </p:nvSpPr>
        <p:spPr>
          <a:xfrm>
            <a:off x="2158375" y="2112175"/>
            <a:ext cx="50079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latin typeface="Caveat Brush"/>
                <a:ea typeface="Caveat Brush"/>
                <a:cs typeface="Caveat Brush"/>
                <a:sym typeface="Caveat Brush"/>
              </a:rPr>
              <a:t>Count by 1, starting at 20. </a:t>
            </a:r>
            <a:endParaRPr sz="3500">
              <a:latin typeface="Caveat Brush"/>
              <a:ea typeface="Caveat Brush"/>
              <a:cs typeface="Caveat Brush"/>
              <a:sym typeface="Caveat Brush"/>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34" name="Shape 534"/>
        <p:cNvGrpSpPr/>
        <p:nvPr/>
      </p:nvGrpSpPr>
      <p:grpSpPr>
        <a:xfrm>
          <a:off x="0" y="0"/>
          <a:ext cx="0" cy="0"/>
          <a:chOff x="0" y="0"/>
          <a:chExt cx="0" cy="0"/>
        </a:xfrm>
      </p:grpSpPr>
      <p:sp>
        <p:nvSpPr>
          <p:cNvPr id="535" name="Google Shape;535;p67"/>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Choral Counting</a:t>
            </a:r>
            <a:endParaRPr b="0" sz="3000">
              <a:solidFill>
                <a:schemeClr val="accent5"/>
              </a:solidFill>
              <a:latin typeface="Hepta Slab"/>
              <a:ea typeface="Hepta Slab"/>
              <a:cs typeface="Hepta Slab"/>
              <a:sym typeface="Hepta Slab"/>
            </a:endParaRPr>
          </a:p>
        </p:txBody>
      </p:sp>
      <p:sp>
        <p:nvSpPr>
          <p:cNvPr id="536" name="Google Shape;536;p6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37" name="Google Shape;537;p67"/>
          <p:cNvSpPr txBox="1"/>
          <p:nvPr/>
        </p:nvSpPr>
        <p:spPr>
          <a:xfrm>
            <a:off x="1672600" y="2112175"/>
            <a:ext cx="62292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latin typeface="Caveat Brush"/>
                <a:ea typeface="Caveat Brush"/>
                <a:cs typeface="Caveat Brush"/>
                <a:sym typeface="Caveat Brush"/>
              </a:rPr>
              <a:t>Count by 1 backwards, starting at 20.</a:t>
            </a:r>
            <a:endParaRPr sz="3500">
              <a:latin typeface="Caveat Brush"/>
              <a:ea typeface="Caveat Brush"/>
              <a:cs typeface="Caveat Brush"/>
              <a:sym typeface="Caveat Brush"/>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1" name="Shape 541"/>
        <p:cNvGrpSpPr/>
        <p:nvPr/>
      </p:nvGrpSpPr>
      <p:grpSpPr>
        <a:xfrm>
          <a:off x="0" y="0"/>
          <a:ext cx="0" cy="0"/>
          <a:chOff x="0" y="0"/>
          <a:chExt cx="0" cy="0"/>
        </a:xfrm>
      </p:grpSpPr>
      <p:sp>
        <p:nvSpPr>
          <p:cNvPr id="542" name="Google Shape;542;p68"/>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Choral Counting</a:t>
            </a:r>
            <a:endParaRPr b="0" sz="3000">
              <a:solidFill>
                <a:schemeClr val="accent5"/>
              </a:solidFill>
              <a:latin typeface="Hepta Slab"/>
              <a:ea typeface="Hepta Slab"/>
              <a:cs typeface="Hepta Slab"/>
              <a:sym typeface="Hepta Slab"/>
            </a:endParaRPr>
          </a:p>
        </p:txBody>
      </p:sp>
      <p:sp>
        <p:nvSpPr>
          <p:cNvPr id="543" name="Google Shape;543;p6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44" name="Google Shape;544;p68"/>
          <p:cNvSpPr txBox="1"/>
          <p:nvPr/>
        </p:nvSpPr>
        <p:spPr>
          <a:xfrm>
            <a:off x="1672600" y="2112175"/>
            <a:ext cx="62292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latin typeface="Caveat Brush"/>
                <a:ea typeface="Caveat Brush"/>
                <a:cs typeface="Caveat Brush"/>
                <a:sym typeface="Caveat Brush"/>
              </a:rPr>
              <a:t>Count to 40 starting at 10.</a:t>
            </a:r>
            <a:endParaRPr sz="3500">
              <a:latin typeface="Caveat Brush"/>
              <a:ea typeface="Caveat Brush"/>
              <a:cs typeface="Caveat Brush"/>
              <a:sym typeface="Caveat Brush"/>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8" name="Shape 548"/>
        <p:cNvGrpSpPr/>
        <p:nvPr/>
      </p:nvGrpSpPr>
      <p:grpSpPr>
        <a:xfrm>
          <a:off x="0" y="0"/>
          <a:ext cx="0" cy="0"/>
          <a:chOff x="0" y="0"/>
          <a:chExt cx="0" cy="0"/>
        </a:xfrm>
      </p:grpSpPr>
      <p:sp>
        <p:nvSpPr>
          <p:cNvPr id="549" name="Google Shape;549;p69"/>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Choral Counting</a:t>
            </a:r>
            <a:endParaRPr b="0" sz="3000">
              <a:solidFill>
                <a:schemeClr val="accent5"/>
              </a:solidFill>
              <a:latin typeface="Hepta Slab"/>
              <a:ea typeface="Hepta Slab"/>
              <a:cs typeface="Hepta Slab"/>
              <a:sym typeface="Hepta Slab"/>
            </a:endParaRPr>
          </a:p>
        </p:txBody>
      </p:sp>
      <p:sp>
        <p:nvSpPr>
          <p:cNvPr id="550" name="Google Shape;550;p6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51" name="Google Shape;551;p69"/>
          <p:cNvSpPr txBox="1"/>
          <p:nvPr/>
        </p:nvSpPr>
        <p:spPr>
          <a:xfrm>
            <a:off x="1672600" y="2112175"/>
            <a:ext cx="62292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latin typeface="Caveat Brush"/>
                <a:ea typeface="Caveat Brush"/>
                <a:cs typeface="Caveat Brush"/>
                <a:sym typeface="Caveat Brush"/>
              </a:rPr>
              <a:t>What patterns do you see?</a:t>
            </a:r>
            <a:endParaRPr sz="3500">
              <a:latin typeface="Caveat Brush"/>
              <a:ea typeface="Caveat Brush"/>
              <a:cs typeface="Caveat Brush"/>
              <a:sym typeface="Caveat Brush"/>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55" name="Shape 555"/>
        <p:cNvGrpSpPr/>
        <p:nvPr/>
      </p:nvGrpSpPr>
      <p:grpSpPr>
        <a:xfrm>
          <a:off x="0" y="0"/>
          <a:ext cx="0" cy="0"/>
          <a:chOff x="0" y="0"/>
          <a:chExt cx="0" cy="0"/>
        </a:xfrm>
      </p:grpSpPr>
      <p:sp>
        <p:nvSpPr>
          <p:cNvPr id="556" name="Google Shape;556;p70"/>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Riding the Bus</a:t>
            </a:r>
            <a:endParaRPr b="0" sz="3000">
              <a:solidFill>
                <a:schemeClr val="accent5"/>
              </a:solidFill>
              <a:latin typeface="Hepta Slab"/>
              <a:ea typeface="Hepta Slab"/>
              <a:cs typeface="Hepta Slab"/>
              <a:sym typeface="Hepta Slab"/>
            </a:endParaRPr>
          </a:p>
        </p:txBody>
      </p:sp>
      <p:sp>
        <p:nvSpPr>
          <p:cNvPr id="557" name="Google Shape;557;p70"/>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558" name="Google Shape;558;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59" name="Google Shape;559;p70"/>
          <p:cNvPicPr preferRelativeResize="0"/>
          <p:nvPr/>
        </p:nvPicPr>
        <p:blipFill>
          <a:blip r:embed="rId3">
            <a:alphaModFix/>
          </a:blip>
          <a:stretch>
            <a:fillRect/>
          </a:stretch>
        </p:blipFill>
        <p:spPr>
          <a:xfrm rot="1021753">
            <a:off x="6614050" y="1748386"/>
            <a:ext cx="1203198" cy="620399"/>
          </a:xfrm>
          <a:prstGeom prst="rect">
            <a:avLst/>
          </a:prstGeom>
          <a:noFill/>
          <a:ln>
            <a:noFill/>
          </a:ln>
        </p:spPr>
      </p:pic>
      <p:pic>
        <p:nvPicPr>
          <p:cNvPr id="560" name="Google Shape;560;p70"/>
          <p:cNvPicPr preferRelativeResize="0"/>
          <p:nvPr/>
        </p:nvPicPr>
        <p:blipFill>
          <a:blip r:embed="rId4">
            <a:alphaModFix/>
          </a:blip>
          <a:stretch>
            <a:fillRect/>
          </a:stretch>
        </p:blipFill>
        <p:spPr>
          <a:xfrm>
            <a:off x="783150" y="1419225"/>
            <a:ext cx="5055900" cy="1278725"/>
          </a:xfrm>
          <a:prstGeom prst="rect">
            <a:avLst/>
          </a:prstGeom>
          <a:noFill/>
          <a:ln cap="flat" cmpd="sng" w="19050">
            <a:solidFill>
              <a:schemeClr val="dk2"/>
            </a:solidFill>
            <a:prstDash val="solid"/>
            <a:round/>
            <a:headEnd len="sm" w="sm" type="none"/>
            <a:tailEnd len="sm" w="sm" type="none"/>
          </a:ln>
        </p:spPr>
      </p:pic>
      <p:pic>
        <p:nvPicPr>
          <p:cNvPr id="561" name="Google Shape;561;p70"/>
          <p:cNvPicPr preferRelativeResize="0"/>
          <p:nvPr/>
        </p:nvPicPr>
        <p:blipFill>
          <a:blip r:embed="rId5">
            <a:alphaModFix/>
          </a:blip>
          <a:stretch>
            <a:fillRect/>
          </a:stretch>
        </p:blipFill>
        <p:spPr>
          <a:xfrm>
            <a:off x="4480350" y="3241121"/>
            <a:ext cx="3437100" cy="1066475"/>
          </a:xfrm>
          <a:prstGeom prst="rect">
            <a:avLst/>
          </a:prstGeom>
          <a:noFill/>
          <a:ln cap="flat" cmpd="sng" w="19050">
            <a:solidFill>
              <a:schemeClr val="dk2"/>
            </a:solidFill>
            <a:prstDash val="solid"/>
            <a:round/>
            <a:headEnd len="sm" w="sm" type="none"/>
            <a:tailEnd len="sm" w="sm" type="none"/>
          </a:ln>
        </p:spPr>
      </p:pic>
      <p:pic>
        <p:nvPicPr>
          <p:cNvPr id="562" name="Google Shape;562;p70"/>
          <p:cNvPicPr preferRelativeResize="0"/>
          <p:nvPr/>
        </p:nvPicPr>
        <p:blipFill>
          <a:blip r:embed="rId3">
            <a:alphaModFix/>
          </a:blip>
          <a:stretch>
            <a:fillRect/>
          </a:stretch>
        </p:blipFill>
        <p:spPr>
          <a:xfrm flipH="1" rot="-1021753">
            <a:off x="1815825" y="3208086"/>
            <a:ext cx="1203198" cy="62039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6" name="Shape 566"/>
        <p:cNvGrpSpPr/>
        <p:nvPr/>
      </p:nvGrpSpPr>
      <p:grpSpPr>
        <a:xfrm>
          <a:off x="0" y="0"/>
          <a:ext cx="0" cy="0"/>
          <a:chOff x="0" y="0"/>
          <a:chExt cx="0" cy="0"/>
        </a:xfrm>
      </p:grpSpPr>
      <p:sp>
        <p:nvSpPr>
          <p:cNvPr id="567" name="Google Shape;567;p71"/>
          <p:cNvSpPr txBox="1"/>
          <p:nvPr>
            <p:ph type="ctrTitle"/>
          </p:nvPr>
        </p:nvSpPr>
        <p:spPr>
          <a:xfrm>
            <a:off x="681950" y="536775"/>
            <a:ext cx="6706800" cy="80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Singing Students</a:t>
            </a:r>
            <a:endParaRPr b="0" sz="3000">
              <a:solidFill>
                <a:schemeClr val="accent5"/>
              </a:solidFill>
              <a:latin typeface="Hepta Slab"/>
              <a:ea typeface="Hepta Slab"/>
              <a:cs typeface="Hepta Slab"/>
              <a:sym typeface="Hepta Slab"/>
            </a:endParaRPr>
          </a:p>
        </p:txBody>
      </p:sp>
      <p:sp>
        <p:nvSpPr>
          <p:cNvPr id="568" name="Google Shape;568;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69" name="Google Shape;569;p71"/>
          <p:cNvSpPr txBox="1"/>
          <p:nvPr/>
        </p:nvSpPr>
        <p:spPr>
          <a:xfrm>
            <a:off x="4551525" y="1462075"/>
            <a:ext cx="28500" cy="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70" name="Google Shape;570;p71"/>
          <p:cNvPicPr preferRelativeResize="0"/>
          <p:nvPr/>
        </p:nvPicPr>
        <p:blipFill>
          <a:blip r:embed="rId3">
            <a:alphaModFix/>
          </a:blip>
          <a:stretch>
            <a:fillRect/>
          </a:stretch>
        </p:blipFill>
        <p:spPr>
          <a:xfrm>
            <a:off x="795325" y="1512620"/>
            <a:ext cx="4177674" cy="1206775"/>
          </a:xfrm>
          <a:prstGeom prst="rect">
            <a:avLst/>
          </a:prstGeom>
          <a:noFill/>
          <a:ln cap="flat" cmpd="sng" w="19050">
            <a:solidFill>
              <a:schemeClr val="dk2"/>
            </a:solidFill>
            <a:prstDash val="solid"/>
            <a:round/>
            <a:headEnd len="sm" w="sm" type="none"/>
            <a:tailEnd len="sm" w="sm" type="none"/>
          </a:ln>
        </p:spPr>
      </p:pic>
      <p:pic>
        <p:nvPicPr>
          <p:cNvPr id="571" name="Google Shape;571;p71"/>
          <p:cNvPicPr preferRelativeResize="0"/>
          <p:nvPr/>
        </p:nvPicPr>
        <p:blipFill>
          <a:blip r:embed="rId4">
            <a:alphaModFix/>
          </a:blip>
          <a:stretch>
            <a:fillRect/>
          </a:stretch>
        </p:blipFill>
        <p:spPr>
          <a:xfrm>
            <a:off x="3945725" y="3075698"/>
            <a:ext cx="4556275" cy="1265325"/>
          </a:xfrm>
          <a:prstGeom prst="rect">
            <a:avLst/>
          </a:prstGeom>
          <a:noFill/>
          <a:ln cap="flat" cmpd="sng" w="19050">
            <a:solidFill>
              <a:schemeClr val="dk2"/>
            </a:solidFill>
            <a:prstDash val="solid"/>
            <a:round/>
            <a:headEnd len="sm" w="sm" type="none"/>
            <a:tailEnd len="sm" w="sm" type="none"/>
          </a:ln>
        </p:spPr>
      </p:pic>
      <p:pic>
        <p:nvPicPr>
          <p:cNvPr id="572" name="Google Shape;572;p71"/>
          <p:cNvPicPr preferRelativeResize="0"/>
          <p:nvPr/>
        </p:nvPicPr>
        <p:blipFill>
          <a:blip r:embed="rId5">
            <a:alphaModFix/>
          </a:blip>
          <a:stretch>
            <a:fillRect/>
          </a:stretch>
        </p:blipFill>
        <p:spPr>
          <a:xfrm>
            <a:off x="1531150" y="3075700"/>
            <a:ext cx="1361375" cy="1526774"/>
          </a:xfrm>
          <a:prstGeom prst="rect">
            <a:avLst/>
          </a:prstGeom>
          <a:noFill/>
          <a:ln cap="flat" cmpd="sng" w="19050">
            <a:solidFill>
              <a:schemeClr val="dk2"/>
            </a:solidFill>
            <a:prstDash val="solid"/>
            <a:round/>
            <a:headEnd len="sm" w="sm" type="none"/>
            <a:tailEnd len="sm" w="sm" type="none"/>
          </a:ln>
        </p:spPr>
      </p:pic>
      <p:pic>
        <p:nvPicPr>
          <p:cNvPr id="573" name="Google Shape;573;p71"/>
          <p:cNvPicPr preferRelativeResize="0"/>
          <p:nvPr/>
        </p:nvPicPr>
        <p:blipFill>
          <a:blip r:embed="rId6">
            <a:alphaModFix/>
          </a:blip>
          <a:stretch>
            <a:fillRect/>
          </a:stretch>
        </p:blipFill>
        <p:spPr>
          <a:xfrm>
            <a:off x="6181996" y="1462075"/>
            <a:ext cx="1206759" cy="120677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77" name="Shape 577"/>
        <p:cNvGrpSpPr/>
        <p:nvPr/>
      </p:nvGrpSpPr>
      <p:grpSpPr>
        <a:xfrm>
          <a:off x="0" y="0"/>
          <a:ext cx="0" cy="0"/>
          <a:chOff x="0" y="0"/>
          <a:chExt cx="0" cy="0"/>
        </a:xfrm>
      </p:grpSpPr>
      <p:sp>
        <p:nvSpPr>
          <p:cNvPr id="578" name="Google Shape;578;p7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579" name="Google Shape;579;p72"/>
          <p:cNvPicPr preferRelativeResize="0"/>
          <p:nvPr/>
        </p:nvPicPr>
        <p:blipFill>
          <a:blip r:embed="rId3">
            <a:alphaModFix/>
          </a:blip>
          <a:stretch>
            <a:fillRect/>
          </a:stretch>
        </p:blipFill>
        <p:spPr>
          <a:xfrm>
            <a:off x="8135728" y="4302000"/>
            <a:ext cx="951050" cy="841500"/>
          </a:xfrm>
          <a:prstGeom prst="rect">
            <a:avLst/>
          </a:prstGeom>
          <a:noFill/>
          <a:ln>
            <a:noFill/>
          </a:ln>
        </p:spPr>
      </p:pic>
      <p:sp>
        <p:nvSpPr>
          <p:cNvPr id="580" name="Google Shape;580;p72"/>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581" name="Google Shape;581;p72"/>
          <p:cNvSpPr txBox="1"/>
          <p:nvPr/>
        </p:nvSpPr>
        <p:spPr>
          <a:xfrm>
            <a:off x="1122450" y="2551350"/>
            <a:ext cx="6408000" cy="4800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SzPts val="1500"/>
              <a:buFont typeface="Bitter"/>
              <a:buChar char="●"/>
            </a:pPr>
            <a:r>
              <a:rPr lang="en" sz="1500">
                <a:latin typeface="Bitter"/>
                <a:ea typeface="Bitter"/>
                <a:cs typeface="Bitter"/>
                <a:sym typeface="Bitter"/>
              </a:rPr>
              <a:t>When you take away 1 from a number, which number do you get?</a:t>
            </a:r>
            <a:endParaRPr sz="1500">
              <a:latin typeface="Bitter"/>
              <a:ea typeface="Bitter"/>
              <a:cs typeface="Bitter"/>
              <a:sym typeface="Bitter"/>
            </a:endParaRPr>
          </a:p>
          <a:p>
            <a:pPr indent="0" lvl="0" marL="457200" rtl="0" algn="l">
              <a:spcBef>
                <a:spcPts val="1000"/>
              </a:spcBef>
              <a:spcAft>
                <a:spcPts val="0"/>
              </a:spcAft>
              <a:buNone/>
            </a:pPr>
            <a:r>
              <a:rPr lang="en" sz="1500">
                <a:latin typeface="Bitter"/>
                <a:ea typeface="Bitter"/>
                <a:cs typeface="Bitter"/>
                <a:sym typeface="Bitter"/>
              </a:rPr>
              <a:t> </a:t>
            </a:r>
            <a:endParaRPr sz="1500">
              <a:latin typeface="Bitter"/>
              <a:ea typeface="Bitter"/>
              <a:cs typeface="Bitter"/>
              <a:sym typeface="Bitter"/>
            </a:endParaRPr>
          </a:p>
          <a:p>
            <a:pPr indent="-323850" lvl="0" marL="457200" rtl="0" algn="l">
              <a:spcBef>
                <a:spcPts val="1000"/>
              </a:spcBef>
              <a:spcAft>
                <a:spcPts val="0"/>
              </a:spcAft>
              <a:buSzPts val="1500"/>
              <a:buFont typeface="Bitter"/>
              <a:buChar char="●"/>
            </a:pPr>
            <a:r>
              <a:rPr lang="en" sz="1500">
                <a:latin typeface="Bitter"/>
                <a:ea typeface="Bitter"/>
                <a:cs typeface="Bitter"/>
                <a:sym typeface="Bitter"/>
              </a:rPr>
              <a:t>When you take away 1 from a number, which number do you get?</a:t>
            </a:r>
            <a:endParaRPr sz="1500">
              <a:latin typeface="Bitter"/>
              <a:ea typeface="Bitter"/>
              <a:cs typeface="Bitter"/>
              <a:sym typeface="Bitter"/>
            </a:endParaRPr>
          </a:p>
          <a:p>
            <a:pPr indent="0" lvl="0" marL="457200" rtl="0" algn="l">
              <a:spcBef>
                <a:spcPts val="1000"/>
              </a:spcBef>
              <a:spcAft>
                <a:spcPts val="0"/>
              </a:spcAft>
              <a:buNone/>
            </a:pPr>
            <a:r>
              <a:t/>
            </a:r>
            <a:endParaRPr sz="1700">
              <a:latin typeface="Bitter"/>
              <a:ea typeface="Bitter"/>
              <a:cs typeface="Bitter"/>
              <a:sym typeface="Bitter"/>
            </a:endParaRPr>
          </a:p>
          <a:p>
            <a:pPr indent="0" lvl="0" marL="0" rtl="0" algn="l">
              <a:spcBef>
                <a:spcPts val="1000"/>
              </a:spcBef>
              <a:spcAft>
                <a:spcPts val="0"/>
              </a:spcAft>
              <a:buNone/>
            </a:pPr>
            <a:r>
              <a:t/>
            </a:r>
            <a:endParaRPr sz="1500">
              <a:latin typeface="Bitter"/>
              <a:ea typeface="Bitter"/>
              <a:cs typeface="Bitter"/>
              <a:sym typeface="Bitter"/>
            </a:endParaRPr>
          </a:p>
          <a:p>
            <a:pPr indent="0" lvl="0" marL="457200" rtl="0" algn="l">
              <a:spcBef>
                <a:spcPts val="1000"/>
              </a:spcBef>
              <a:spcAft>
                <a:spcPts val="0"/>
              </a:spcAft>
              <a:buNone/>
            </a:pPr>
            <a:r>
              <a:t/>
            </a:r>
            <a:endParaRPr sz="1700">
              <a:latin typeface="Bitter"/>
              <a:ea typeface="Bitter"/>
              <a:cs typeface="Bitter"/>
              <a:sym typeface="Bitter"/>
            </a:endParaRPr>
          </a:p>
          <a:p>
            <a:pPr indent="0" lvl="0" marL="0" rtl="0" algn="l">
              <a:spcBef>
                <a:spcPts val="1000"/>
              </a:spcBef>
              <a:spcAft>
                <a:spcPts val="0"/>
              </a:spcAft>
              <a:buNone/>
            </a:pPr>
            <a:r>
              <a:t/>
            </a:r>
            <a:endParaRPr sz="1700">
              <a:latin typeface="Bitter"/>
              <a:ea typeface="Bitter"/>
              <a:cs typeface="Bitter"/>
              <a:sym typeface="Bitter"/>
            </a:endParaRPr>
          </a:p>
          <a:p>
            <a:pPr indent="0" lvl="0" marL="457200" rtl="0" algn="l">
              <a:spcBef>
                <a:spcPts val="1000"/>
              </a:spcBef>
              <a:spcAft>
                <a:spcPts val="0"/>
              </a:spcAft>
              <a:buNone/>
            </a:pPr>
            <a:r>
              <a:t/>
            </a:r>
            <a:endParaRPr/>
          </a:p>
        </p:txBody>
      </p:sp>
      <p:sp>
        <p:nvSpPr>
          <p:cNvPr id="582" name="Google Shape;582;p72"/>
          <p:cNvSpPr txBox="1"/>
          <p:nvPr/>
        </p:nvSpPr>
        <p:spPr>
          <a:xfrm>
            <a:off x="851075" y="954900"/>
            <a:ext cx="7979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Caveat Brush"/>
                <a:ea typeface="Caveat Brush"/>
                <a:cs typeface="Caveat Brush"/>
                <a:sym typeface="Caveat Brush"/>
              </a:rPr>
              <a:t>Today we told stories about one more person joining a group and one more person leaving a group.</a:t>
            </a:r>
            <a:endParaRPr sz="2400">
              <a:latin typeface="Caveat Brush"/>
              <a:ea typeface="Caveat Brush"/>
              <a:cs typeface="Caveat Brush"/>
              <a:sym typeface="Caveat Brush"/>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586" name="Shape 586"/>
        <p:cNvGrpSpPr/>
        <p:nvPr/>
      </p:nvGrpSpPr>
      <p:grpSpPr>
        <a:xfrm>
          <a:off x="0" y="0"/>
          <a:ext cx="0" cy="0"/>
          <a:chOff x="0" y="0"/>
          <a:chExt cx="0" cy="0"/>
        </a:xfrm>
      </p:grpSpPr>
      <p:sp>
        <p:nvSpPr>
          <p:cNvPr id="587" name="Google Shape;587;p73"/>
          <p:cNvSpPr txBox="1"/>
          <p:nvPr>
            <p:ph type="ctrTitle"/>
          </p:nvPr>
        </p:nvSpPr>
        <p:spPr>
          <a:xfrm>
            <a:off x="699900" y="1808050"/>
            <a:ext cx="77442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Story Problems (Part 1)</a:t>
            </a:r>
            <a:endParaRPr sz="4400">
              <a:solidFill>
                <a:srgbClr val="434343"/>
              </a:solidFill>
              <a:latin typeface="Hepta Slab"/>
              <a:ea typeface="Hepta Slab"/>
              <a:cs typeface="Hepta Slab"/>
              <a:sym typeface="Hepta Slab"/>
            </a:endParaRPr>
          </a:p>
        </p:txBody>
      </p:sp>
      <p:sp>
        <p:nvSpPr>
          <p:cNvPr id="588" name="Google Shape;588;p73"/>
          <p:cNvSpPr txBox="1"/>
          <p:nvPr/>
        </p:nvSpPr>
        <p:spPr>
          <a:xfrm>
            <a:off x="3517200" y="27571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sense of and solve story problems. </a:t>
            </a:r>
            <a:endParaRPr>
              <a:latin typeface="Quicksand"/>
              <a:ea typeface="Quicksand"/>
              <a:cs typeface="Quicksand"/>
              <a:sym typeface="Quicksand"/>
            </a:endParaRPr>
          </a:p>
        </p:txBody>
      </p:sp>
      <p:sp>
        <p:nvSpPr>
          <p:cNvPr id="589" name="Google Shape;589;p73"/>
          <p:cNvSpPr/>
          <p:nvPr/>
        </p:nvSpPr>
        <p:spPr>
          <a:xfrm>
            <a:off x="31300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7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000">
                <a:solidFill>
                  <a:schemeClr val="dk1"/>
                </a:solidFill>
                <a:latin typeface="Quicksand"/>
                <a:ea typeface="Quicksand"/>
                <a:cs typeface="Quicksand"/>
                <a:sym typeface="Quicksand"/>
              </a:rPr>
              <a:t>1.OA.A.1, 1.OA.C.6, 1.OA.D.7</a:t>
            </a:r>
            <a:endParaRPr sz="1100">
              <a:latin typeface="Quicksand"/>
              <a:ea typeface="Quicksand"/>
              <a:cs typeface="Quicksand"/>
              <a:sym typeface="Quicksand"/>
            </a:endParaRPr>
          </a:p>
        </p:txBody>
      </p:sp>
      <p:sp>
        <p:nvSpPr>
          <p:cNvPr id="591" name="Google Shape;591;p73"/>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95" name="Shape 595"/>
        <p:cNvGrpSpPr/>
        <p:nvPr/>
      </p:nvGrpSpPr>
      <p:grpSpPr>
        <a:xfrm>
          <a:off x="0" y="0"/>
          <a:ext cx="0" cy="0"/>
          <a:chOff x="0" y="0"/>
          <a:chExt cx="0" cy="0"/>
        </a:xfrm>
      </p:grpSpPr>
      <p:sp>
        <p:nvSpPr>
          <p:cNvPr id="596" name="Google Shape;596;p74"/>
          <p:cNvSpPr txBox="1"/>
          <p:nvPr>
            <p:ph type="ctrTitle"/>
          </p:nvPr>
        </p:nvSpPr>
        <p:spPr>
          <a:xfrm>
            <a:off x="559975" y="83689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Adding 1 More</a:t>
            </a:r>
            <a:endParaRPr b="0" sz="2600">
              <a:solidFill>
                <a:schemeClr val="accent5"/>
              </a:solidFill>
              <a:latin typeface="Hepta Slab"/>
              <a:ea typeface="Hepta Slab"/>
              <a:cs typeface="Hepta Slab"/>
              <a:sym typeface="Hepta Slab"/>
            </a:endParaRPr>
          </a:p>
        </p:txBody>
      </p:sp>
      <p:sp>
        <p:nvSpPr>
          <p:cNvPr id="597" name="Google Shape;597;p7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98" name="Google Shape;598;p74"/>
          <p:cNvSpPr/>
          <p:nvPr/>
        </p:nvSpPr>
        <p:spPr>
          <a:xfrm>
            <a:off x="793900" y="21979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74"/>
          <p:cNvSpPr txBox="1"/>
          <p:nvPr/>
        </p:nvSpPr>
        <p:spPr>
          <a:xfrm rot="-553905">
            <a:off x="836822" y="23317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600" name="Google Shape;600;p74"/>
          <p:cNvPicPr preferRelativeResize="0"/>
          <p:nvPr/>
        </p:nvPicPr>
        <p:blipFill>
          <a:blip r:embed="rId3">
            <a:alphaModFix/>
          </a:blip>
          <a:stretch>
            <a:fillRect/>
          </a:stretch>
        </p:blipFill>
        <p:spPr>
          <a:xfrm>
            <a:off x="4903941" y="2134303"/>
            <a:ext cx="1737034" cy="1057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04" name="Shape 604"/>
        <p:cNvGrpSpPr/>
        <p:nvPr/>
      </p:nvGrpSpPr>
      <p:grpSpPr>
        <a:xfrm>
          <a:off x="0" y="0"/>
          <a:ext cx="0" cy="0"/>
          <a:chOff x="0" y="0"/>
          <a:chExt cx="0" cy="0"/>
        </a:xfrm>
      </p:grpSpPr>
      <p:sp>
        <p:nvSpPr>
          <p:cNvPr id="605" name="Google Shape;605;p75"/>
          <p:cNvSpPr txBox="1"/>
          <p:nvPr>
            <p:ph type="ctrTitle"/>
          </p:nvPr>
        </p:nvSpPr>
        <p:spPr>
          <a:xfrm>
            <a:off x="559975" y="83689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Adding 1 More</a:t>
            </a:r>
            <a:endParaRPr b="0" sz="2600">
              <a:solidFill>
                <a:schemeClr val="accent5"/>
              </a:solidFill>
              <a:latin typeface="Hepta Slab"/>
              <a:ea typeface="Hepta Slab"/>
              <a:cs typeface="Hepta Slab"/>
              <a:sym typeface="Hepta Slab"/>
            </a:endParaRPr>
          </a:p>
        </p:txBody>
      </p:sp>
      <p:sp>
        <p:nvSpPr>
          <p:cNvPr id="606" name="Google Shape;606;p7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07" name="Google Shape;607;p75"/>
          <p:cNvSpPr/>
          <p:nvPr/>
        </p:nvSpPr>
        <p:spPr>
          <a:xfrm>
            <a:off x="793900" y="21979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75"/>
          <p:cNvSpPr txBox="1"/>
          <p:nvPr/>
        </p:nvSpPr>
        <p:spPr>
          <a:xfrm rot="-553905">
            <a:off x="836822" y="23317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609" name="Google Shape;609;p75"/>
          <p:cNvPicPr preferRelativeResize="0"/>
          <p:nvPr/>
        </p:nvPicPr>
        <p:blipFill>
          <a:blip r:embed="rId3">
            <a:alphaModFix/>
          </a:blip>
          <a:stretch>
            <a:fillRect/>
          </a:stretch>
        </p:blipFill>
        <p:spPr>
          <a:xfrm>
            <a:off x="4896794" y="2300219"/>
            <a:ext cx="1411958" cy="874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13" name="Shape 613"/>
        <p:cNvGrpSpPr/>
        <p:nvPr/>
      </p:nvGrpSpPr>
      <p:grpSpPr>
        <a:xfrm>
          <a:off x="0" y="0"/>
          <a:ext cx="0" cy="0"/>
          <a:chOff x="0" y="0"/>
          <a:chExt cx="0" cy="0"/>
        </a:xfrm>
      </p:grpSpPr>
      <p:sp>
        <p:nvSpPr>
          <p:cNvPr id="614" name="Google Shape;614;p76"/>
          <p:cNvSpPr txBox="1"/>
          <p:nvPr>
            <p:ph type="ctrTitle"/>
          </p:nvPr>
        </p:nvSpPr>
        <p:spPr>
          <a:xfrm>
            <a:off x="559975" y="83689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Adding 1 More</a:t>
            </a:r>
            <a:endParaRPr b="0" sz="2600">
              <a:solidFill>
                <a:schemeClr val="accent5"/>
              </a:solidFill>
              <a:latin typeface="Hepta Slab"/>
              <a:ea typeface="Hepta Slab"/>
              <a:cs typeface="Hepta Slab"/>
              <a:sym typeface="Hepta Slab"/>
            </a:endParaRPr>
          </a:p>
        </p:txBody>
      </p:sp>
      <p:sp>
        <p:nvSpPr>
          <p:cNvPr id="615" name="Google Shape;615;p7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16" name="Google Shape;616;p76"/>
          <p:cNvSpPr/>
          <p:nvPr/>
        </p:nvSpPr>
        <p:spPr>
          <a:xfrm>
            <a:off x="793900" y="21979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76"/>
          <p:cNvSpPr txBox="1"/>
          <p:nvPr/>
        </p:nvSpPr>
        <p:spPr>
          <a:xfrm rot="-553905">
            <a:off x="836822" y="23317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618" name="Google Shape;618;p76"/>
          <p:cNvPicPr preferRelativeResize="0"/>
          <p:nvPr/>
        </p:nvPicPr>
        <p:blipFill>
          <a:blip r:embed="rId3">
            <a:alphaModFix/>
          </a:blip>
          <a:stretch>
            <a:fillRect/>
          </a:stretch>
        </p:blipFill>
        <p:spPr>
          <a:xfrm>
            <a:off x="4911069" y="2271052"/>
            <a:ext cx="1136763"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22" name="Shape 622"/>
        <p:cNvGrpSpPr/>
        <p:nvPr/>
      </p:nvGrpSpPr>
      <p:grpSpPr>
        <a:xfrm>
          <a:off x="0" y="0"/>
          <a:ext cx="0" cy="0"/>
          <a:chOff x="0" y="0"/>
          <a:chExt cx="0" cy="0"/>
        </a:xfrm>
      </p:grpSpPr>
      <p:sp>
        <p:nvSpPr>
          <p:cNvPr id="623" name="Google Shape;623;p77"/>
          <p:cNvSpPr txBox="1"/>
          <p:nvPr>
            <p:ph type="ctrTitle"/>
          </p:nvPr>
        </p:nvSpPr>
        <p:spPr>
          <a:xfrm>
            <a:off x="559975" y="83689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Adding 1 More</a:t>
            </a:r>
            <a:endParaRPr b="0" sz="2600">
              <a:solidFill>
                <a:schemeClr val="accent5"/>
              </a:solidFill>
              <a:latin typeface="Hepta Slab"/>
              <a:ea typeface="Hepta Slab"/>
              <a:cs typeface="Hepta Slab"/>
              <a:sym typeface="Hepta Slab"/>
            </a:endParaRPr>
          </a:p>
        </p:txBody>
      </p:sp>
      <p:sp>
        <p:nvSpPr>
          <p:cNvPr id="624" name="Google Shape;624;p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25" name="Google Shape;625;p77"/>
          <p:cNvSpPr/>
          <p:nvPr/>
        </p:nvSpPr>
        <p:spPr>
          <a:xfrm>
            <a:off x="793900" y="21979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77"/>
          <p:cNvSpPr txBox="1"/>
          <p:nvPr/>
        </p:nvSpPr>
        <p:spPr>
          <a:xfrm rot="-553905">
            <a:off x="836822" y="23317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627" name="Google Shape;627;p77"/>
          <p:cNvPicPr preferRelativeResize="0"/>
          <p:nvPr/>
        </p:nvPicPr>
        <p:blipFill>
          <a:blip r:embed="rId3">
            <a:alphaModFix/>
          </a:blip>
          <a:stretch>
            <a:fillRect/>
          </a:stretch>
        </p:blipFill>
        <p:spPr>
          <a:xfrm>
            <a:off x="4795850" y="2100302"/>
            <a:ext cx="1149365" cy="908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78"/>
          <p:cNvSpPr txBox="1"/>
          <p:nvPr>
            <p:ph type="ctrTitle"/>
          </p:nvPr>
        </p:nvSpPr>
        <p:spPr>
          <a:xfrm>
            <a:off x="493600" y="458247"/>
            <a:ext cx="7772400" cy="734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Library Books</a:t>
            </a:r>
            <a:endParaRPr sz="3000">
              <a:solidFill>
                <a:schemeClr val="accent5"/>
              </a:solidFill>
              <a:latin typeface="Hepta Slab"/>
              <a:ea typeface="Hepta Slab"/>
              <a:cs typeface="Hepta Slab"/>
              <a:sym typeface="Hepta Slab"/>
            </a:endParaRPr>
          </a:p>
        </p:txBody>
      </p:sp>
      <p:sp>
        <p:nvSpPr>
          <p:cNvPr id="633" name="Google Shape;633;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34" name="Google Shape;634;p78"/>
          <p:cNvPicPr preferRelativeResize="0"/>
          <p:nvPr/>
        </p:nvPicPr>
        <p:blipFill rotWithShape="1">
          <a:blip r:embed="rId3">
            <a:alphaModFix/>
          </a:blip>
          <a:srcRect b="44549" l="0" r="0" t="0"/>
          <a:stretch/>
        </p:blipFill>
        <p:spPr>
          <a:xfrm>
            <a:off x="1909750" y="1423649"/>
            <a:ext cx="5124450" cy="802825"/>
          </a:xfrm>
          <a:prstGeom prst="rect">
            <a:avLst/>
          </a:prstGeom>
          <a:noFill/>
          <a:ln cap="flat" cmpd="sng" w="19050">
            <a:solidFill>
              <a:schemeClr val="dk2"/>
            </a:solidFill>
            <a:prstDash val="solid"/>
            <a:round/>
            <a:headEnd len="sm" w="sm" type="none"/>
            <a:tailEnd len="sm" w="sm" type="none"/>
          </a:ln>
        </p:spPr>
      </p:pic>
      <p:pic>
        <p:nvPicPr>
          <p:cNvPr id="635" name="Google Shape;635;p78"/>
          <p:cNvPicPr preferRelativeResize="0"/>
          <p:nvPr/>
        </p:nvPicPr>
        <p:blipFill>
          <a:blip r:embed="rId4">
            <a:alphaModFix/>
          </a:blip>
          <a:stretch>
            <a:fillRect/>
          </a:stretch>
        </p:blipFill>
        <p:spPr>
          <a:xfrm>
            <a:off x="3259950" y="2457474"/>
            <a:ext cx="2311442" cy="2140751"/>
          </a:xfrm>
          <a:prstGeom prst="rect">
            <a:avLst/>
          </a:prstGeom>
          <a:noFill/>
          <a:ln cap="flat" cmpd="sng" w="19050">
            <a:solidFill>
              <a:schemeClr val="dk2"/>
            </a:solidFill>
            <a:prstDash val="solid"/>
            <a:round/>
            <a:headEnd len="sm" w="sm" type="none"/>
            <a:tailEnd len="sm" w="sm" type="none"/>
          </a:ln>
        </p:spPr>
      </p:pic>
      <p:sp>
        <p:nvSpPr>
          <p:cNvPr id="636" name="Google Shape;636;p78"/>
          <p:cNvSpPr/>
          <p:nvPr/>
        </p:nvSpPr>
        <p:spPr>
          <a:xfrm rot="-568517">
            <a:off x="493278" y="2772895"/>
            <a:ext cx="2197761" cy="87511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78"/>
          <p:cNvSpPr txBox="1"/>
          <p:nvPr/>
        </p:nvSpPr>
        <p:spPr>
          <a:xfrm rot="-623486">
            <a:off x="828792" y="2825988"/>
            <a:ext cx="1526843" cy="7688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notice?</a:t>
            </a:r>
            <a:endParaRPr sz="1900">
              <a:solidFill>
                <a:srgbClr val="0097A7"/>
              </a:solidFill>
              <a:latin typeface="Caveat Brush"/>
              <a:ea typeface="Caveat Brush"/>
              <a:cs typeface="Caveat Brush"/>
              <a:sym typeface="Caveat Brush"/>
            </a:endParaRPr>
          </a:p>
        </p:txBody>
      </p:sp>
      <p:sp>
        <p:nvSpPr>
          <p:cNvPr id="638" name="Google Shape;638;p78"/>
          <p:cNvSpPr/>
          <p:nvPr/>
        </p:nvSpPr>
        <p:spPr>
          <a:xfrm rot="913624">
            <a:off x="5989635" y="29649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78"/>
          <p:cNvSpPr txBox="1"/>
          <p:nvPr/>
        </p:nvSpPr>
        <p:spPr>
          <a:xfrm rot="845611">
            <a:off x="6314660" y="30256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wonder?</a:t>
            </a:r>
            <a:endParaRPr sz="1900">
              <a:solidFill>
                <a:srgbClr val="0097A7"/>
              </a:solidFill>
              <a:latin typeface="Caveat Brush"/>
              <a:ea typeface="Caveat Brush"/>
              <a:cs typeface="Caveat Brush"/>
              <a:sym typeface="Caveat Brush"/>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79"/>
          <p:cNvSpPr txBox="1"/>
          <p:nvPr>
            <p:ph type="ctrTitle"/>
          </p:nvPr>
        </p:nvSpPr>
        <p:spPr>
          <a:xfrm>
            <a:off x="493600" y="458247"/>
            <a:ext cx="7772400" cy="734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Library Books</a:t>
            </a:r>
            <a:endParaRPr sz="3000">
              <a:solidFill>
                <a:schemeClr val="accent5"/>
              </a:solidFill>
              <a:latin typeface="Hepta Slab"/>
              <a:ea typeface="Hepta Slab"/>
              <a:cs typeface="Hepta Slab"/>
              <a:sym typeface="Hepta Slab"/>
            </a:endParaRPr>
          </a:p>
        </p:txBody>
      </p:sp>
      <p:sp>
        <p:nvSpPr>
          <p:cNvPr id="645" name="Google Shape;645;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46" name="Google Shape;646;p79"/>
          <p:cNvPicPr preferRelativeResize="0"/>
          <p:nvPr/>
        </p:nvPicPr>
        <p:blipFill rotWithShape="1">
          <a:blip r:embed="rId3">
            <a:alphaModFix/>
          </a:blip>
          <a:srcRect b="19471" l="0" r="6838" t="0"/>
          <a:stretch/>
        </p:blipFill>
        <p:spPr>
          <a:xfrm>
            <a:off x="1279850" y="1293525"/>
            <a:ext cx="6584300" cy="1817900"/>
          </a:xfrm>
          <a:prstGeom prst="rect">
            <a:avLst/>
          </a:prstGeom>
          <a:noFill/>
          <a:ln cap="flat" cmpd="sng" w="19050">
            <a:solidFill>
              <a:schemeClr val="dk2"/>
            </a:solidFill>
            <a:prstDash val="solid"/>
            <a:round/>
            <a:headEnd len="sm" w="sm" type="none"/>
            <a:tailEnd len="sm" w="sm" type="none"/>
          </a:ln>
        </p:spPr>
      </p:pic>
      <p:pic>
        <p:nvPicPr>
          <p:cNvPr id="647" name="Google Shape;647;p79"/>
          <p:cNvPicPr preferRelativeResize="0"/>
          <p:nvPr/>
        </p:nvPicPr>
        <p:blipFill>
          <a:blip r:embed="rId4">
            <a:alphaModFix/>
          </a:blip>
          <a:stretch>
            <a:fillRect/>
          </a:stretch>
        </p:blipFill>
        <p:spPr>
          <a:xfrm>
            <a:off x="3523450" y="3212300"/>
            <a:ext cx="1899625" cy="1759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80"/>
          <p:cNvSpPr txBox="1"/>
          <p:nvPr>
            <p:ph type="ctrTitle"/>
          </p:nvPr>
        </p:nvSpPr>
        <p:spPr>
          <a:xfrm>
            <a:off x="685800" y="563277"/>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Story Problems about School</a:t>
            </a:r>
            <a:endParaRPr b="0" sz="2400">
              <a:solidFill>
                <a:schemeClr val="accent5"/>
              </a:solidFill>
              <a:latin typeface="Hepta Slab"/>
              <a:ea typeface="Hepta Slab"/>
              <a:cs typeface="Hepta Slab"/>
              <a:sym typeface="Hepta Slab"/>
            </a:endParaRPr>
          </a:p>
        </p:txBody>
      </p:sp>
      <p:sp>
        <p:nvSpPr>
          <p:cNvPr id="653" name="Google Shape;653;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654" name="Google Shape;654;p80"/>
          <p:cNvPicPr preferRelativeResize="0"/>
          <p:nvPr/>
        </p:nvPicPr>
        <p:blipFill>
          <a:blip r:embed="rId3">
            <a:alphaModFix/>
          </a:blip>
          <a:stretch>
            <a:fillRect/>
          </a:stretch>
        </p:blipFill>
        <p:spPr>
          <a:xfrm>
            <a:off x="566725" y="1587675"/>
            <a:ext cx="4649150" cy="1312700"/>
          </a:xfrm>
          <a:prstGeom prst="rect">
            <a:avLst/>
          </a:prstGeom>
          <a:noFill/>
          <a:ln cap="flat" cmpd="sng" w="19050">
            <a:solidFill>
              <a:schemeClr val="dk2"/>
            </a:solidFill>
            <a:prstDash val="solid"/>
            <a:round/>
            <a:headEnd len="sm" w="sm" type="none"/>
            <a:tailEnd len="sm" w="sm" type="none"/>
          </a:ln>
        </p:spPr>
      </p:pic>
      <p:pic>
        <p:nvPicPr>
          <p:cNvPr id="655" name="Google Shape;655;p80"/>
          <p:cNvPicPr preferRelativeResize="0"/>
          <p:nvPr/>
        </p:nvPicPr>
        <p:blipFill>
          <a:blip r:embed="rId4">
            <a:alphaModFix/>
          </a:blip>
          <a:stretch>
            <a:fillRect/>
          </a:stretch>
        </p:blipFill>
        <p:spPr>
          <a:xfrm>
            <a:off x="3867150" y="3238375"/>
            <a:ext cx="4742026" cy="1271725"/>
          </a:xfrm>
          <a:prstGeom prst="rect">
            <a:avLst/>
          </a:prstGeom>
          <a:noFill/>
          <a:ln cap="flat" cmpd="sng" w="19050">
            <a:solidFill>
              <a:schemeClr val="dk2"/>
            </a:solidFill>
            <a:prstDash val="solid"/>
            <a:round/>
            <a:headEnd len="sm" w="sm" type="none"/>
            <a:tailEnd len="sm" w="sm" type="none"/>
          </a:ln>
        </p:spPr>
      </p:pic>
      <p:pic>
        <p:nvPicPr>
          <p:cNvPr id="656" name="Google Shape;656;p80"/>
          <p:cNvPicPr preferRelativeResize="0"/>
          <p:nvPr/>
        </p:nvPicPr>
        <p:blipFill>
          <a:blip r:embed="rId5">
            <a:alphaModFix/>
          </a:blip>
          <a:stretch>
            <a:fillRect/>
          </a:stretch>
        </p:blipFill>
        <p:spPr>
          <a:xfrm rot="-738030">
            <a:off x="727225" y="3354157"/>
            <a:ext cx="2666999" cy="1040150"/>
          </a:xfrm>
          <a:prstGeom prst="rect">
            <a:avLst/>
          </a:prstGeom>
          <a:noFill/>
          <a:ln cap="flat" cmpd="sng" w="19050">
            <a:solidFill>
              <a:schemeClr val="dk2"/>
            </a:solidFill>
            <a:prstDash val="solid"/>
            <a:round/>
            <a:headEnd len="sm" w="sm" type="none"/>
            <a:tailEnd len="sm" w="sm" type="none"/>
          </a:ln>
        </p:spPr>
      </p:pic>
      <p:pic>
        <p:nvPicPr>
          <p:cNvPr id="657" name="Google Shape;657;p80"/>
          <p:cNvPicPr preferRelativeResize="0"/>
          <p:nvPr/>
        </p:nvPicPr>
        <p:blipFill>
          <a:blip r:embed="rId6">
            <a:alphaModFix/>
          </a:blip>
          <a:stretch>
            <a:fillRect/>
          </a:stretch>
        </p:blipFill>
        <p:spPr>
          <a:xfrm rot="476357">
            <a:off x="6252873" y="1524024"/>
            <a:ext cx="1603226" cy="127172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81"/>
          <p:cNvSpPr txBox="1"/>
          <p:nvPr>
            <p:ph type="ctrTitle"/>
          </p:nvPr>
        </p:nvSpPr>
        <p:spPr>
          <a:xfrm>
            <a:off x="836775" y="537077"/>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Story Problems about School</a:t>
            </a:r>
            <a:endParaRPr b="0" sz="2400">
              <a:solidFill>
                <a:schemeClr val="accent5"/>
              </a:solidFill>
              <a:latin typeface="Hepta Slab"/>
              <a:ea typeface="Hepta Slab"/>
              <a:cs typeface="Hepta Slab"/>
              <a:sym typeface="Hepta Slab"/>
            </a:endParaRPr>
          </a:p>
        </p:txBody>
      </p:sp>
      <p:sp>
        <p:nvSpPr>
          <p:cNvPr id="663" name="Google Shape;663;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664" name="Google Shape;664;p81"/>
          <p:cNvPicPr preferRelativeResize="0"/>
          <p:nvPr/>
        </p:nvPicPr>
        <p:blipFill>
          <a:blip r:embed="rId3">
            <a:alphaModFix/>
          </a:blip>
          <a:stretch>
            <a:fillRect/>
          </a:stretch>
        </p:blipFill>
        <p:spPr>
          <a:xfrm>
            <a:off x="747700" y="1419397"/>
            <a:ext cx="5028764" cy="1271725"/>
          </a:xfrm>
          <a:prstGeom prst="rect">
            <a:avLst/>
          </a:prstGeom>
          <a:noFill/>
          <a:ln cap="flat" cmpd="sng" w="19050">
            <a:solidFill>
              <a:schemeClr val="dk2"/>
            </a:solidFill>
            <a:prstDash val="solid"/>
            <a:round/>
            <a:headEnd len="sm" w="sm" type="none"/>
            <a:tailEnd len="sm" w="sm" type="none"/>
          </a:ln>
        </p:spPr>
      </p:pic>
      <p:pic>
        <p:nvPicPr>
          <p:cNvPr id="665" name="Google Shape;665;p81"/>
          <p:cNvPicPr preferRelativeResize="0"/>
          <p:nvPr/>
        </p:nvPicPr>
        <p:blipFill>
          <a:blip r:embed="rId4">
            <a:alphaModFix/>
          </a:blip>
          <a:stretch>
            <a:fillRect/>
          </a:stretch>
        </p:blipFill>
        <p:spPr>
          <a:xfrm rot="570272">
            <a:off x="6450625" y="1419400"/>
            <a:ext cx="1629393" cy="1271725"/>
          </a:xfrm>
          <a:prstGeom prst="rect">
            <a:avLst/>
          </a:prstGeom>
          <a:noFill/>
          <a:ln cap="flat" cmpd="sng" w="19050">
            <a:solidFill>
              <a:schemeClr val="dk2"/>
            </a:solidFill>
            <a:prstDash val="solid"/>
            <a:round/>
            <a:headEnd len="sm" w="sm" type="none"/>
            <a:tailEnd len="sm" w="sm" type="none"/>
          </a:ln>
        </p:spPr>
      </p:pic>
      <p:pic>
        <p:nvPicPr>
          <p:cNvPr id="666" name="Google Shape;666;p81"/>
          <p:cNvPicPr preferRelativeResize="0"/>
          <p:nvPr/>
        </p:nvPicPr>
        <p:blipFill>
          <a:blip r:embed="rId5">
            <a:alphaModFix/>
          </a:blip>
          <a:stretch>
            <a:fillRect/>
          </a:stretch>
        </p:blipFill>
        <p:spPr>
          <a:xfrm>
            <a:off x="3838450" y="3082001"/>
            <a:ext cx="4770720" cy="1373600"/>
          </a:xfrm>
          <a:prstGeom prst="rect">
            <a:avLst/>
          </a:prstGeom>
          <a:noFill/>
          <a:ln cap="flat" cmpd="sng" w="19050">
            <a:solidFill>
              <a:schemeClr val="dk2"/>
            </a:solidFill>
            <a:prstDash val="solid"/>
            <a:round/>
            <a:headEnd len="sm" w="sm" type="none"/>
            <a:tailEnd len="sm" w="sm" type="none"/>
          </a:ln>
        </p:spPr>
      </p:pic>
      <p:pic>
        <p:nvPicPr>
          <p:cNvPr id="667" name="Google Shape;667;p81"/>
          <p:cNvPicPr preferRelativeResize="0"/>
          <p:nvPr/>
        </p:nvPicPr>
        <p:blipFill>
          <a:blip r:embed="rId6">
            <a:alphaModFix/>
          </a:blip>
          <a:stretch>
            <a:fillRect/>
          </a:stretch>
        </p:blipFill>
        <p:spPr>
          <a:xfrm rot="-1086301">
            <a:off x="956914" y="3179456"/>
            <a:ext cx="2057295" cy="110096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71" name="Shape 671"/>
        <p:cNvGrpSpPr/>
        <p:nvPr/>
      </p:nvGrpSpPr>
      <p:grpSpPr>
        <a:xfrm>
          <a:off x="0" y="0"/>
          <a:ext cx="0" cy="0"/>
          <a:chOff x="0" y="0"/>
          <a:chExt cx="0" cy="0"/>
        </a:xfrm>
      </p:grpSpPr>
      <p:sp>
        <p:nvSpPr>
          <p:cNvPr id="672" name="Google Shape;672;p82"/>
          <p:cNvSpPr txBox="1"/>
          <p:nvPr/>
        </p:nvSpPr>
        <p:spPr>
          <a:xfrm>
            <a:off x="7801950" y="267250"/>
            <a:ext cx="1219200" cy="10272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t/>
            </a:r>
            <a:endParaRPr sz="400">
              <a:solidFill>
                <a:schemeClr val="dk1"/>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673" name="Google Shape;673;p82"/>
          <p:cNvPicPr preferRelativeResize="0"/>
          <p:nvPr/>
        </p:nvPicPr>
        <p:blipFill>
          <a:blip r:embed="rId3">
            <a:alphaModFix/>
          </a:blip>
          <a:stretch>
            <a:fillRect/>
          </a:stretch>
        </p:blipFill>
        <p:spPr>
          <a:xfrm>
            <a:off x="3330838" y="2666325"/>
            <a:ext cx="1401400" cy="1239950"/>
          </a:xfrm>
          <a:prstGeom prst="rect">
            <a:avLst/>
          </a:prstGeom>
          <a:noFill/>
          <a:ln>
            <a:noFill/>
          </a:ln>
        </p:spPr>
      </p:pic>
      <p:sp>
        <p:nvSpPr>
          <p:cNvPr id="674" name="Google Shape;674;p82"/>
          <p:cNvSpPr txBox="1"/>
          <p:nvPr/>
        </p:nvSpPr>
        <p:spPr>
          <a:xfrm>
            <a:off x="734800" y="640550"/>
            <a:ext cx="6902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Bitter"/>
                <a:ea typeface="Bitter"/>
                <a:cs typeface="Bitter"/>
                <a:sym typeface="Bitter"/>
              </a:rPr>
              <a:t>For problem 1 we wrote the expression 5 + 2. We can write an equation that shows the answer by writing “ ”. The equation tells us that 5 plus 2 is the same amount as 7.</a:t>
            </a:r>
            <a:endParaRPr sz="1700">
              <a:latin typeface="Bitter"/>
              <a:ea typeface="Bitter"/>
              <a:cs typeface="Bitter"/>
              <a:sym typeface="Bitter"/>
            </a:endParaRPr>
          </a:p>
        </p:txBody>
      </p:sp>
      <p:sp>
        <p:nvSpPr>
          <p:cNvPr id="675" name="Google Shape;675;p82"/>
          <p:cNvSpPr/>
          <p:nvPr/>
        </p:nvSpPr>
        <p:spPr>
          <a:xfrm flipH="1">
            <a:off x="1131299" y="1697500"/>
            <a:ext cx="2059493" cy="174851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82"/>
          <p:cNvSpPr txBox="1"/>
          <p:nvPr/>
        </p:nvSpPr>
        <p:spPr>
          <a:xfrm>
            <a:off x="1484850" y="2081400"/>
            <a:ext cx="1352400" cy="6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What does the 7 represent?</a:t>
            </a:r>
            <a:endParaRPr/>
          </a:p>
        </p:txBody>
      </p:sp>
      <p:sp>
        <p:nvSpPr>
          <p:cNvPr id="677" name="Google Shape;677;p82"/>
          <p:cNvSpPr txBox="1"/>
          <p:nvPr/>
        </p:nvSpPr>
        <p:spPr>
          <a:xfrm>
            <a:off x="5115850" y="2297900"/>
            <a:ext cx="35289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Bitter"/>
                <a:ea typeface="Bitter"/>
                <a:cs typeface="Bitter"/>
                <a:sym typeface="Bitter"/>
              </a:rPr>
              <a:t>When we write an equation, we can draw a box around the number that shows the answer to the question.</a:t>
            </a:r>
            <a:endParaRPr sz="1500">
              <a:latin typeface="Bitter"/>
              <a:ea typeface="Bitter"/>
              <a:cs typeface="Bitter"/>
              <a:sym typeface="Bitter"/>
            </a:endParaRPr>
          </a:p>
          <a:p>
            <a:pPr indent="0" lvl="0" marL="0" rtl="0" algn="ctr">
              <a:spcBef>
                <a:spcPts val="0"/>
              </a:spcBef>
              <a:spcAft>
                <a:spcPts val="0"/>
              </a:spcAft>
              <a:buNone/>
            </a:pPr>
            <a:r>
              <a:t/>
            </a:r>
            <a:endParaRPr sz="1500">
              <a:latin typeface="Bitter"/>
              <a:ea typeface="Bitter"/>
              <a:cs typeface="Bitter"/>
              <a:sym typeface="Bitter"/>
            </a:endParaRPr>
          </a:p>
          <a:p>
            <a:pPr indent="0" lvl="0" marL="0" rtl="0" algn="ctr">
              <a:spcBef>
                <a:spcPts val="0"/>
              </a:spcBef>
              <a:spcAft>
                <a:spcPts val="0"/>
              </a:spcAft>
              <a:buNone/>
            </a:pPr>
            <a:r>
              <a:rPr lang="en" sz="1500">
                <a:latin typeface="Bitter"/>
                <a:ea typeface="Bitter"/>
                <a:cs typeface="Bitter"/>
                <a:sym typeface="Bitter"/>
              </a:rPr>
              <a:t> That means the equation would be written as </a:t>
            </a:r>
            <a:endParaRPr sz="1500">
              <a:latin typeface="Bitter"/>
              <a:ea typeface="Bitter"/>
              <a:cs typeface="Bitter"/>
              <a:sym typeface="Bitter"/>
            </a:endParaRPr>
          </a:p>
        </p:txBody>
      </p:sp>
      <p:pic>
        <p:nvPicPr>
          <p:cNvPr id="678" name="Google Shape;678;p82"/>
          <p:cNvPicPr preferRelativeResize="0"/>
          <p:nvPr/>
        </p:nvPicPr>
        <p:blipFill>
          <a:blip r:embed="rId4">
            <a:alphaModFix/>
          </a:blip>
          <a:stretch>
            <a:fillRect/>
          </a:stretch>
        </p:blipFill>
        <p:spPr>
          <a:xfrm>
            <a:off x="6338900" y="3906275"/>
            <a:ext cx="1193513" cy="4800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682" name="Shape 682"/>
        <p:cNvGrpSpPr/>
        <p:nvPr/>
      </p:nvGrpSpPr>
      <p:grpSpPr>
        <a:xfrm>
          <a:off x="0" y="0"/>
          <a:ext cx="0" cy="0"/>
          <a:chOff x="0" y="0"/>
          <a:chExt cx="0" cy="0"/>
        </a:xfrm>
      </p:grpSpPr>
      <p:sp>
        <p:nvSpPr>
          <p:cNvPr id="683" name="Google Shape;683;p83"/>
          <p:cNvSpPr txBox="1"/>
          <p:nvPr>
            <p:ph type="ctrTitle"/>
          </p:nvPr>
        </p:nvSpPr>
        <p:spPr>
          <a:xfrm>
            <a:off x="658825" y="1652550"/>
            <a:ext cx="7836600" cy="123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Story Problems (Part 2)</a:t>
            </a:r>
            <a:endParaRPr sz="4200">
              <a:solidFill>
                <a:srgbClr val="434343"/>
              </a:solidFill>
              <a:latin typeface="Hepta Slab"/>
              <a:ea typeface="Hepta Slab"/>
              <a:cs typeface="Hepta Slab"/>
              <a:sym typeface="Hepta Slab"/>
            </a:endParaRPr>
          </a:p>
        </p:txBody>
      </p:sp>
      <p:sp>
        <p:nvSpPr>
          <p:cNvPr id="684" name="Google Shape;684;p83"/>
          <p:cNvSpPr txBox="1"/>
          <p:nvPr/>
        </p:nvSpPr>
        <p:spPr>
          <a:xfrm>
            <a:off x="2777225" y="3153400"/>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 and write equations.</a:t>
            </a:r>
            <a:endParaRPr>
              <a:latin typeface="Quicksand"/>
              <a:ea typeface="Quicksand"/>
              <a:cs typeface="Quicksand"/>
              <a:sym typeface="Quicksand"/>
            </a:endParaRPr>
          </a:p>
        </p:txBody>
      </p:sp>
      <p:sp>
        <p:nvSpPr>
          <p:cNvPr id="685" name="Google Shape;685;p83"/>
          <p:cNvSpPr/>
          <p:nvPr/>
        </p:nvSpPr>
        <p:spPr>
          <a:xfrm>
            <a:off x="2311027" y="32312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8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a:t>
            </a:r>
            <a:endParaRPr sz="1100">
              <a:latin typeface="Quicksand"/>
              <a:ea typeface="Quicksand"/>
              <a:cs typeface="Quicksand"/>
              <a:sym typeface="Quicksand"/>
            </a:endParaRPr>
          </a:p>
        </p:txBody>
      </p:sp>
      <p:sp>
        <p:nvSpPr>
          <p:cNvPr id="687" name="Google Shape;687;p83"/>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1" name="Shape 691"/>
        <p:cNvGrpSpPr/>
        <p:nvPr/>
      </p:nvGrpSpPr>
      <p:grpSpPr>
        <a:xfrm>
          <a:off x="0" y="0"/>
          <a:ext cx="0" cy="0"/>
          <a:chOff x="0" y="0"/>
          <a:chExt cx="0" cy="0"/>
        </a:xfrm>
      </p:grpSpPr>
      <p:sp>
        <p:nvSpPr>
          <p:cNvPr id="692" name="Google Shape;692;p84"/>
          <p:cNvSpPr txBox="1"/>
          <p:nvPr>
            <p:ph type="ctrTitle"/>
          </p:nvPr>
        </p:nvSpPr>
        <p:spPr>
          <a:xfrm>
            <a:off x="1512300" y="708300"/>
            <a:ext cx="61980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 Children Sliding</a:t>
            </a:r>
            <a:endParaRPr b="0" sz="3000">
              <a:solidFill>
                <a:schemeClr val="accent5"/>
              </a:solidFill>
              <a:latin typeface="Hepta Slab"/>
              <a:ea typeface="Hepta Slab"/>
              <a:cs typeface="Hepta Slab"/>
              <a:sym typeface="Hepta Slab"/>
            </a:endParaRPr>
          </a:p>
        </p:txBody>
      </p:sp>
      <p:sp>
        <p:nvSpPr>
          <p:cNvPr id="693" name="Google Shape;693;p8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94" name="Google Shape;694;p84"/>
          <p:cNvPicPr preferRelativeResize="0"/>
          <p:nvPr/>
        </p:nvPicPr>
        <p:blipFill>
          <a:blip r:embed="rId3">
            <a:alphaModFix/>
          </a:blip>
          <a:stretch>
            <a:fillRect/>
          </a:stretch>
        </p:blipFill>
        <p:spPr>
          <a:xfrm>
            <a:off x="2445938" y="1570350"/>
            <a:ext cx="4330725" cy="2921075"/>
          </a:xfrm>
          <a:prstGeom prst="rect">
            <a:avLst/>
          </a:prstGeom>
          <a:noFill/>
          <a:ln cap="flat" cmpd="sng" w="19050">
            <a:solidFill>
              <a:schemeClr val="dk2"/>
            </a:solidFill>
            <a:prstDash val="solid"/>
            <a:round/>
            <a:headEnd len="sm" w="sm" type="none"/>
            <a:tailEnd len="sm" w="sm" type="none"/>
          </a:ln>
        </p:spPr>
      </p:pic>
      <p:sp>
        <p:nvSpPr>
          <p:cNvPr id="695" name="Google Shape;695;p84"/>
          <p:cNvSpPr/>
          <p:nvPr/>
        </p:nvSpPr>
        <p:spPr>
          <a:xfrm rot="-685926">
            <a:off x="472282" y="1855381"/>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84"/>
          <p:cNvSpPr txBox="1"/>
          <p:nvPr/>
        </p:nvSpPr>
        <p:spPr>
          <a:xfrm rot="-751223">
            <a:off x="714238" y="1901763"/>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697" name="Google Shape;697;p84"/>
          <p:cNvSpPr/>
          <p:nvPr/>
        </p:nvSpPr>
        <p:spPr>
          <a:xfrm rot="963630">
            <a:off x="6951458" y="3061854"/>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84"/>
          <p:cNvSpPr txBox="1"/>
          <p:nvPr/>
        </p:nvSpPr>
        <p:spPr>
          <a:xfrm rot="892376">
            <a:off x="7180989" y="3106665"/>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02" name="Shape 702"/>
        <p:cNvGrpSpPr/>
        <p:nvPr/>
      </p:nvGrpSpPr>
      <p:grpSpPr>
        <a:xfrm>
          <a:off x="0" y="0"/>
          <a:ext cx="0" cy="0"/>
          <a:chOff x="0" y="0"/>
          <a:chExt cx="0" cy="0"/>
        </a:xfrm>
      </p:grpSpPr>
      <p:sp>
        <p:nvSpPr>
          <p:cNvPr id="703" name="Google Shape;703;p85"/>
          <p:cNvSpPr txBox="1"/>
          <p:nvPr>
            <p:ph type="ctrTitle"/>
          </p:nvPr>
        </p:nvSpPr>
        <p:spPr>
          <a:xfrm>
            <a:off x="1327600" y="635725"/>
            <a:ext cx="6328200" cy="15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Writing Equations to Match Story Problems</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704" name="Google Shape;704;p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05" name="Google Shape;705;p85"/>
          <p:cNvPicPr preferRelativeResize="0"/>
          <p:nvPr/>
        </p:nvPicPr>
        <p:blipFill>
          <a:blip r:embed="rId3">
            <a:alphaModFix/>
          </a:blip>
          <a:stretch>
            <a:fillRect/>
          </a:stretch>
        </p:blipFill>
        <p:spPr>
          <a:xfrm>
            <a:off x="899350" y="1945775"/>
            <a:ext cx="2816625" cy="996025"/>
          </a:xfrm>
          <a:prstGeom prst="rect">
            <a:avLst/>
          </a:prstGeom>
          <a:noFill/>
          <a:ln cap="flat" cmpd="sng" w="19050">
            <a:solidFill>
              <a:schemeClr val="dk2"/>
            </a:solidFill>
            <a:prstDash val="solid"/>
            <a:round/>
            <a:headEnd len="sm" w="sm" type="none"/>
            <a:tailEnd len="sm" w="sm" type="none"/>
          </a:ln>
        </p:spPr>
      </p:pic>
      <p:pic>
        <p:nvPicPr>
          <p:cNvPr id="706" name="Google Shape;706;p85"/>
          <p:cNvPicPr preferRelativeResize="0"/>
          <p:nvPr/>
        </p:nvPicPr>
        <p:blipFill>
          <a:blip r:embed="rId4">
            <a:alphaModFix/>
          </a:blip>
          <a:stretch>
            <a:fillRect/>
          </a:stretch>
        </p:blipFill>
        <p:spPr>
          <a:xfrm>
            <a:off x="899350" y="3354325"/>
            <a:ext cx="2959825" cy="947775"/>
          </a:xfrm>
          <a:prstGeom prst="rect">
            <a:avLst/>
          </a:prstGeom>
          <a:noFill/>
          <a:ln cap="flat" cmpd="sng" w="19050">
            <a:solidFill>
              <a:schemeClr val="dk2"/>
            </a:solidFill>
            <a:prstDash val="solid"/>
            <a:round/>
            <a:headEnd len="sm" w="sm" type="none"/>
            <a:tailEnd len="sm" w="sm" type="none"/>
          </a:ln>
        </p:spPr>
      </p:pic>
      <p:pic>
        <p:nvPicPr>
          <p:cNvPr id="707" name="Google Shape;707;p85"/>
          <p:cNvPicPr preferRelativeResize="0"/>
          <p:nvPr/>
        </p:nvPicPr>
        <p:blipFill>
          <a:blip r:embed="rId5">
            <a:alphaModFix/>
          </a:blip>
          <a:stretch>
            <a:fillRect/>
          </a:stretch>
        </p:blipFill>
        <p:spPr>
          <a:xfrm>
            <a:off x="4031125" y="1972600"/>
            <a:ext cx="4500726" cy="868450"/>
          </a:xfrm>
          <a:prstGeom prst="rect">
            <a:avLst/>
          </a:prstGeom>
          <a:noFill/>
          <a:ln cap="flat" cmpd="sng" w="19050">
            <a:solidFill>
              <a:schemeClr val="dk2"/>
            </a:solidFill>
            <a:prstDash val="solid"/>
            <a:round/>
            <a:headEnd len="sm" w="sm" type="none"/>
            <a:tailEnd len="sm" w="sm" type="none"/>
          </a:ln>
        </p:spPr>
      </p:pic>
      <p:pic>
        <p:nvPicPr>
          <p:cNvPr id="708" name="Google Shape;708;p85"/>
          <p:cNvPicPr preferRelativeResize="0"/>
          <p:nvPr/>
        </p:nvPicPr>
        <p:blipFill>
          <a:blip r:embed="rId6">
            <a:alphaModFix/>
          </a:blip>
          <a:stretch>
            <a:fillRect/>
          </a:stretch>
        </p:blipFill>
        <p:spPr>
          <a:xfrm>
            <a:off x="4074496" y="3354325"/>
            <a:ext cx="4256721" cy="868450"/>
          </a:xfrm>
          <a:prstGeom prst="rect">
            <a:avLst/>
          </a:prstGeom>
          <a:noFill/>
          <a:ln cap="flat" cmpd="sng" w="19050">
            <a:solidFill>
              <a:schemeClr val="dk2"/>
            </a:solidFill>
            <a:prstDash val="solid"/>
            <a:round/>
            <a:headEnd len="sm" w="sm" type="none"/>
            <a:tailEnd len="sm" w="sm" type="none"/>
          </a:ln>
        </p:spPr>
      </p:pic>
      <p:pic>
        <p:nvPicPr>
          <p:cNvPr id="709" name="Google Shape;709;p85"/>
          <p:cNvPicPr preferRelativeResize="0"/>
          <p:nvPr/>
        </p:nvPicPr>
        <p:blipFill>
          <a:blip r:embed="rId7">
            <a:alphaModFix/>
          </a:blip>
          <a:stretch>
            <a:fillRect/>
          </a:stretch>
        </p:blipFill>
        <p:spPr>
          <a:xfrm rot="-858242">
            <a:off x="553550" y="828600"/>
            <a:ext cx="1091678"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3" name="Shape 713"/>
        <p:cNvGrpSpPr/>
        <p:nvPr/>
      </p:nvGrpSpPr>
      <p:grpSpPr>
        <a:xfrm>
          <a:off x="0" y="0"/>
          <a:ext cx="0" cy="0"/>
          <a:chOff x="0" y="0"/>
          <a:chExt cx="0" cy="0"/>
        </a:xfrm>
      </p:grpSpPr>
      <p:sp>
        <p:nvSpPr>
          <p:cNvPr id="714" name="Google Shape;714;p86"/>
          <p:cNvSpPr txBox="1"/>
          <p:nvPr>
            <p:ph type="ctrTitle"/>
          </p:nvPr>
        </p:nvSpPr>
        <p:spPr>
          <a:xfrm>
            <a:off x="551275" y="438075"/>
            <a:ext cx="76530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Solve Story Problems and Write Equations</a:t>
            </a:r>
            <a:endParaRPr b="0" sz="2400">
              <a:solidFill>
                <a:schemeClr val="accent5"/>
              </a:solidFill>
              <a:latin typeface="Hepta Slab"/>
              <a:ea typeface="Hepta Slab"/>
              <a:cs typeface="Hepta Slab"/>
              <a:sym typeface="Hepta Slab"/>
            </a:endParaRPr>
          </a:p>
        </p:txBody>
      </p:sp>
      <p:sp>
        <p:nvSpPr>
          <p:cNvPr id="715" name="Google Shape;715;p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16" name="Google Shape;716;p86"/>
          <p:cNvPicPr preferRelativeResize="0"/>
          <p:nvPr/>
        </p:nvPicPr>
        <p:blipFill>
          <a:blip r:embed="rId3">
            <a:alphaModFix/>
          </a:blip>
          <a:stretch>
            <a:fillRect/>
          </a:stretch>
        </p:blipFill>
        <p:spPr>
          <a:xfrm>
            <a:off x="797397" y="1390700"/>
            <a:ext cx="5133250" cy="1097300"/>
          </a:xfrm>
          <a:prstGeom prst="rect">
            <a:avLst/>
          </a:prstGeom>
          <a:noFill/>
          <a:ln cap="flat" cmpd="sng" w="19050">
            <a:solidFill>
              <a:schemeClr val="dk2"/>
            </a:solidFill>
            <a:prstDash val="solid"/>
            <a:round/>
            <a:headEnd len="sm" w="sm" type="none"/>
            <a:tailEnd len="sm" w="sm" type="none"/>
          </a:ln>
        </p:spPr>
      </p:pic>
      <p:pic>
        <p:nvPicPr>
          <p:cNvPr id="717" name="Google Shape;717;p86"/>
          <p:cNvPicPr preferRelativeResize="0"/>
          <p:nvPr/>
        </p:nvPicPr>
        <p:blipFill>
          <a:blip r:embed="rId4">
            <a:alphaModFix/>
          </a:blip>
          <a:stretch>
            <a:fillRect/>
          </a:stretch>
        </p:blipFill>
        <p:spPr>
          <a:xfrm>
            <a:off x="2779850" y="2979075"/>
            <a:ext cx="5457174" cy="1207400"/>
          </a:xfrm>
          <a:prstGeom prst="rect">
            <a:avLst/>
          </a:prstGeom>
          <a:noFill/>
          <a:ln cap="flat" cmpd="sng" w="19050">
            <a:solidFill>
              <a:schemeClr val="dk2"/>
            </a:solidFill>
            <a:prstDash val="solid"/>
            <a:round/>
            <a:headEnd len="sm" w="sm" type="none"/>
            <a:tailEnd len="sm" w="sm" type="none"/>
          </a:ln>
        </p:spPr>
      </p:pic>
      <p:pic>
        <p:nvPicPr>
          <p:cNvPr id="718" name="Google Shape;718;p86"/>
          <p:cNvPicPr preferRelativeResize="0"/>
          <p:nvPr/>
        </p:nvPicPr>
        <p:blipFill>
          <a:blip r:embed="rId5">
            <a:alphaModFix/>
          </a:blip>
          <a:stretch>
            <a:fillRect/>
          </a:stretch>
        </p:blipFill>
        <p:spPr>
          <a:xfrm rot="614713">
            <a:off x="6715354" y="1479689"/>
            <a:ext cx="1512048" cy="91932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22" name="Shape 722"/>
        <p:cNvGrpSpPr/>
        <p:nvPr/>
      </p:nvGrpSpPr>
      <p:grpSpPr>
        <a:xfrm>
          <a:off x="0" y="0"/>
          <a:ext cx="0" cy="0"/>
          <a:chOff x="0" y="0"/>
          <a:chExt cx="0" cy="0"/>
        </a:xfrm>
      </p:grpSpPr>
      <p:sp>
        <p:nvSpPr>
          <p:cNvPr id="723" name="Google Shape;723;p87"/>
          <p:cNvSpPr txBox="1"/>
          <p:nvPr>
            <p:ph type="ctrTitle"/>
          </p:nvPr>
        </p:nvSpPr>
        <p:spPr>
          <a:xfrm>
            <a:off x="551275" y="438075"/>
            <a:ext cx="76530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Solve Story Problems and Write Equations</a:t>
            </a:r>
            <a:endParaRPr b="0" sz="2400">
              <a:solidFill>
                <a:schemeClr val="accent5"/>
              </a:solidFill>
              <a:latin typeface="Hepta Slab"/>
              <a:ea typeface="Hepta Slab"/>
              <a:cs typeface="Hepta Slab"/>
              <a:sym typeface="Hepta Slab"/>
            </a:endParaRPr>
          </a:p>
        </p:txBody>
      </p:sp>
      <p:sp>
        <p:nvSpPr>
          <p:cNvPr id="724" name="Google Shape;724;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25" name="Google Shape;725;p87"/>
          <p:cNvPicPr preferRelativeResize="0"/>
          <p:nvPr/>
        </p:nvPicPr>
        <p:blipFill>
          <a:blip r:embed="rId3">
            <a:alphaModFix/>
          </a:blip>
          <a:stretch>
            <a:fillRect/>
          </a:stretch>
        </p:blipFill>
        <p:spPr>
          <a:xfrm>
            <a:off x="3226655" y="1395125"/>
            <a:ext cx="5226596" cy="1279825"/>
          </a:xfrm>
          <a:prstGeom prst="rect">
            <a:avLst/>
          </a:prstGeom>
          <a:noFill/>
          <a:ln cap="flat" cmpd="sng" w="19050">
            <a:solidFill>
              <a:schemeClr val="dk2"/>
            </a:solidFill>
            <a:prstDash val="solid"/>
            <a:round/>
            <a:headEnd len="sm" w="sm" type="none"/>
            <a:tailEnd len="sm" w="sm" type="none"/>
          </a:ln>
        </p:spPr>
      </p:pic>
      <p:pic>
        <p:nvPicPr>
          <p:cNvPr id="726" name="Google Shape;726;p87"/>
          <p:cNvPicPr preferRelativeResize="0"/>
          <p:nvPr/>
        </p:nvPicPr>
        <p:blipFill>
          <a:blip r:embed="rId4">
            <a:alphaModFix/>
          </a:blip>
          <a:stretch>
            <a:fillRect/>
          </a:stretch>
        </p:blipFill>
        <p:spPr>
          <a:xfrm>
            <a:off x="1167200" y="3109075"/>
            <a:ext cx="5680775" cy="1279825"/>
          </a:xfrm>
          <a:prstGeom prst="rect">
            <a:avLst/>
          </a:prstGeom>
          <a:noFill/>
          <a:ln cap="flat" cmpd="sng" w="19050">
            <a:solidFill>
              <a:schemeClr val="dk2"/>
            </a:solidFill>
            <a:prstDash val="solid"/>
            <a:round/>
            <a:headEnd len="sm" w="sm" type="none"/>
            <a:tailEnd len="sm" w="sm" type="none"/>
          </a:ln>
        </p:spPr>
      </p:pic>
      <p:pic>
        <p:nvPicPr>
          <p:cNvPr id="727" name="Google Shape;727;p87"/>
          <p:cNvPicPr preferRelativeResize="0"/>
          <p:nvPr/>
        </p:nvPicPr>
        <p:blipFill rotWithShape="1">
          <a:blip r:embed="rId5">
            <a:alphaModFix/>
          </a:blip>
          <a:srcRect b="14857" l="0" r="0" t="0"/>
          <a:stretch/>
        </p:blipFill>
        <p:spPr>
          <a:xfrm rot="-935835">
            <a:off x="1024725" y="1395125"/>
            <a:ext cx="1316000" cy="1120425"/>
          </a:xfrm>
          <a:prstGeom prst="rect">
            <a:avLst/>
          </a:prstGeom>
          <a:noFill/>
          <a:ln cap="flat" cmpd="sng" w="19050">
            <a:solidFill>
              <a:schemeClr val="dk2"/>
            </a:solidFill>
            <a:prstDash val="solid"/>
            <a:round/>
            <a:headEnd len="sm" w="sm" type="none"/>
            <a:tailEnd len="sm" w="sm" type="none"/>
          </a:ln>
        </p:spPr>
      </p:pic>
      <p:pic>
        <p:nvPicPr>
          <p:cNvPr id="728" name="Google Shape;728;p87"/>
          <p:cNvPicPr preferRelativeResize="0"/>
          <p:nvPr/>
        </p:nvPicPr>
        <p:blipFill rotWithShape="1">
          <a:blip r:embed="rId5">
            <a:alphaModFix/>
          </a:blip>
          <a:srcRect b="14857" l="0" r="0" t="0"/>
          <a:stretch/>
        </p:blipFill>
        <p:spPr>
          <a:xfrm rot="1465009">
            <a:off x="7354930" y="3195707"/>
            <a:ext cx="1159489" cy="98718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32" name="Shape 732"/>
        <p:cNvGrpSpPr/>
        <p:nvPr/>
      </p:nvGrpSpPr>
      <p:grpSpPr>
        <a:xfrm>
          <a:off x="0" y="0"/>
          <a:ext cx="0" cy="0"/>
          <a:chOff x="0" y="0"/>
          <a:chExt cx="0" cy="0"/>
        </a:xfrm>
      </p:grpSpPr>
      <p:sp>
        <p:nvSpPr>
          <p:cNvPr id="733" name="Google Shape;733;p88"/>
          <p:cNvSpPr txBox="1"/>
          <p:nvPr/>
        </p:nvSpPr>
        <p:spPr>
          <a:xfrm>
            <a:off x="7790375" y="267250"/>
            <a:ext cx="1230900" cy="992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734" name="Google Shape;734;p88"/>
          <p:cNvPicPr preferRelativeResize="0"/>
          <p:nvPr/>
        </p:nvPicPr>
        <p:blipFill>
          <a:blip r:embed="rId3">
            <a:alphaModFix/>
          </a:blip>
          <a:stretch>
            <a:fillRect/>
          </a:stretch>
        </p:blipFill>
        <p:spPr>
          <a:xfrm>
            <a:off x="7474200" y="3732600"/>
            <a:ext cx="1482450" cy="1311650"/>
          </a:xfrm>
          <a:prstGeom prst="rect">
            <a:avLst/>
          </a:prstGeom>
          <a:noFill/>
          <a:ln>
            <a:noFill/>
          </a:ln>
        </p:spPr>
      </p:pic>
      <p:pic>
        <p:nvPicPr>
          <p:cNvPr id="735" name="Google Shape;735;p88"/>
          <p:cNvPicPr preferRelativeResize="0"/>
          <p:nvPr/>
        </p:nvPicPr>
        <p:blipFill>
          <a:blip r:embed="rId4">
            <a:alphaModFix/>
          </a:blip>
          <a:stretch>
            <a:fillRect/>
          </a:stretch>
        </p:blipFill>
        <p:spPr>
          <a:xfrm>
            <a:off x="2930525" y="3575325"/>
            <a:ext cx="1415150" cy="462375"/>
          </a:xfrm>
          <a:prstGeom prst="rect">
            <a:avLst/>
          </a:prstGeom>
          <a:noFill/>
          <a:ln cap="flat" cmpd="sng" w="19050">
            <a:solidFill>
              <a:schemeClr val="dk2"/>
            </a:solidFill>
            <a:prstDash val="solid"/>
            <a:round/>
            <a:headEnd len="sm" w="sm" type="none"/>
            <a:tailEnd len="sm" w="sm" type="none"/>
          </a:ln>
        </p:spPr>
      </p:pic>
      <p:pic>
        <p:nvPicPr>
          <p:cNvPr id="736" name="Google Shape;736;p88"/>
          <p:cNvPicPr preferRelativeResize="0"/>
          <p:nvPr/>
        </p:nvPicPr>
        <p:blipFill>
          <a:blip r:embed="rId5">
            <a:alphaModFix/>
          </a:blip>
          <a:stretch>
            <a:fillRect/>
          </a:stretch>
        </p:blipFill>
        <p:spPr>
          <a:xfrm>
            <a:off x="2366612" y="1180550"/>
            <a:ext cx="4210500" cy="948600"/>
          </a:xfrm>
          <a:prstGeom prst="rect">
            <a:avLst/>
          </a:prstGeom>
          <a:noFill/>
          <a:ln cap="flat" cmpd="sng" w="19050">
            <a:solidFill>
              <a:schemeClr val="dk2"/>
            </a:solidFill>
            <a:prstDash val="solid"/>
            <a:round/>
            <a:headEnd len="sm" w="sm" type="none"/>
            <a:tailEnd len="sm" w="sm" type="none"/>
          </a:ln>
        </p:spPr>
      </p:pic>
      <p:sp>
        <p:nvSpPr>
          <p:cNvPr id="737" name="Google Shape;737;p88"/>
          <p:cNvSpPr/>
          <p:nvPr/>
        </p:nvSpPr>
        <p:spPr>
          <a:xfrm rot="-685926">
            <a:off x="695057" y="780806"/>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88"/>
          <p:cNvSpPr txBox="1"/>
          <p:nvPr/>
        </p:nvSpPr>
        <p:spPr>
          <a:xfrm rot="-751223">
            <a:off x="937013" y="8271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739" name="Google Shape;739;p88"/>
          <p:cNvSpPr/>
          <p:nvPr/>
        </p:nvSpPr>
        <p:spPr>
          <a:xfrm rot="963630">
            <a:off x="6739833" y="1606754"/>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88"/>
          <p:cNvSpPr txBox="1"/>
          <p:nvPr/>
        </p:nvSpPr>
        <p:spPr>
          <a:xfrm rot="892376">
            <a:off x="7010639" y="1651515"/>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sp>
        <p:nvSpPr>
          <p:cNvPr id="741" name="Google Shape;741;p88"/>
          <p:cNvSpPr txBox="1"/>
          <p:nvPr/>
        </p:nvSpPr>
        <p:spPr>
          <a:xfrm>
            <a:off x="1625825" y="3078850"/>
            <a:ext cx="4717500" cy="44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Bitter"/>
                <a:ea typeface="Bitter"/>
                <a:cs typeface="Bitter"/>
                <a:sym typeface="Bitter"/>
              </a:rPr>
              <a:t>How does this story problem connect to the equation:</a:t>
            </a:r>
            <a:endParaRPr b="1">
              <a:latin typeface="Bitter"/>
              <a:ea typeface="Bitter"/>
              <a:cs typeface="Bitter"/>
              <a:sym typeface="Bitte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745" name="Shape 745"/>
        <p:cNvGrpSpPr/>
        <p:nvPr/>
      </p:nvGrpSpPr>
      <p:grpSpPr>
        <a:xfrm>
          <a:off x="0" y="0"/>
          <a:ext cx="0" cy="0"/>
          <a:chOff x="0" y="0"/>
          <a:chExt cx="0" cy="0"/>
        </a:xfrm>
      </p:grpSpPr>
      <p:sp>
        <p:nvSpPr>
          <p:cNvPr id="746" name="Google Shape;746;p89"/>
          <p:cNvSpPr txBox="1"/>
          <p:nvPr>
            <p:ph type="ctrTitle"/>
          </p:nvPr>
        </p:nvSpPr>
        <p:spPr>
          <a:xfrm>
            <a:off x="1373250" y="1430275"/>
            <a:ext cx="6262200" cy="150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 Change is Coming (Part 1)</a:t>
            </a:r>
            <a:endParaRPr sz="4400">
              <a:solidFill>
                <a:srgbClr val="434343"/>
              </a:solidFill>
              <a:latin typeface="Hepta Slab"/>
              <a:ea typeface="Hepta Slab"/>
              <a:cs typeface="Hepta Slab"/>
              <a:sym typeface="Hepta Slab"/>
            </a:endParaRPr>
          </a:p>
        </p:txBody>
      </p:sp>
      <p:sp>
        <p:nvSpPr>
          <p:cNvPr id="747" name="Google Shape;747;p89"/>
          <p:cNvSpPr txBox="1"/>
          <p:nvPr/>
        </p:nvSpPr>
        <p:spPr>
          <a:xfrm>
            <a:off x="3123475" y="298417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equations to match story problems. </a:t>
            </a:r>
            <a:endParaRPr>
              <a:latin typeface="Quicksand"/>
              <a:ea typeface="Quicksand"/>
              <a:cs typeface="Quicksand"/>
              <a:sym typeface="Quicksand"/>
            </a:endParaRPr>
          </a:p>
        </p:txBody>
      </p:sp>
      <p:sp>
        <p:nvSpPr>
          <p:cNvPr id="748" name="Google Shape;748;p89"/>
          <p:cNvSpPr/>
          <p:nvPr/>
        </p:nvSpPr>
        <p:spPr>
          <a:xfrm>
            <a:off x="2736302"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8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a:t>
            </a:r>
            <a:endParaRPr sz="1100">
              <a:latin typeface="Quicksand"/>
              <a:ea typeface="Quicksand"/>
              <a:cs typeface="Quicksand"/>
              <a:sym typeface="Quicksand"/>
            </a:endParaRPr>
          </a:p>
        </p:txBody>
      </p:sp>
      <p:sp>
        <p:nvSpPr>
          <p:cNvPr id="750" name="Google Shape;750;p89"/>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54" name="Shape 754"/>
        <p:cNvGrpSpPr/>
        <p:nvPr/>
      </p:nvGrpSpPr>
      <p:grpSpPr>
        <a:xfrm>
          <a:off x="0" y="0"/>
          <a:ext cx="0" cy="0"/>
          <a:chOff x="0" y="0"/>
          <a:chExt cx="0" cy="0"/>
        </a:xfrm>
      </p:grpSpPr>
      <p:sp>
        <p:nvSpPr>
          <p:cNvPr id="755" name="Google Shape;755;p90"/>
          <p:cNvSpPr txBox="1"/>
          <p:nvPr>
            <p:ph type="ctrTitle"/>
          </p:nvPr>
        </p:nvSpPr>
        <p:spPr>
          <a:xfrm>
            <a:off x="1577550" y="964900"/>
            <a:ext cx="59889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 Notice and Wonder: Kiran’s Pencils </a:t>
            </a:r>
            <a:endParaRPr b="0" sz="3400">
              <a:solidFill>
                <a:schemeClr val="accent5"/>
              </a:solidFill>
              <a:latin typeface="Hepta Slab"/>
              <a:ea typeface="Hepta Slab"/>
              <a:cs typeface="Hepta Slab"/>
              <a:sym typeface="Hepta Slab"/>
            </a:endParaRPr>
          </a:p>
        </p:txBody>
      </p:sp>
      <p:sp>
        <p:nvSpPr>
          <p:cNvPr id="756" name="Google Shape;756;p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757" name="Google Shape;757;p90"/>
          <p:cNvPicPr preferRelativeResize="0"/>
          <p:nvPr/>
        </p:nvPicPr>
        <p:blipFill>
          <a:blip r:embed="rId3">
            <a:alphaModFix/>
          </a:blip>
          <a:stretch>
            <a:fillRect/>
          </a:stretch>
        </p:blipFill>
        <p:spPr>
          <a:xfrm>
            <a:off x="2333625" y="2148563"/>
            <a:ext cx="4476750" cy="1095375"/>
          </a:xfrm>
          <a:prstGeom prst="rect">
            <a:avLst/>
          </a:prstGeom>
          <a:noFill/>
          <a:ln cap="flat" cmpd="sng" w="19050">
            <a:solidFill>
              <a:schemeClr val="dk2"/>
            </a:solidFill>
            <a:prstDash val="solid"/>
            <a:round/>
            <a:headEnd len="sm" w="sm" type="none"/>
            <a:tailEnd len="sm" w="sm" type="none"/>
          </a:ln>
        </p:spPr>
      </p:pic>
      <p:pic>
        <p:nvPicPr>
          <p:cNvPr id="758" name="Google Shape;758;p90"/>
          <p:cNvPicPr preferRelativeResize="0"/>
          <p:nvPr/>
        </p:nvPicPr>
        <p:blipFill>
          <a:blip r:embed="rId4">
            <a:alphaModFix/>
          </a:blip>
          <a:stretch>
            <a:fillRect/>
          </a:stretch>
        </p:blipFill>
        <p:spPr>
          <a:xfrm>
            <a:off x="4112238" y="3352575"/>
            <a:ext cx="919525" cy="1407600"/>
          </a:xfrm>
          <a:prstGeom prst="rect">
            <a:avLst/>
          </a:prstGeom>
          <a:noFill/>
          <a:ln cap="flat" cmpd="sng" w="19050">
            <a:solidFill>
              <a:schemeClr val="dk2"/>
            </a:solidFill>
            <a:prstDash val="solid"/>
            <a:round/>
            <a:headEnd len="sm" w="sm" type="none"/>
            <a:tailEnd len="sm" w="sm" type="none"/>
          </a:ln>
        </p:spPr>
      </p:pic>
      <p:sp>
        <p:nvSpPr>
          <p:cNvPr id="759" name="Google Shape;759;p90"/>
          <p:cNvSpPr/>
          <p:nvPr/>
        </p:nvSpPr>
        <p:spPr>
          <a:xfrm rot="-685926">
            <a:off x="636082" y="1783306"/>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90"/>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761" name="Google Shape;761;p90"/>
          <p:cNvSpPr/>
          <p:nvPr/>
        </p:nvSpPr>
        <p:spPr>
          <a:xfrm rot="963630">
            <a:off x="6831558" y="2270629"/>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90"/>
          <p:cNvSpPr txBox="1"/>
          <p:nvPr/>
        </p:nvSpPr>
        <p:spPr>
          <a:xfrm rot="892376">
            <a:off x="7102364" y="23153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66" name="Shape 766"/>
        <p:cNvGrpSpPr/>
        <p:nvPr/>
      </p:nvGrpSpPr>
      <p:grpSpPr>
        <a:xfrm>
          <a:off x="0" y="0"/>
          <a:ext cx="0" cy="0"/>
          <a:chOff x="0" y="0"/>
          <a:chExt cx="0" cy="0"/>
        </a:xfrm>
      </p:grpSpPr>
      <p:sp>
        <p:nvSpPr>
          <p:cNvPr id="767" name="Google Shape;767;p91"/>
          <p:cNvSpPr txBox="1"/>
          <p:nvPr>
            <p:ph type="ctrTitle"/>
          </p:nvPr>
        </p:nvSpPr>
        <p:spPr>
          <a:xfrm>
            <a:off x="1327600" y="434250"/>
            <a:ext cx="6328200" cy="118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Kiran’s Pencils</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768" name="Google Shape;768;p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69" name="Google Shape;769;p91"/>
          <p:cNvPicPr preferRelativeResize="0"/>
          <p:nvPr/>
        </p:nvPicPr>
        <p:blipFill>
          <a:blip r:embed="rId3">
            <a:alphaModFix/>
          </a:blip>
          <a:stretch>
            <a:fillRect/>
          </a:stretch>
        </p:blipFill>
        <p:spPr>
          <a:xfrm>
            <a:off x="1324625" y="1716325"/>
            <a:ext cx="6334125" cy="2114550"/>
          </a:xfrm>
          <a:prstGeom prst="rect">
            <a:avLst/>
          </a:prstGeom>
          <a:noFill/>
          <a:ln cap="flat" cmpd="sng" w="19050">
            <a:solidFill>
              <a:schemeClr val="dk2"/>
            </a:solidFill>
            <a:prstDash val="solid"/>
            <a:round/>
            <a:headEnd len="sm" w="sm" type="none"/>
            <a:tailEnd len="sm" w="sm" type="none"/>
          </a:ln>
        </p:spPr>
      </p:pic>
      <p:pic>
        <p:nvPicPr>
          <p:cNvPr id="770" name="Google Shape;770;p91"/>
          <p:cNvPicPr preferRelativeResize="0"/>
          <p:nvPr/>
        </p:nvPicPr>
        <p:blipFill>
          <a:blip r:embed="rId4">
            <a:alphaModFix/>
          </a:blip>
          <a:stretch>
            <a:fillRect/>
          </a:stretch>
        </p:blipFill>
        <p:spPr>
          <a:xfrm>
            <a:off x="7919100" y="3509800"/>
            <a:ext cx="889550" cy="1361750"/>
          </a:xfrm>
          <a:prstGeom prst="rect">
            <a:avLst/>
          </a:prstGeom>
          <a:noFill/>
          <a:ln cap="flat" cmpd="sng" w="19050">
            <a:solidFill>
              <a:schemeClr val="dk2"/>
            </a:solidFill>
            <a:prstDash val="solid"/>
            <a:round/>
            <a:headEnd len="sm" w="sm" type="none"/>
            <a:tailEnd len="sm" w="sm" type="none"/>
          </a:ln>
        </p:spPr>
      </p:pic>
      <p:pic>
        <p:nvPicPr>
          <p:cNvPr id="771" name="Google Shape;771;p91"/>
          <p:cNvPicPr preferRelativeResize="0"/>
          <p:nvPr/>
        </p:nvPicPr>
        <p:blipFill>
          <a:blip r:embed="rId4">
            <a:alphaModFix/>
          </a:blip>
          <a:stretch>
            <a:fillRect/>
          </a:stretch>
        </p:blipFill>
        <p:spPr>
          <a:xfrm>
            <a:off x="352975" y="434250"/>
            <a:ext cx="889550" cy="1361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75" name="Shape 775"/>
        <p:cNvGrpSpPr/>
        <p:nvPr/>
      </p:nvGrpSpPr>
      <p:grpSpPr>
        <a:xfrm>
          <a:off x="0" y="0"/>
          <a:ext cx="0" cy="0"/>
          <a:chOff x="0" y="0"/>
          <a:chExt cx="0" cy="0"/>
        </a:xfrm>
      </p:grpSpPr>
      <p:sp>
        <p:nvSpPr>
          <p:cNvPr id="776" name="Google Shape;776;p92"/>
          <p:cNvSpPr txBox="1"/>
          <p:nvPr>
            <p:ph type="ctrTitle"/>
          </p:nvPr>
        </p:nvSpPr>
        <p:spPr>
          <a:xfrm>
            <a:off x="1356975" y="824550"/>
            <a:ext cx="61092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Lin Represents a Story Problem </a:t>
            </a:r>
            <a:endParaRPr b="0" sz="3000">
              <a:solidFill>
                <a:schemeClr val="accent5"/>
              </a:solidFill>
              <a:latin typeface="Hepta Slab"/>
              <a:ea typeface="Hepta Slab"/>
              <a:cs typeface="Hepta Slab"/>
              <a:sym typeface="Hepta Slab"/>
            </a:endParaRPr>
          </a:p>
        </p:txBody>
      </p:sp>
      <p:sp>
        <p:nvSpPr>
          <p:cNvPr id="777" name="Google Shape;777;p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78" name="Google Shape;778;p92"/>
          <p:cNvPicPr preferRelativeResize="0"/>
          <p:nvPr/>
        </p:nvPicPr>
        <p:blipFill>
          <a:blip r:embed="rId3">
            <a:alphaModFix/>
          </a:blip>
          <a:stretch>
            <a:fillRect/>
          </a:stretch>
        </p:blipFill>
        <p:spPr>
          <a:xfrm>
            <a:off x="2279275" y="1902063"/>
            <a:ext cx="4476750" cy="1019175"/>
          </a:xfrm>
          <a:prstGeom prst="rect">
            <a:avLst/>
          </a:prstGeom>
          <a:noFill/>
          <a:ln>
            <a:noFill/>
          </a:ln>
        </p:spPr>
      </p:pic>
      <p:sp>
        <p:nvSpPr>
          <p:cNvPr id="779" name="Google Shape;779;p92"/>
          <p:cNvSpPr/>
          <p:nvPr/>
        </p:nvSpPr>
        <p:spPr>
          <a:xfrm rot="-685926">
            <a:off x="636082" y="1783306"/>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92"/>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781" name="Google Shape;781;p92"/>
          <p:cNvSpPr/>
          <p:nvPr/>
        </p:nvSpPr>
        <p:spPr>
          <a:xfrm rot="963630">
            <a:off x="6831558" y="2270629"/>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92"/>
          <p:cNvSpPr txBox="1"/>
          <p:nvPr/>
        </p:nvSpPr>
        <p:spPr>
          <a:xfrm rot="892376">
            <a:off x="7102364" y="23153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pic>
        <p:nvPicPr>
          <p:cNvPr id="783" name="Google Shape;783;p92"/>
          <p:cNvPicPr preferRelativeResize="0"/>
          <p:nvPr/>
        </p:nvPicPr>
        <p:blipFill>
          <a:blip r:embed="rId4">
            <a:alphaModFix/>
          </a:blip>
          <a:stretch>
            <a:fillRect/>
          </a:stretch>
        </p:blipFill>
        <p:spPr>
          <a:xfrm>
            <a:off x="3978750" y="3018400"/>
            <a:ext cx="865650" cy="172650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7" name="Shape 787"/>
        <p:cNvGrpSpPr/>
        <p:nvPr/>
      </p:nvGrpSpPr>
      <p:grpSpPr>
        <a:xfrm>
          <a:off x="0" y="0"/>
          <a:ext cx="0" cy="0"/>
          <a:chOff x="0" y="0"/>
          <a:chExt cx="0" cy="0"/>
        </a:xfrm>
      </p:grpSpPr>
      <p:sp>
        <p:nvSpPr>
          <p:cNvPr id="788" name="Google Shape;788;p93"/>
          <p:cNvSpPr txBox="1"/>
          <p:nvPr>
            <p:ph type="ctrTitle"/>
          </p:nvPr>
        </p:nvSpPr>
        <p:spPr>
          <a:xfrm>
            <a:off x="1356975" y="824550"/>
            <a:ext cx="61092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Lin Represents a Story Problem </a:t>
            </a:r>
            <a:endParaRPr b="0" sz="3000">
              <a:solidFill>
                <a:schemeClr val="accent5"/>
              </a:solidFill>
              <a:latin typeface="Hepta Slab"/>
              <a:ea typeface="Hepta Slab"/>
              <a:cs typeface="Hepta Slab"/>
              <a:sym typeface="Hepta Slab"/>
            </a:endParaRPr>
          </a:p>
        </p:txBody>
      </p:sp>
      <p:sp>
        <p:nvSpPr>
          <p:cNvPr id="789" name="Google Shape;789;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90" name="Google Shape;790;p93"/>
          <p:cNvPicPr preferRelativeResize="0"/>
          <p:nvPr/>
        </p:nvPicPr>
        <p:blipFill>
          <a:blip r:embed="rId3">
            <a:alphaModFix/>
          </a:blip>
          <a:stretch>
            <a:fillRect/>
          </a:stretch>
        </p:blipFill>
        <p:spPr>
          <a:xfrm>
            <a:off x="624150" y="1570325"/>
            <a:ext cx="3385049" cy="2215150"/>
          </a:xfrm>
          <a:prstGeom prst="rect">
            <a:avLst/>
          </a:prstGeom>
          <a:noFill/>
          <a:ln cap="flat" cmpd="sng" w="19050">
            <a:solidFill>
              <a:schemeClr val="dk2"/>
            </a:solidFill>
            <a:prstDash val="solid"/>
            <a:round/>
            <a:headEnd len="sm" w="sm" type="none"/>
            <a:tailEnd len="sm" w="sm" type="none"/>
          </a:ln>
        </p:spPr>
      </p:pic>
      <p:pic>
        <p:nvPicPr>
          <p:cNvPr id="791" name="Google Shape;791;p93"/>
          <p:cNvPicPr preferRelativeResize="0"/>
          <p:nvPr/>
        </p:nvPicPr>
        <p:blipFill>
          <a:blip r:embed="rId4">
            <a:alphaModFix/>
          </a:blip>
          <a:stretch>
            <a:fillRect/>
          </a:stretch>
        </p:blipFill>
        <p:spPr>
          <a:xfrm>
            <a:off x="4351625" y="2612149"/>
            <a:ext cx="4117850" cy="1633175"/>
          </a:xfrm>
          <a:prstGeom prst="rect">
            <a:avLst/>
          </a:prstGeom>
          <a:noFill/>
          <a:ln cap="flat" cmpd="sng" w="19050">
            <a:solidFill>
              <a:schemeClr val="dk2"/>
            </a:solidFill>
            <a:prstDash val="solid"/>
            <a:round/>
            <a:headEnd len="sm" w="sm" type="none"/>
            <a:tailEnd len="sm" w="sm" type="none"/>
          </a:ln>
        </p:spPr>
      </p:pic>
      <p:pic>
        <p:nvPicPr>
          <p:cNvPr id="792" name="Google Shape;792;p93"/>
          <p:cNvPicPr preferRelativeResize="0"/>
          <p:nvPr/>
        </p:nvPicPr>
        <p:blipFill>
          <a:blip r:embed="rId5">
            <a:alphaModFix/>
          </a:blip>
          <a:stretch>
            <a:fillRect/>
          </a:stretch>
        </p:blipFill>
        <p:spPr>
          <a:xfrm flipH="1" rot="653468">
            <a:off x="5786476" y="1331200"/>
            <a:ext cx="1058174" cy="105817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96" name="Shape 796"/>
        <p:cNvGrpSpPr/>
        <p:nvPr/>
      </p:nvGrpSpPr>
      <p:grpSpPr>
        <a:xfrm>
          <a:off x="0" y="0"/>
          <a:ext cx="0" cy="0"/>
          <a:chOff x="0" y="0"/>
          <a:chExt cx="0" cy="0"/>
        </a:xfrm>
      </p:grpSpPr>
      <p:sp>
        <p:nvSpPr>
          <p:cNvPr id="797" name="Google Shape;797;p9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98" name="Google Shape;798;p94"/>
          <p:cNvSpPr/>
          <p:nvPr/>
        </p:nvSpPr>
        <p:spPr>
          <a:xfrm flipH="1">
            <a:off x="1445372" y="2072175"/>
            <a:ext cx="1744753" cy="169587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94"/>
          <p:cNvSpPr txBox="1"/>
          <p:nvPr/>
        </p:nvSpPr>
        <p:spPr>
          <a:xfrm>
            <a:off x="1682050" y="2164500"/>
            <a:ext cx="12714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How are these equations the same?</a:t>
            </a:r>
            <a:endParaRPr sz="1500"/>
          </a:p>
        </p:txBody>
      </p:sp>
      <p:sp>
        <p:nvSpPr>
          <p:cNvPr id="800" name="Google Shape;800;p94"/>
          <p:cNvSpPr/>
          <p:nvPr/>
        </p:nvSpPr>
        <p:spPr>
          <a:xfrm>
            <a:off x="6115749" y="1938798"/>
            <a:ext cx="1974152" cy="157480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1" name="Google Shape;801;p94"/>
          <p:cNvPicPr preferRelativeResize="0"/>
          <p:nvPr/>
        </p:nvPicPr>
        <p:blipFill>
          <a:blip r:embed="rId3">
            <a:alphaModFix/>
          </a:blip>
          <a:stretch>
            <a:fillRect/>
          </a:stretch>
        </p:blipFill>
        <p:spPr>
          <a:xfrm>
            <a:off x="3538538" y="2741525"/>
            <a:ext cx="2066925" cy="1828800"/>
          </a:xfrm>
          <a:prstGeom prst="rect">
            <a:avLst/>
          </a:prstGeom>
          <a:noFill/>
          <a:ln>
            <a:noFill/>
          </a:ln>
        </p:spPr>
      </p:pic>
      <p:sp>
        <p:nvSpPr>
          <p:cNvPr id="802" name="Google Shape;802;p94"/>
          <p:cNvSpPr txBox="1"/>
          <p:nvPr/>
        </p:nvSpPr>
        <p:spPr>
          <a:xfrm>
            <a:off x="6467125" y="2164500"/>
            <a:ext cx="12714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How are they different?</a:t>
            </a:r>
            <a:endParaRPr sz="1500"/>
          </a:p>
        </p:txBody>
      </p:sp>
      <p:pic>
        <p:nvPicPr>
          <p:cNvPr id="803" name="Google Shape;803;p94"/>
          <p:cNvPicPr preferRelativeResize="0"/>
          <p:nvPr/>
        </p:nvPicPr>
        <p:blipFill>
          <a:blip r:embed="rId4">
            <a:alphaModFix/>
          </a:blip>
          <a:stretch>
            <a:fillRect/>
          </a:stretch>
        </p:blipFill>
        <p:spPr>
          <a:xfrm>
            <a:off x="2887925" y="1213850"/>
            <a:ext cx="3368175" cy="454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807" name="Shape 807"/>
        <p:cNvGrpSpPr/>
        <p:nvPr/>
      </p:nvGrpSpPr>
      <p:grpSpPr>
        <a:xfrm>
          <a:off x="0" y="0"/>
          <a:ext cx="0" cy="0"/>
          <a:chOff x="0" y="0"/>
          <a:chExt cx="0" cy="0"/>
        </a:xfrm>
      </p:grpSpPr>
      <p:sp>
        <p:nvSpPr>
          <p:cNvPr id="808" name="Google Shape;808;p95"/>
          <p:cNvSpPr txBox="1"/>
          <p:nvPr>
            <p:ph type="ctrTitle"/>
          </p:nvPr>
        </p:nvSpPr>
        <p:spPr>
          <a:xfrm>
            <a:off x="1421125" y="1275925"/>
            <a:ext cx="639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A Change is Coming (Part 2)</a:t>
            </a:r>
            <a:endParaRPr sz="4400">
              <a:solidFill>
                <a:srgbClr val="434343"/>
              </a:solidFill>
              <a:latin typeface="Hepta Slab"/>
              <a:ea typeface="Hepta Slab"/>
              <a:cs typeface="Hepta Slab"/>
              <a:sym typeface="Hepta Slab"/>
            </a:endParaRPr>
          </a:p>
        </p:txBody>
      </p:sp>
      <p:sp>
        <p:nvSpPr>
          <p:cNvPr id="809" name="Google Shape;809;p95"/>
          <p:cNvSpPr txBox="1"/>
          <p:nvPr/>
        </p:nvSpPr>
        <p:spPr>
          <a:xfrm>
            <a:off x="3047650" y="2906325"/>
            <a:ext cx="5549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Let’s solve story problems and write equations to match.</a:t>
            </a:r>
            <a:endParaRPr sz="1600">
              <a:latin typeface="Quicksand"/>
              <a:ea typeface="Quicksand"/>
              <a:cs typeface="Quicksand"/>
              <a:sym typeface="Quicksand"/>
            </a:endParaRPr>
          </a:p>
        </p:txBody>
      </p:sp>
      <p:sp>
        <p:nvSpPr>
          <p:cNvPr id="810" name="Google Shape;810;p95"/>
          <p:cNvSpPr/>
          <p:nvPr/>
        </p:nvSpPr>
        <p:spPr>
          <a:xfrm>
            <a:off x="2537102"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9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1.OA.D.7</a:t>
            </a:r>
            <a:endParaRPr sz="1100">
              <a:latin typeface="Quicksand"/>
              <a:ea typeface="Quicksand"/>
              <a:cs typeface="Quicksand"/>
              <a:sym typeface="Quicksand"/>
            </a:endParaRPr>
          </a:p>
        </p:txBody>
      </p:sp>
      <p:sp>
        <p:nvSpPr>
          <p:cNvPr id="812" name="Google Shape;812;p95"/>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16" name="Shape 816"/>
        <p:cNvGrpSpPr/>
        <p:nvPr/>
      </p:nvGrpSpPr>
      <p:grpSpPr>
        <a:xfrm>
          <a:off x="0" y="0"/>
          <a:ext cx="0" cy="0"/>
          <a:chOff x="0" y="0"/>
          <a:chExt cx="0" cy="0"/>
        </a:xfrm>
      </p:grpSpPr>
      <p:sp>
        <p:nvSpPr>
          <p:cNvPr id="817" name="Google Shape;817;p96"/>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96"/>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Equations with 10</a:t>
            </a:r>
            <a:endParaRPr b="0" sz="3000">
              <a:solidFill>
                <a:schemeClr val="accent5"/>
              </a:solidFill>
              <a:latin typeface="Hepta Slab"/>
              <a:ea typeface="Hepta Slab"/>
              <a:cs typeface="Hepta Slab"/>
              <a:sym typeface="Hepta Slab"/>
            </a:endParaRPr>
          </a:p>
        </p:txBody>
      </p:sp>
      <p:sp>
        <p:nvSpPr>
          <p:cNvPr id="819" name="Google Shape;819;p9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20" name="Google Shape;820;p96"/>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821" name="Google Shape;821;p96"/>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96"/>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823" name="Google Shape;823;p96"/>
          <p:cNvPicPr preferRelativeResize="0"/>
          <p:nvPr/>
        </p:nvPicPr>
        <p:blipFill>
          <a:blip r:embed="rId3">
            <a:alphaModFix/>
          </a:blip>
          <a:stretch>
            <a:fillRect/>
          </a:stretch>
        </p:blipFill>
        <p:spPr>
          <a:xfrm>
            <a:off x="3884350" y="1864173"/>
            <a:ext cx="1334437" cy="69338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27" name="Shape 827"/>
        <p:cNvGrpSpPr/>
        <p:nvPr/>
      </p:nvGrpSpPr>
      <p:grpSpPr>
        <a:xfrm>
          <a:off x="0" y="0"/>
          <a:ext cx="0" cy="0"/>
          <a:chOff x="0" y="0"/>
          <a:chExt cx="0" cy="0"/>
        </a:xfrm>
      </p:grpSpPr>
      <p:sp>
        <p:nvSpPr>
          <p:cNvPr id="828" name="Google Shape;828;p97"/>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97"/>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Equations with 10</a:t>
            </a:r>
            <a:endParaRPr b="0" sz="3000">
              <a:solidFill>
                <a:schemeClr val="accent5"/>
              </a:solidFill>
              <a:latin typeface="Hepta Slab"/>
              <a:ea typeface="Hepta Slab"/>
              <a:cs typeface="Hepta Slab"/>
              <a:sym typeface="Hepta Slab"/>
            </a:endParaRPr>
          </a:p>
        </p:txBody>
      </p:sp>
      <p:sp>
        <p:nvSpPr>
          <p:cNvPr id="830" name="Google Shape;830;p9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31" name="Google Shape;831;p97"/>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832" name="Google Shape;832;p97"/>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97"/>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834" name="Google Shape;834;p97"/>
          <p:cNvPicPr preferRelativeResize="0"/>
          <p:nvPr/>
        </p:nvPicPr>
        <p:blipFill>
          <a:blip r:embed="rId3">
            <a:alphaModFix/>
          </a:blip>
          <a:stretch>
            <a:fillRect/>
          </a:stretch>
        </p:blipFill>
        <p:spPr>
          <a:xfrm>
            <a:off x="3690650" y="1947698"/>
            <a:ext cx="1742900" cy="67506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38" name="Shape 838"/>
        <p:cNvGrpSpPr/>
        <p:nvPr/>
      </p:nvGrpSpPr>
      <p:grpSpPr>
        <a:xfrm>
          <a:off x="0" y="0"/>
          <a:ext cx="0" cy="0"/>
          <a:chOff x="0" y="0"/>
          <a:chExt cx="0" cy="0"/>
        </a:xfrm>
      </p:grpSpPr>
      <p:sp>
        <p:nvSpPr>
          <p:cNvPr id="839" name="Google Shape;839;p98"/>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98"/>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Equations with 10</a:t>
            </a:r>
            <a:endParaRPr b="0" sz="3000">
              <a:solidFill>
                <a:schemeClr val="accent5"/>
              </a:solidFill>
              <a:latin typeface="Hepta Slab"/>
              <a:ea typeface="Hepta Slab"/>
              <a:cs typeface="Hepta Slab"/>
              <a:sym typeface="Hepta Slab"/>
            </a:endParaRPr>
          </a:p>
        </p:txBody>
      </p:sp>
      <p:sp>
        <p:nvSpPr>
          <p:cNvPr id="841" name="Google Shape;841;p9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42" name="Google Shape;842;p98"/>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843" name="Google Shape;843;p98"/>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98"/>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845" name="Google Shape;845;p98"/>
          <p:cNvPicPr preferRelativeResize="0"/>
          <p:nvPr/>
        </p:nvPicPr>
        <p:blipFill>
          <a:blip r:embed="rId3">
            <a:alphaModFix/>
          </a:blip>
          <a:stretch>
            <a:fillRect/>
          </a:stretch>
        </p:blipFill>
        <p:spPr>
          <a:xfrm>
            <a:off x="3690600" y="2072173"/>
            <a:ext cx="1789718" cy="718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49" name="Shape 849"/>
        <p:cNvGrpSpPr/>
        <p:nvPr/>
      </p:nvGrpSpPr>
      <p:grpSpPr>
        <a:xfrm>
          <a:off x="0" y="0"/>
          <a:ext cx="0" cy="0"/>
          <a:chOff x="0" y="0"/>
          <a:chExt cx="0" cy="0"/>
        </a:xfrm>
      </p:grpSpPr>
      <p:sp>
        <p:nvSpPr>
          <p:cNvPr id="850" name="Google Shape;850;p99"/>
          <p:cNvSpPr txBox="1"/>
          <p:nvPr>
            <p:ph type="ctrTitle"/>
          </p:nvPr>
        </p:nvSpPr>
        <p:spPr>
          <a:xfrm>
            <a:off x="1327600" y="434250"/>
            <a:ext cx="6328200" cy="118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Story Problem Posters</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851" name="Google Shape;851;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852" name="Google Shape;852;p99"/>
          <p:cNvPicPr preferRelativeResize="0"/>
          <p:nvPr/>
        </p:nvPicPr>
        <p:blipFill>
          <a:blip r:embed="rId3">
            <a:alphaModFix/>
          </a:blip>
          <a:stretch>
            <a:fillRect/>
          </a:stretch>
        </p:blipFill>
        <p:spPr>
          <a:xfrm>
            <a:off x="801075" y="1360450"/>
            <a:ext cx="4127075" cy="1352925"/>
          </a:xfrm>
          <a:prstGeom prst="rect">
            <a:avLst/>
          </a:prstGeom>
          <a:noFill/>
          <a:ln cap="flat" cmpd="sng" w="19050">
            <a:solidFill>
              <a:schemeClr val="dk2"/>
            </a:solidFill>
            <a:prstDash val="solid"/>
            <a:round/>
            <a:headEnd len="sm" w="sm" type="none"/>
            <a:tailEnd len="sm" w="sm" type="none"/>
          </a:ln>
        </p:spPr>
      </p:pic>
      <p:pic>
        <p:nvPicPr>
          <p:cNvPr id="853" name="Google Shape;853;p99"/>
          <p:cNvPicPr preferRelativeResize="0"/>
          <p:nvPr/>
        </p:nvPicPr>
        <p:blipFill>
          <a:blip r:embed="rId4">
            <a:alphaModFix/>
          </a:blip>
          <a:stretch>
            <a:fillRect/>
          </a:stretch>
        </p:blipFill>
        <p:spPr>
          <a:xfrm>
            <a:off x="4214775" y="2855825"/>
            <a:ext cx="4330200" cy="1788000"/>
          </a:xfrm>
          <a:prstGeom prst="rect">
            <a:avLst/>
          </a:prstGeom>
          <a:noFill/>
          <a:ln cap="flat" cmpd="sng" w="19050">
            <a:solidFill>
              <a:schemeClr val="dk2"/>
            </a:solidFill>
            <a:prstDash val="solid"/>
            <a:round/>
            <a:headEnd len="sm" w="sm" type="none"/>
            <a:tailEnd len="sm" w="sm" type="none"/>
          </a:ln>
        </p:spPr>
      </p:pic>
      <p:pic>
        <p:nvPicPr>
          <p:cNvPr id="854" name="Google Shape;854;p99"/>
          <p:cNvPicPr preferRelativeResize="0"/>
          <p:nvPr/>
        </p:nvPicPr>
        <p:blipFill>
          <a:blip r:embed="rId5">
            <a:alphaModFix/>
          </a:blip>
          <a:stretch>
            <a:fillRect/>
          </a:stretch>
        </p:blipFill>
        <p:spPr>
          <a:xfrm flipH="1" rot="-616158">
            <a:off x="1694525" y="3129775"/>
            <a:ext cx="817550" cy="1293575"/>
          </a:xfrm>
          <a:prstGeom prst="rect">
            <a:avLst/>
          </a:prstGeom>
          <a:noFill/>
          <a:ln cap="flat" cmpd="sng" w="19050">
            <a:solidFill>
              <a:schemeClr val="dk2"/>
            </a:solidFill>
            <a:prstDash val="solid"/>
            <a:round/>
            <a:headEnd len="sm" w="sm" type="none"/>
            <a:tailEnd len="sm" w="sm" type="none"/>
          </a:ln>
        </p:spPr>
      </p:pic>
      <p:pic>
        <p:nvPicPr>
          <p:cNvPr id="855" name="Google Shape;855;p99"/>
          <p:cNvPicPr preferRelativeResize="0"/>
          <p:nvPr/>
        </p:nvPicPr>
        <p:blipFill>
          <a:blip r:embed="rId5">
            <a:alphaModFix/>
          </a:blip>
          <a:stretch>
            <a:fillRect/>
          </a:stretch>
        </p:blipFill>
        <p:spPr>
          <a:xfrm rot="616158">
            <a:off x="6282775" y="1277225"/>
            <a:ext cx="817550" cy="1293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59" name="Shape 859"/>
        <p:cNvGrpSpPr/>
        <p:nvPr/>
      </p:nvGrpSpPr>
      <p:grpSpPr>
        <a:xfrm>
          <a:off x="0" y="0"/>
          <a:ext cx="0" cy="0"/>
          <a:chOff x="0" y="0"/>
          <a:chExt cx="0" cy="0"/>
        </a:xfrm>
      </p:grpSpPr>
      <p:sp>
        <p:nvSpPr>
          <p:cNvPr id="860" name="Google Shape;860;p100"/>
          <p:cNvSpPr txBox="1"/>
          <p:nvPr>
            <p:ph type="ctrTitle"/>
          </p:nvPr>
        </p:nvSpPr>
        <p:spPr>
          <a:xfrm>
            <a:off x="1375950" y="470525"/>
            <a:ext cx="63921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Story Problems about Books</a:t>
            </a:r>
            <a:endParaRPr b="0" sz="3000">
              <a:solidFill>
                <a:schemeClr val="accent5"/>
              </a:solidFill>
              <a:latin typeface="Hepta Slab"/>
              <a:ea typeface="Hepta Slab"/>
              <a:cs typeface="Hepta Slab"/>
              <a:sym typeface="Hepta Slab"/>
            </a:endParaRPr>
          </a:p>
        </p:txBody>
      </p:sp>
      <p:sp>
        <p:nvSpPr>
          <p:cNvPr id="861" name="Google Shape;861;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862" name="Google Shape;862;p100"/>
          <p:cNvPicPr preferRelativeResize="0"/>
          <p:nvPr/>
        </p:nvPicPr>
        <p:blipFill>
          <a:blip r:embed="rId3">
            <a:alphaModFix/>
          </a:blip>
          <a:stretch>
            <a:fillRect/>
          </a:stretch>
        </p:blipFill>
        <p:spPr>
          <a:xfrm>
            <a:off x="624150" y="1324575"/>
            <a:ext cx="4651249" cy="1460825"/>
          </a:xfrm>
          <a:prstGeom prst="rect">
            <a:avLst/>
          </a:prstGeom>
          <a:noFill/>
          <a:ln cap="flat" cmpd="sng" w="19050">
            <a:solidFill>
              <a:schemeClr val="dk2"/>
            </a:solidFill>
            <a:prstDash val="solid"/>
            <a:round/>
            <a:headEnd len="sm" w="sm" type="none"/>
            <a:tailEnd len="sm" w="sm" type="none"/>
          </a:ln>
        </p:spPr>
      </p:pic>
      <p:pic>
        <p:nvPicPr>
          <p:cNvPr id="863" name="Google Shape;863;p100"/>
          <p:cNvPicPr preferRelativeResize="0"/>
          <p:nvPr/>
        </p:nvPicPr>
        <p:blipFill>
          <a:blip r:embed="rId4">
            <a:alphaModFix/>
          </a:blip>
          <a:stretch>
            <a:fillRect/>
          </a:stretch>
        </p:blipFill>
        <p:spPr>
          <a:xfrm>
            <a:off x="4372050" y="3057700"/>
            <a:ext cx="4131474" cy="1573025"/>
          </a:xfrm>
          <a:prstGeom prst="rect">
            <a:avLst/>
          </a:prstGeom>
          <a:noFill/>
          <a:ln cap="flat" cmpd="sng" w="19050">
            <a:solidFill>
              <a:schemeClr val="dk2"/>
            </a:solidFill>
            <a:prstDash val="solid"/>
            <a:round/>
            <a:headEnd len="sm" w="sm" type="none"/>
            <a:tailEnd len="sm" w="sm" type="none"/>
          </a:ln>
        </p:spPr>
      </p:pic>
      <p:pic>
        <p:nvPicPr>
          <p:cNvPr id="864" name="Google Shape;864;p100"/>
          <p:cNvPicPr preferRelativeResize="0"/>
          <p:nvPr/>
        </p:nvPicPr>
        <p:blipFill>
          <a:blip r:embed="rId5">
            <a:alphaModFix/>
          </a:blip>
          <a:stretch>
            <a:fillRect/>
          </a:stretch>
        </p:blipFill>
        <p:spPr>
          <a:xfrm rot="334581">
            <a:off x="6524275" y="1285275"/>
            <a:ext cx="1040426" cy="1398400"/>
          </a:xfrm>
          <a:prstGeom prst="rect">
            <a:avLst/>
          </a:prstGeom>
          <a:noFill/>
          <a:ln cap="flat" cmpd="sng" w="19050">
            <a:solidFill>
              <a:schemeClr val="dk2"/>
            </a:solidFill>
            <a:prstDash val="solid"/>
            <a:round/>
            <a:headEnd len="sm" w="sm" type="none"/>
            <a:tailEnd len="sm" w="sm" type="none"/>
          </a:ln>
        </p:spPr>
      </p:pic>
      <p:pic>
        <p:nvPicPr>
          <p:cNvPr id="865" name="Google Shape;865;p100"/>
          <p:cNvPicPr preferRelativeResize="0"/>
          <p:nvPr/>
        </p:nvPicPr>
        <p:blipFill>
          <a:blip r:embed="rId6">
            <a:alphaModFix/>
          </a:blip>
          <a:stretch>
            <a:fillRect/>
          </a:stretch>
        </p:blipFill>
        <p:spPr>
          <a:xfrm rot="-548950">
            <a:off x="2027975" y="3092775"/>
            <a:ext cx="898550" cy="1424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69" name="Shape 869"/>
        <p:cNvGrpSpPr/>
        <p:nvPr/>
      </p:nvGrpSpPr>
      <p:grpSpPr>
        <a:xfrm>
          <a:off x="0" y="0"/>
          <a:ext cx="0" cy="0"/>
          <a:chOff x="0" y="0"/>
          <a:chExt cx="0" cy="0"/>
        </a:xfrm>
      </p:grpSpPr>
      <p:sp>
        <p:nvSpPr>
          <p:cNvPr id="870" name="Google Shape;870;p101"/>
          <p:cNvSpPr txBox="1"/>
          <p:nvPr>
            <p:ph type="ctrTitle"/>
          </p:nvPr>
        </p:nvSpPr>
        <p:spPr>
          <a:xfrm>
            <a:off x="1375950" y="470525"/>
            <a:ext cx="63921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Story Problems about Books</a:t>
            </a:r>
            <a:endParaRPr b="0" sz="3000">
              <a:solidFill>
                <a:schemeClr val="accent5"/>
              </a:solidFill>
              <a:latin typeface="Hepta Slab"/>
              <a:ea typeface="Hepta Slab"/>
              <a:cs typeface="Hepta Slab"/>
              <a:sym typeface="Hepta Slab"/>
            </a:endParaRPr>
          </a:p>
        </p:txBody>
      </p:sp>
      <p:sp>
        <p:nvSpPr>
          <p:cNvPr id="871" name="Google Shape;871;p1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872" name="Google Shape;872;p101"/>
          <p:cNvPicPr preferRelativeResize="0"/>
          <p:nvPr/>
        </p:nvPicPr>
        <p:blipFill>
          <a:blip r:embed="rId3">
            <a:alphaModFix/>
          </a:blip>
          <a:stretch>
            <a:fillRect/>
          </a:stretch>
        </p:blipFill>
        <p:spPr>
          <a:xfrm>
            <a:off x="774850" y="1150975"/>
            <a:ext cx="4666784" cy="1607373"/>
          </a:xfrm>
          <a:prstGeom prst="rect">
            <a:avLst/>
          </a:prstGeom>
          <a:noFill/>
          <a:ln cap="flat" cmpd="sng" w="19050">
            <a:solidFill>
              <a:schemeClr val="dk2"/>
            </a:solidFill>
            <a:prstDash val="solid"/>
            <a:round/>
            <a:headEnd len="sm" w="sm" type="none"/>
            <a:tailEnd len="sm" w="sm" type="none"/>
          </a:ln>
        </p:spPr>
      </p:pic>
      <p:pic>
        <p:nvPicPr>
          <p:cNvPr id="873" name="Google Shape;873;p101"/>
          <p:cNvPicPr preferRelativeResize="0"/>
          <p:nvPr/>
        </p:nvPicPr>
        <p:blipFill>
          <a:blip r:embed="rId4">
            <a:alphaModFix/>
          </a:blip>
          <a:stretch>
            <a:fillRect/>
          </a:stretch>
        </p:blipFill>
        <p:spPr>
          <a:xfrm rot="1146182">
            <a:off x="6354103" y="1408400"/>
            <a:ext cx="1351925" cy="1092526"/>
          </a:xfrm>
          <a:prstGeom prst="rect">
            <a:avLst/>
          </a:prstGeom>
          <a:noFill/>
          <a:ln cap="flat" cmpd="sng" w="19050">
            <a:solidFill>
              <a:schemeClr val="dk2"/>
            </a:solidFill>
            <a:prstDash val="solid"/>
            <a:round/>
            <a:headEnd len="sm" w="sm" type="none"/>
            <a:tailEnd len="sm" w="sm" type="none"/>
          </a:ln>
        </p:spPr>
      </p:pic>
      <p:pic>
        <p:nvPicPr>
          <p:cNvPr id="874" name="Google Shape;874;p101"/>
          <p:cNvPicPr preferRelativeResize="0"/>
          <p:nvPr/>
        </p:nvPicPr>
        <p:blipFill>
          <a:blip r:embed="rId5">
            <a:alphaModFix/>
          </a:blip>
          <a:stretch>
            <a:fillRect/>
          </a:stretch>
        </p:blipFill>
        <p:spPr>
          <a:xfrm>
            <a:off x="3894098" y="3001200"/>
            <a:ext cx="4408797" cy="1607375"/>
          </a:xfrm>
          <a:prstGeom prst="rect">
            <a:avLst/>
          </a:prstGeom>
          <a:noFill/>
          <a:ln cap="flat" cmpd="sng" w="19050">
            <a:solidFill>
              <a:schemeClr val="dk2"/>
            </a:solidFill>
            <a:prstDash val="solid"/>
            <a:round/>
            <a:headEnd len="sm" w="sm" type="none"/>
            <a:tailEnd len="sm" w="sm" type="none"/>
          </a:ln>
        </p:spPr>
      </p:pic>
      <p:pic>
        <p:nvPicPr>
          <p:cNvPr id="875" name="Google Shape;875;p101"/>
          <p:cNvPicPr preferRelativeResize="0"/>
          <p:nvPr/>
        </p:nvPicPr>
        <p:blipFill>
          <a:blip r:embed="rId6">
            <a:alphaModFix/>
          </a:blip>
          <a:stretch>
            <a:fillRect/>
          </a:stretch>
        </p:blipFill>
        <p:spPr>
          <a:xfrm rot="-726490">
            <a:off x="1515249" y="3234601"/>
            <a:ext cx="919824" cy="102262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79" name="Shape 879"/>
        <p:cNvGrpSpPr/>
        <p:nvPr/>
      </p:nvGrpSpPr>
      <p:grpSpPr>
        <a:xfrm>
          <a:off x="0" y="0"/>
          <a:ext cx="0" cy="0"/>
          <a:chOff x="0" y="0"/>
          <a:chExt cx="0" cy="0"/>
        </a:xfrm>
      </p:grpSpPr>
      <p:sp>
        <p:nvSpPr>
          <p:cNvPr id="880" name="Google Shape;880;p10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81" name="Google Shape;881;p102"/>
          <p:cNvSpPr/>
          <p:nvPr/>
        </p:nvSpPr>
        <p:spPr>
          <a:xfrm flipH="1">
            <a:off x="1445372" y="2072175"/>
            <a:ext cx="1744753" cy="169587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102"/>
          <p:cNvSpPr txBox="1"/>
          <p:nvPr/>
        </p:nvSpPr>
        <p:spPr>
          <a:xfrm>
            <a:off x="1651225" y="2253900"/>
            <a:ext cx="12714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What do you notice? What do you wonder?</a:t>
            </a:r>
            <a:endParaRPr sz="1500"/>
          </a:p>
        </p:txBody>
      </p:sp>
      <p:sp>
        <p:nvSpPr>
          <p:cNvPr id="883" name="Google Shape;883;p102"/>
          <p:cNvSpPr/>
          <p:nvPr/>
        </p:nvSpPr>
        <p:spPr>
          <a:xfrm>
            <a:off x="6115749" y="1938798"/>
            <a:ext cx="1974152" cy="157480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4" name="Google Shape;884;p102"/>
          <p:cNvPicPr preferRelativeResize="0"/>
          <p:nvPr/>
        </p:nvPicPr>
        <p:blipFill>
          <a:blip r:embed="rId3">
            <a:alphaModFix/>
          </a:blip>
          <a:stretch>
            <a:fillRect/>
          </a:stretch>
        </p:blipFill>
        <p:spPr>
          <a:xfrm>
            <a:off x="3538538" y="2741525"/>
            <a:ext cx="2066925" cy="1828800"/>
          </a:xfrm>
          <a:prstGeom prst="rect">
            <a:avLst/>
          </a:prstGeom>
          <a:noFill/>
          <a:ln>
            <a:noFill/>
          </a:ln>
        </p:spPr>
      </p:pic>
      <p:sp>
        <p:nvSpPr>
          <p:cNvPr id="885" name="Google Shape;885;p102"/>
          <p:cNvSpPr txBox="1"/>
          <p:nvPr/>
        </p:nvSpPr>
        <p:spPr>
          <a:xfrm>
            <a:off x="6467125" y="2112075"/>
            <a:ext cx="12714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How does this story problem connect to the equation?</a:t>
            </a:r>
            <a:endParaRPr sz="1300"/>
          </a:p>
        </p:txBody>
      </p:sp>
      <p:pic>
        <p:nvPicPr>
          <p:cNvPr id="886" name="Google Shape;886;p102"/>
          <p:cNvPicPr preferRelativeResize="0"/>
          <p:nvPr/>
        </p:nvPicPr>
        <p:blipFill>
          <a:blip r:embed="rId4">
            <a:alphaModFix/>
          </a:blip>
          <a:stretch>
            <a:fillRect/>
          </a:stretch>
        </p:blipFill>
        <p:spPr>
          <a:xfrm>
            <a:off x="1712199" y="588750"/>
            <a:ext cx="3333874" cy="1215475"/>
          </a:xfrm>
          <a:prstGeom prst="rect">
            <a:avLst/>
          </a:prstGeom>
          <a:noFill/>
          <a:ln cap="flat" cmpd="sng" w="19050">
            <a:solidFill>
              <a:schemeClr val="dk2"/>
            </a:solidFill>
            <a:prstDash val="solid"/>
            <a:round/>
            <a:headEnd len="sm" w="sm" type="none"/>
            <a:tailEnd len="sm" w="sm" type="none"/>
          </a:ln>
        </p:spPr>
      </p:pic>
      <p:pic>
        <p:nvPicPr>
          <p:cNvPr id="887" name="Google Shape;887;p102"/>
          <p:cNvPicPr preferRelativeResize="0"/>
          <p:nvPr/>
        </p:nvPicPr>
        <p:blipFill>
          <a:blip r:embed="rId5">
            <a:alphaModFix/>
          </a:blip>
          <a:stretch>
            <a:fillRect/>
          </a:stretch>
        </p:blipFill>
        <p:spPr>
          <a:xfrm>
            <a:off x="5361425" y="761750"/>
            <a:ext cx="1509800" cy="566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91" name="Shape 891"/>
        <p:cNvGrpSpPr/>
        <p:nvPr/>
      </p:nvGrpSpPr>
      <p:grpSpPr>
        <a:xfrm>
          <a:off x="0" y="0"/>
          <a:ext cx="0" cy="0"/>
          <a:chOff x="0" y="0"/>
          <a:chExt cx="0" cy="0"/>
        </a:xfrm>
      </p:grpSpPr>
      <p:sp>
        <p:nvSpPr>
          <p:cNvPr id="892" name="Google Shape;892;p103"/>
          <p:cNvSpPr txBox="1"/>
          <p:nvPr/>
        </p:nvSpPr>
        <p:spPr>
          <a:xfrm>
            <a:off x="2549700" y="0"/>
            <a:ext cx="3774000" cy="44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0097A7"/>
                </a:solidFill>
                <a:latin typeface="Bitter"/>
                <a:ea typeface="Bitter"/>
                <a:cs typeface="Bitter"/>
                <a:sym typeface="Bitter"/>
              </a:rPr>
              <a:t>Lesson 4 Summary</a:t>
            </a:r>
            <a:endParaRPr sz="2000">
              <a:solidFill>
                <a:srgbClr val="0097A7"/>
              </a:solidFill>
              <a:latin typeface="Bitter"/>
              <a:ea typeface="Bitter"/>
              <a:cs typeface="Bitter"/>
              <a:sym typeface="Bitter"/>
            </a:endParaRPr>
          </a:p>
        </p:txBody>
      </p:sp>
      <p:sp>
        <p:nvSpPr>
          <p:cNvPr id="893" name="Google Shape;893;p103"/>
          <p:cNvSpPr txBox="1"/>
          <p:nvPr/>
        </p:nvSpPr>
        <p:spPr>
          <a:xfrm>
            <a:off x="715075" y="587525"/>
            <a:ext cx="7639800" cy="44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We solved story problems and represented them with objects, drawings, words, and equations. </a:t>
            </a:r>
            <a:endParaRPr/>
          </a:p>
        </p:txBody>
      </p:sp>
      <p:pic>
        <p:nvPicPr>
          <p:cNvPr id="894" name="Google Shape;894;p103"/>
          <p:cNvPicPr preferRelativeResize="0"/>
          <p:nvPr/>
        </p:nvPicPr>
        <p:blipFill>
          <a:blip r:embed="rId3">
            <a:alphaModFix/>
          </a:blip>
          <a:stretch>
            <a:fillRect/>
          </a:stretch>
        </p:blipFill>
        <p:spPr>
          <a:xfrm>
            <a:off x="3055025" y="1175050"/>
            <a:ext cx="5005075" cy="1647400"/>
          </a:xfrm>
          <a:prstGeom prst="rect">
            <a:avLst/>
          </a:prstGeom>
          <a:noFill/>
          <a:ln cap="flat" cmpd="sng" w="19050">
            <a:solidFill>
              <a:schemeClr val="dk2"/>
            </a:solidFill>
            <a:prstDash val="solid"/>
            <a:round/>
            <a:headEnd len="sm" w="sm" type="none"/>
            <a:tailEnd len="sm" w="sm" type="none"/>
          </a:ln>
        </p:spPr>
      </p:pic>
      <p:sp>
        <p:nvSpPr>
          <p:cNvPr id="895" name="Google Shape;895;p103"/>
          <p:cNvSpPr txBox="1"/>
          <p:nvPr/>
        </p:nvSpPr>
        <p:spPr>
          <a:xfrm>
            <a:off x="924750" y="1524475"/>
            <a:ext cx="3774000" cy="44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97A7"/>
                </a:solidFill>
              </a:rPr>
              <a:t>Addition Problems </a:t>
            </a:r>
            <a:endParaRPr b="1">
              <a:solidFill>
                <a:srgbClr val="0097A7"/>
              </a:solidFill>
            </a:endParaRPr>
          </a:p>
        </p:txBody>
      </p:sp>
      <p:pic>
        <p:nvPicPr>
          <p:cNvPr id="896" name="Google Shape;896;p103"/>
          <p:cNvPicPr preferRelativeResize="0"/>
          <p:nvPr/>
        </p:nvPicPr>
        <p:blipFill>
          <a:blip r:embed="rId4">
            <a:alphaModFix/>
          </a:blip>
          <a:stretch>
            <a:fillRect/>
          </a:stretch>
        </p:blipFill>
        <p:spPr>
          <a:xfrm>
            <a:off x="650350" y="3048950"/>
            <a:ext cx="5273725" cy="1394275"/>
          </a:xfrm>
          <a:prstGeom prst="rect">
            <a:avLst/>
          </a:prstGeom>
          <a:noFill/>
          <a:ln cap="flat" cmpd="sng" w="19050">
            <a:solidFill>
              <a:schemeClr val="dk2"/>
            </a:solidFill>
            <a:prstDash val="solid"/>
            <a:round/>
            <a:headEnd len="sm" w="sm" type="none"/>
            <a:tailEnd len="sm" w="sm" type="none"/>
          </a:ln>
        </p:spPr>
      </p:pic>
      <p:sp>
        <p:nvSpPr>
          <p:cNvPr id="897" name="Google Shape;897;p103"/>
          <p:cNvSpPr txBox="1"/>
          <p:nvPr/>
        </p:nvSpPr>
        <p:spPr>
          <a:xfrm>
            <a:off x="6048575" y="3406650"/>
            <a:ext cx="3774000" cy="44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97A7"/>
                </a:solidFill>
              </a:rPr>
              <a:t>Subtraction</a:t>
            </a:r>
            <a:r>
              <a:rPr b="1" lang="en">
                <a:solidFill>
                  <a:srgbClr val="0097A7"/>
                </a:solidFill>
              </a:rPr>
              <a:t> Problems </a:t>
            </a:r>
            <a:endParaRPr b="1">
              <a:solidFill>
                <a:srgbClr val="0097A7"/>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01" name="Shape 901"/>
        <p:cNvGrpSpPr/>
        <p:nvPr/>
      </p:nvGrpSpPr>
      <p:grpSpPr>
        <a:xfrm>
          <a:off x="0" y="0"/>
          <a:ext cx="0" cy="0"/>
          <a:chOff x="0" y="0"/>
          <a:chExt cx="0" cy="0"/>
        </a:xfrm>
      </p:grpSpPr>
      <p:sp>
        <p:nvSpPr>
          <p:cNvPr id="902" name="Google Shape;902;p104"/>
          <p:cNvSpPr txBox="1"/>
          <p:nvPr/>
        </p:nvSpPr>
        <p:spPr>
          <a:xfrm>
            <a:off x="2549700" y="0"/>
            <a:ext cx="3774000" cy="44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0097A7"/>
                </a:solidFill>
                <a:latin typeface="Bitter"/>
                <a:ea typeface="Bitter"/>
                <a:cs typeface="Bitter"/>
                <a:sym typeface="Bitter"/>
              </a:rPr>
              <a:t>Lesson 4 Summary</a:t>
            </a:r>
            <a:endParaRPr sz="2000">
              <a:solidFill>
                <a:srgbClr val="0097A7"/>
              </a:solidFill>
              <a:latin typeface="Bitter"/>
              <a:ea typeface="Bitter"/>
              <a:cs typeface="Bitter"/>
              <a:sym typeface="Bitter"/>
            </a:endParaRPr>
          </a:p>
        </p:txBody>
      </p:sp>
      <p:sp>
        <p:nvSpPr>
          <p:cNvPr id="903" name="Google Shape;903;p104"/>
          <p:cNvSpPr txBox="1"/>
          <p:nvPr/>
        </p:nvSpPr>
        <p:spPr>
          <a:xfrm>
            <a:off x="715075" y="587525"/>
            <a:ext cx="7639800" cy="44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We solved story problems where the change was unknown:</a:t>
            </a:r>
            <a:endParaRPr/>
          </a:p>
        </p:txBody>
      </p:sp>
      <p:pic>
        <p:nvPicPr>
          <p:cNvPr id="904" name="Google Shape;904;p104"/>
          <p:cNvPicPr preferRelativeResize="0"/>
          <p:nvPr/>
        </p:nvPicPr>
        <p:blipFill>
          <a:blip r:embed="rId3">
            <a:alphaModFix/>
          </a:blip>
          <a:stretch>
            <a:fillRect/>
          </a:stretch>
        </p:blipFill>
        <p:spPr>
          <a:xfrm>
            <a:off x="748650" y="1180325"/>
            <a:ext cx="7475913" cy="1716225"/>
          </a:xfrm>
          <a:prstGeom prst="rect">
            <a:avLst/>
          </a:prstGeom>
          <a:noFill/>
          <a:ln cap="flat" cmpd="sng" w="19050">
            <a:solidFill>
              <a:schemeClr val="dk2"/>
            </a:solidFill>
            <a:prstDash val="solid"/>
            <a:round/>
            <a:headEnd len="sm" w="sm" type="none"/>
            <a:tailEnd len="sm" w="sm" type="none"/>
          </a:ln>
        </p:spPr>
      </p:pic>
      <p:sp>
        <p:nvSpPr>
          <p:cNvPr id="905" name="Google Shape;905;p104"/>
          <p:cNvSpPr txBox="1"/>
          <p:nvPr/>
        </p:nvSpPr>
        <p:spPr>
          <a:xfrm>
            <a:off x="846100" y="3463950"/>
            <a:ext cx="6178800" cy="44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We learned that the equal sign means “the same amount as” and “equals”.</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909" name="Shape 909"/>
        <p:cNvGrpSpPr/>
        <p:nvPr/>
      </p:nvGrpSpPr>
      <p:grpSpPr>
        <a:xfrm>
          <a:off x="0" y="0"/>
          <a:ext cx="0" cy="0"/>
          <a:chOff x="0" y="0"/>
          <a:chExt cx="0" cy="0"/>
        </a:xfrm>
      </p:grpSpPr>
      <p:sp>
        <p:nvSpPr>
          <p:cNvPr id="910" name="Google Shape;910;p105"/>
          <p:cNvSpPr txBox="1"/>
          <p:nvPr>
            <p:ph type="ctrTitle"/>
          </p:nvPr>
        </p:nvSpPr>
        <p:spPr>
          <a:xfrm>
            <a:off x="1361850" y="841450"/>
            <a:ext cx="6420300" cy="172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Center Day</a:t>
            </a:r>
            <a:endParaRPr sz="4400">
              <a:solidFill>
                <a:srgbClr val="434343"/>
              </a:solidFill>
              <a:latin typeface="Hepta Slab"/>
              <a:ea typeface="Hepta Slab"/>
              <a:cs typeface="Hepta Slab"/>
              <a:sym typeface="Hepta Slab"/>
            </a:endParaRPr>
          </a:p>
        </p:txBody>
      </p:sp>
      <p:sp>
        <p:nvSpPr>
          <p:cNvPr id="911" name="Google Shape;911;p105"/>
          <p:cNvSpPr txBox="1"/>
          <p:nvPr/>
        </p:nvSpPr>
        <p:spPr>
          <a:xfrm flipH="1">
            <a:off x="2562400" y="2535675"/>
            <a:ext cx="5116500" cy="5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play games to practice adding and subtracting.</a:t>
            </a:r>
            <a:endParaRPr>
              <a:latin typeface="Quicksand"/>
              <a:ea typeface="Quicksand"/>
              <a:cs typeface="Quicksand"/>
              <a:sym typeface="Quicksand"/>
            </a:endParaRPr>
          </a:p>
        </p:txBody>
      </p:sp>
      <p:sp>
        <p:nvSpPr>
          <p:cNvPr id="912" name="Google Shape;912;p105"/>
          <p:cNvSpPr/>
          <p:nvPr/>
        </p:nvSpPr>
        <p:spPr>
          <a:xfrm>
            <a:off x="2175227" y="2570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0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1.OA.C.6</a:t>
            </a:r>
            <a:endParaRPr sz="1100">
              <a:latin typeface="Quicksand"/>
              <a:ea typeface="Quicksand"/>
              <a:cs typeface="Quicksand"/>
              <a:sym typeface="Quicksand"/>
            </a:endParaRPr>
          </a:p>
        </p:txBody>
      </p:sp>
      <p:sp>
        <p:nvSpPr>
          <p:cNvPr id="914" name="Google Shape;914;p105"/>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pic>
        <p:nvPicPr>
          <p:cNvPr id="915" name="Google Shape;915;p105"/>
          <p:cNvPicPr preferRelativeResize="0"/>
          <p:nvPr/>
        </p:nvPicPr>
        <p:blipFill>
          <a:blip r:embed="rId3">
            <a:alphaModFix/>
          </a:blip>
          <a:stretch>
            <a:fillRect/>
          </a:stretch>
        </p:blipFill>
        <p:spPr>
          <a:xfrm>
            <a:off x="3885304" y="3374750"/>
            <a:ext cx="1373400" cy="105840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19" name="Shape 919"/>
        <p:cNvGrpSpPr/>
        <p:nvPr/>
      </p:nvGrpSpPr>
      <p:grpSpPr>
        <a:xfrm>
          <a:off x="0" y="0"/>
          <a:ext cx="0" cy="0"/>
          <a:chOff x="0" y="0"/>
          <a:chExt cx="0" cy="0"/>
        </a:xfrm>
      </p:grpSpPr>
      <p:sp>
        <p:nvSpPr>
          <p:cNvPr id="920" name="Google Shape;920;p106"/>
          <p:cNvSpPr txBox="1"/>
          <p:nvPr>
            <p:ph type="ctrTitle"/>
          </p:nvPr>
        </p:nvSpPr>
        <p:spPr>
          <a:xfrm>
            <a:off x="1673850" y="9182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 Notice and Wonder: Math Picture</a:t>
            </a:r>
            <a:endParaRPr b="0" sz="3400">
              <a:solidFill>
                <a:schemeClr val="accent5"/>
              </a:solidFill>
              <a:latin typeface="Hepta Slab"/>
              <a:ea typeface="Hepta Slab"/>
              <a:cs typeface="Hepta Slab"/>
              <a:sym typeface="Hepta Slab"/>
            </a:endParaRPr>
          </a:p>
        </p:txBody>
      </p:sp>
      <p:sp>
        <p:nvSpPr>
          <p:cNvPr id="921" name="Google Shape;921;p10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922" name="Google Shape;922;p106"/>
          <p:cNvPicPr preferRelativeResize="0"/>
          <p:nvPr/>
        </p:nvPicPr>
        <p:blipFill>
          <a:blip r:embed="rId3">
            <a:alphaModFix/>
          </a:blip>
          <a:stretch>
            <a:fillRect/>
          </a:stretch>
        </p:blipFill>
        <p:spPr>
          <a:xfrm>
            <a:off x="2624086" y="1732925"/>
            <a:ext cx="3895824" cy="2747076"/>
          </a:xfrm>
          <a:prstGeom prst="rect">
            <a:avLst/>
          </a:prstGeom>
          <a:noFill/>
          <a:ln cap="flat" cmpd="sng" w="19050">
            <a:solidFill>
              <a:schemeClr val="dk2"/>
            </a:solidFill>
            <a:prstDash val="solid"/>
            <a:round/>
            <a:headEnd len="sm" w="sm" type="none"/>
            <a:tailEnd len="sm" w="sm" type="none"/>
          </a:ln>
        </p:spPr>
      </p:pic>
      <p:sp>
        <p:nvSpPr>
          <p:cNvPr id="923" name="Google Shape;923;p106"/>
          <p:cNvSpPr/>
          <p:nvPr/>
        </p:nvSpPr>
        <p:spPr>
          <a:xfrm rot="-685926">
            <a:off x="636082" y="1783306"/>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106"/>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925" name="Google Shape;925;p106"/>
          <p:cNvSpPr/>
          <p:nvPr/>
        </p:nvSpPr>
        <p:spPr>
          <a:xfrm rot="963630">
            <a:off x="6831558" y="2270629"/>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106"/>
          <p:cNvSpPr txBox="1"/>
          <p:nvPr/>
        </p:nvSpPr>
        <p:spPr>
          <a:xfrm rot="892376">
            <a:off x="7102364" y="23153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30" name="Shape 930"/>
        <p:cNvGrpSpPr/>
        <p:nvPr/>
      </p:nvGrpSpPr>
      <p:grpSpPr>
        <a:xfrm>
          <a:off x="0" y="0"/>
          <a:ext cx="0" cy="0"/>
          <a:chOff x="0" y="0"/>
          <a:chExt cx="0" cy="0"/>
        </a:xfrm>
      </p:grpSpPr>
      <p:sp>
        <p:nvSpPr>
          <p:cNvPr id="931" name="Google Shape;931;p107"/>
          <p:cNvSpPr txBox="1"/>
          <p:nvPr>
            <p:ph type="ctrTitle"/>
          </p:nvPr>
        </p:nvSpPr>
        <p:spPr>
          <a:xfrm>
            <a:off x="681950" y="603350"/>
            <a:ext cx="72933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chemeClr val="accent5"/>
                </a:solidFill>
                <a:latin typeface="Hepta Slab"/>
                <a:ea typeface="Hepta Slab"/>
                <a:cs typeface="Hepta Slab"/>
                <a:sym typeface="Hepta Slab"/>
              </a:rPr>
              <a:t> Centers: Introduce Math Stories, Add and Subtract</a:t>
            </a:r>
            <a:endParaRPr b="0" sz="2300">
              <a:solidFill>
                <a:schemeClr val="accent5"/>
              </a:solidFill>
              <a:latin typeface="Hepta Slab"/>
              <a:ea typeface="Hepta Slab"/>
              <a:cs typeface="Hepta Slab"/>
              <a:sym typeface="Hepta Slab"/>
            </a:endParaRPr>
          </a:p>
        </p:txBody>
      </p:sp>
      <p:sp>
        <p:nvSpPr>
          <p:cNvPr id="932" name="Google Shape;932;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33" name="Google Shape;933;p107"/>
          <p:cNvPicPr preferRelativeResize="0"/>
          <p:nvPr/>
        </p:nvPicPr>
        <p:blipFill>
          <a:blip r:embed="rId3">
            <a:alphaModFix/>
          </a:blip>
          <a:stretch>
            <a:fillRect/>
          </a:stretch>
        </p:blipFill>
        <p:spPr>
          <a:xfrm>
            <a:off x="583675" y="1498275"/>
            <a:ext cx="4077450" cy="2993150"/>
          </a:xfrm>
          <a:prstGeom prst="rect">
            <a:avLst/>
          </a:prstGeom>
          <a:noFill/>
          <a:ln cap="flat" cmpd="sng" w="19050">
            <a:solidFill>
              <a:schemeClr val="dk2"/>
            </a:solidFill>
            <a:prstDash val="solid"/>
            <a:round/>
            <a:headEnd len="sm" w="sm" type="none"/>
            <a:tailEnd len="sm" w="sm" type="none"/>
          </a:ln>
        </p:spPr>
      </p:pic>
      <p:pic>
        <p:nvPicPr>
          <p:cNvPr id="934" name="Google Shape;934;p107"/>
          <p:cNvPicPr preferRelativeResize="0"/>
          <p:nvPr/>
        </p:nvPicPr>
        <p:blipFill>
          <a:blip r:embed="rId4">
            <a:alphaModFix/>
          </a:blip>
          <a:stretch>
            <a:fillRect/>
          </a:stretch>
        </p:blipFill>
        <p:spPr>
          <a:xfrm>
            <a:off x="5016650" y="1461387"/>
            <a:ext cx="3599376" cy="3066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38" name="Shape 938"/>
        <p:cNvGrpSpPr/>
        <p:nvPr/>
      </p:nvGrpSpPr>
      <p:grpSpPr>
        <a:xfrm>
          <a:off x="0" y="0"/>
          <a:ext cx="0" cy="0"/>
          <a:chOff x="0" y="0"/>
          <a:chExt cx="0" cy="0"/>
        </a:xfrm>
      </p:grpSpPr>
      <p:sp>
        <p:nvSpPr>
          <p:cNvPr id="939" name="Google Shape;939;p108"/>
          <p:cNvSpPr txBox="1"/>
          <p:nvPr>
            <p:ph type="ctrTitle"/>
          </p:nvPr>
        </p:nvSpPr>
        <p:spPr>
          <a:xfrm>
            <a:off x="1717050" y="476950"/>
            <a:ext cx="5709900" cy="111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 Add or Subtract within 10</a:t>
            </a:r>
            <a:endParaRPr b="0" sz="3000">
              <a:solidFill>
                <a:schemeClr val="accent5"/>
              </a:solidFill>
              <a:latin typeface="Hepta Slab"/>
              <a:ea typeface="Hepta Slab"/>
              <a:cs typeface="Hepta Slab"/>
              <a:sym typeface="Hepta Slab"/>
            </a:endParaRPr>
          </a:p>
        </p:txBody>
      </p:sp>
      <p:sp>
        <p:nvSpPr>
          <p:cNvPr id="940" name="Google Shape;940;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41" name="Google Shape;941;p108"/>
          <p:cNvSpPr txBox="1"/>
          <p:nvPr/>
        </p:nvSpPr>
        <p:spPr>
          <a:xfrm>
            <a:off x="577475" y="574425"/>
            <a:ext cx="1559400" cy="44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Choose a center.</a:t>
            </a:r>
            <a:endParaRPr/>
          </a:p>
        </p:txBody>
      </p:sp>
      <p:pic>
        <p:nvPicPr>
          <p:cNvPr id="942" name="Google Shape;942;p108"/>
          <p:cNvPicPr preferRelativeResize="0"/>
          <p:nvPr/>
        </p:nvPicPr>
        <p:blipFill>
          <a:blip r:embed="rId3">
            <a:alphaModFix/>
          </a:blip>
          <a:stretch>
            <a:fillRect/>
          </a:stretch>
        </p:blipFill>
        <p:spPr>
          <a:xfrm>
            <a:off x="2005825" y="1740900"/>
            <a:ext cx="2390775" cy="2152650"/>
          </a:xfrm>
          <a:prstGeom prst="rect">
            <a:avLst/>
          </a:prstGeom>
          <a:noFill/>
          <a:ln>
            <a:noFill/>
          </a:ln>
        </p:spPr>
      </p:pic>
      <p:sp>
        <p:nvSpPr>
          <p:cNvPr id="943" name="Google Shape;943;p108"/>
          <p:cNvSpPr txBox="1"/>
          <p:nvPr/>
        </p:nvSpPr>
        <p:spPr>
          <a:xfrm>
            <a:off x="492300" y="2107625"/>
            <a:ext cx="1559400" cy="44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Bingo: Add or Subtract 1 or 2</a:t>
            </a:r>
            <a:endParaRPr/>
          </a:p>
        </p:txBody>
      </p:sp>
      <p:pic>
        <p:nvPicPr>
          <p:cNvPr id="944" name="Google Shape;944;p108"/>
          <p:cNvPicPr preferRelativeResize="0"/>
          <p:nvPr/>
        </p:nvPicPr>
        <p:blipFill>
          <a:blip r:embed="rId4">
            <a:alphaModFix/>
          </a:blip>
          <a:stretch>
            <a:fillRect/>
          </a:stretch>
        </p:blipFill>
        <p:spPr>
          <a:xfrm>
            <a:off x="6337800" y="1661450"/>
            <a:ext cx="2271150" cy="2311550"/>
          </a:xfrm>
          <a:prstGeom prst="rect">
            <a:avLst/>
          </a:prstGeom>
          <a:noFill/>
          <a:ln>
            <a:noFill/>
          </a:ln>
        </p:spPr>
      </p:pic>
      <p:sp>
        <p:nvSpPr>
          <p:cNvPr id="945" name="Google Shape;945;p108"/>
          <p:cNvSpPr txBox="1"/>
          <p:nvPr/>
        </p:nvSpPr>
        <p:spPr>
          <a:xfrm>
            <a:off x="4580925" y="2107625"/>
            <a:ext cx="1710000" cy="44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Make the Number: Add or Subtract within 10</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49" name="Shape 949"/>
        <p:cNvGrpSpPr/>
        <p:nvPr/>
      </p:nvGrpSpPr>
      <p:grpSpPr>
        <a:xfrm>
          <a:off x="0" y="0"/>
          <a:ext cx="0" cy="0"/>
          <a:chOff x="0" y="0"/>
          <a:chExt cx="0" cy="0"/>
        </a:xfrm>
      </p:grpSpPr>
      <p:sp>
        <p:nvSpPr>
          <p:cNvPr id="950" name="Google Shape;950;p109"/>
          <p:cNvSpPr txBox="1"/>
          <p:nvPr>
            <p:ph type="ctrTitle"/>
          </p:nvPr>
        </p:nvSpPr>
        <p:spPr>
          <a:xfrm>
            <a:off x="1317650" y="498425"/>
            <a:ext cx="6276300" cy="169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Today we chose activities to work on and worked with a partner during center time.</a:t>
            </a:r>
            <a:endParaRPr sz="18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sz="3000">
              <a:solidFill>
                <a:schemeClr val="accent4"/>
              </a:solidFill>
              <a:latin typeface="Hepta Slab"/>
              <a:ea typeface="Hepta Slab"/>
              <a:cs typeface="Hepta Slab"/>
              <a:sym typeface="Hepta Slab"/>
            </a:endParaRPr>
          </a:p>
        </p:txBody>
      </p:sp>
      <p:sp>
        <p:nvSpPr>
          <p:cNvPr id="951" name="Google Shape;951;p10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52" name="Google Shape;952;p109"/>
          <p:cNvSpPr/>
          <p:nvPr/>
        </p:nvSpPr>
        <p:spPr>
          <a:xfrm flipH="1">
            <a:off x="1445379" y="2072175"/>
            <a:ext cx="1952796" cy="197327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09"/>
          <p:cNvSpPr txBox="1"/>
          <p:nvPr/>
        </p:nvSpPr>
        <p:spPr>
          <a:xfrm>
            <a:off x="1860900" y="2196100"/>
            <a:ext cx="12714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How did you and your partner work together during centers? </a:t>
            </a:r>
            <a:endParaRPr sz="1500"/>
          </a:p>
        </p:txBody>
      </p:sp>
      <p:pic>
        <p:nvPicPr>
          <p:cNvPr id="954" name="Google Shape;954;p109"/>
          <p:cNvPicPr preferRelativeResize="0"/>
          <p:nvPr/>
        </p:nvPicPr>
        <p:blipFill>
          <a:blip r:embed="rId3">
            <a:alphaModFix/>
          </a:blip>
          <a:stretch>
            <a:fillRect/>
          </a:stretch>
        </p:blipFill>
        <p:spPr>
          <a:xfrm>
            <a:off x="3538538" y="2741525"/>
            <a:ext cx="2066925" cy="1828800"/>
          </a:xfrm>
          <a:prstGeom prst="rect">
            <a:avLst/>
          </a:prstGeom>
          <a:noFill/>
          <a:ln>
            <a:noFill/>
          </a:ln>
        </p:spPr>
      </p:pic>
      <p:sp>
        <p:nvSpPr>
          <p:cNvPr id="955" name="Google Shape;955;p109"/>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956" name="Google Shape;956;p109"/>
          <p:cNvSpPr/>
          <p:nvPr/>
        </p:nvSpPr>
        <p:spPr>
          <a:xfrm>
            <a:off x="5817429" y="1765925"/>
            <a:ext cx="1952796" cy="197327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109"/>
          <p:cNvSpPr txBox="1"/>
          <p:nvPr/>
        </p:nvSpPr>
        <p:spPr>
          <a:xfrm flipH="1">
            <a:off x="6083304" y="1889850"/>
            <a:ext cx="12714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What went well? What can we continue to work on?</a:t>
            </a:r>
            <a:r>
              <a:rPr lang="en" sz="1500"/>
              <a:t> </a:t>
            </a:r>
            <a:endParaRPr sz="150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961" name="Shape 961"/>
        <p:cNvGrpSpPr/>
        <p:nvPr/>
      </p:nvGrpSpPr>
      <p:grpSpPr>
        <a:xfrm>
          <a:off x="0" y="0"/>
          <a:ext cx="0" cy="0"/>
          <a:chOff x="0" y="0"/>
          <a:chExt cx="0" cy="0"/>
        </a:xfrm>
      </p:grpSpPr>
      <p:sp>
        <p:nvSpPr>
          <p:cNvPr id="962" name="Google Shape;962;p110"/>
          <p:cNvSpPr txBox="1"/>
          <p:nvPr>
            <p:ph type="ctrTitle"/>
          </p:nvPr>
        </p:nvSpPr>
        <p:spPr>
          <a:xfrm>
            <a:off x="839550" y="16223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Story Problems about Pets</a:t>
            </a:r>
            <a:endParaRPr sz="4400">
              <a:solidFill>
                <a:srgbClr val="434343"/>
              </a:solidFill>
              <a:latin typeface="Hepta Slab"/>
              <a:ea typeface="Hepta Slab"/>
              <a:cs typeface="Hepta Slab"/>
              <a:sym typeface="Hepta Slab"/>
            </a:endParaRPr>
          </a:p>
        </p:txBody>
      </p:sp>
      <p:sp>
        <p:nvSpPr>
          <p:cNvPr id="963" name="Google Shape;963;p110"/>
          <p:cNvSpPr txBox="1"/>
          <p:nvPr/>
        </p:nvSpPr>
        <p:spPr>
          <a:xfrm>
            <a:off x="2778450" y="26794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equations to match story problems. </a:t>
            </a:r>
            <a:endParaRPr>
              <a:latin typeface="Quicksand"/>
              <a:ea typeface="Quicksand"/>
              <a:cs typeface="Quicksand"/>
              <a:sym typeface="Quicksand"/>
            </a:endParaRPr>
          </a:p>
        </p:txBody>
      </p:sp>
      <p:sp>
        <p:nvSpPr>
          <p:cNvPr id="964" name="Google Shape;964;p110"/>
          <p:cNvSpPr/>
          <p:nvPr/>
        </p:nvSpPr>
        <p:spPr>
          <a:xfrm>
            <a:off x="2311027" y="27572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11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a:t>
            </a:r>
            <a:endParaRPr sz="1100">
              <a:latin typeface="Quicksand"/>
              <a:ea typeface="Quicksand"/>
              <a:cs typeface="Quicksand"/>
              <a:sym typeface="Quicksand"/>
            </a:endParaRPr>
          </a:p>
        </p:txBody>
      </p:sp>
      <p:sp>
        <p:nvSpPr>
          <p:cNvPr id="966" name="Google Shape;966;p110"/>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70" name="Shape 970"/>
        <p:cNvGrpSpPr/>
        <p:nvPr/>
      </p:nvGrpSpPr>
      <p:grpSpPr>
        <a:xfrm>
          <a:off x="0" y="0"/>
          <a:ext cx="0" cy="0"/>
          <a:chOff x="0" y="0"/>
          <a:chExt cx="0" cy="0"/>
        </a:xfrm>
      </p:grpSpPr>
      <p:sp>
        <p:nvSpPr>
          <p:cNvPr id="971" name="Google Shape;971;p111"/>
          <p:cNvSpPr txBox="1"/>
          <p:nvPr>
            <p:ph type="ctrTitle"/>
          </p:nvPr>
        </p:nvSpPr>
        <p:spPr>
          <a:xfrm>
            <a:off x="1381950" y="751300"/>
            <a:ext cx="6380100" cy="62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Notice and Wonder: Kiran’s Fish</a:t>
            </a:r>
            <a:endParaRPr b="0" sz="2700">
              <a:solidFill>
                <a:schemeClr val="accent5"/>
              </a:solidFill>
              <a:latin typeface="Hepta Slab"/>
              <a:ea typeface="Hepta Slab"/>
              <a:cs typeface="Hepta Slab"/>
              <a:sym typeface="Hepta Slab"/>
            </a:endParaRPr>
          </a:p>
        </p:txBody>
      </p:sp>
      <p:sp>
        <p:nvSpPr>
          <p:cNvPr id="972" name="Google Shape;972;p11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973" name="Google Shape;973;p111"/>
          <p:cNvPicPr preferRelativeResize="0"/>
          <p:nvPr/>
        </p:nvPicPr>
        <p:blipFill>
          <a:blip r:embed="rId3">
            <a:alphaModFix/>
          </a:blip>
          <a:stretch>
            <a:fillRect/>
          </a:stretch>
        </p:blipFill>
        <p:spPr>
          <a:xfrm>
            <a:off x="2375325" y="1671625"/>
            <a:ext cx="4403338" cy="1066700"/>
          </a:xfrm>
          <a:prstGeom prst="rect">
            <a:avLst/>
          </a:prstGeom>
          <a:noFill/>
          <a:ln cap="flat" cmpd="sng" w="19050">
            <a:solidFill>
              <a:schemeClr val="dk2"/>
            </a:solidFill>
            <a:prstDash val="solid"/>
            <a:round/>
            <a:headEnd len="sm" w="sm" type="none"/>
            <a:tailEnd len="sm" w="sm" type="none"/>
          </a:ln>
        </p:spPr>
      </p:pic>
      <p:pic>
        <p:nvPicPr>
          <p:cNvPr id="974" name="Google Shape;974;p111"/>
          <p:cNvPicPr preferRelativeResize="0"/>
          <p:nvPr/>
        </p:nvPicPr>
        <p:blipFill rotWithShape="1">
          <a:blip r:embed="rId4">
            <a:alphaModFix/>
          </a:blip>
          <a:srcRect b="0" l="0" r="0" t="53253"/>
          <a:stretch/>
        </p:blipFill>
        <p:spPr>
          <a:xfrm>
            <a:off x="3592550" y="2972525"/>
            <a:ext cx="2241150" cy="1618875"/>
          </a:xfrm>
          <a:prstGeom prst="rect">
            <a:avLst/>
          </a:prstGeom>
          <a:noFill/>
          <a:ln cap="flat" cmpd="sng" w="19050">
            <a:solidFill>
              <a:schemeClr val="dk2"/>
            </a:solidFill>
            <a:prstDash val="solid"/>
            <a:round/>
            <a:headEnd len="sm" w="sm" type="none"/>
            <a:tailEnd len="sm" w="sm" type="none"/>
          </a:ln>
        </p:spPr>
      </p:pic>
      <p:sp>
        <p:nvSpPr>
          <p:cNvPr id="975" name="Google Shape;975;p111"/>
          <p:cNvSpPr/>
          <p:nvPr/>
        </p:nvSpPr>
        <p:spPr>
          <a:xfrm rot="-685926">
            <a:off x="636082" y="1783306"/>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11"/>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977" name="Google Shape;977;p111"/>
          <p:cNvSpPr/>
          <p:nvPr/>
        </p:nvSpPr>
        <p:spPr>
          <a:xfrm rot="963630">
            <a:off x="6950258" y="2201829"/>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11"/>
          <p:cNvSpPr txBox="1"/>
          <p:nvPr/>
        </p:nvSpPr>
        <p:spPr>
          <a:xfrm rot="892376">
            <a:off x="7221064" y="22465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82" name="Shape 982"/>
        <p:cNvGrpSpPr/>
        <p:nvPr/>
      </p:nvGrpSpPr>
      <p:grpSpPr>
        <a:xfrm>
          <a:off x="0" y="0"/>
          <a:ext cx="0" cy="0"/>
          <a:chOff x="0" y="0"/>
          <a:chExt cx="0" cy="0"/>
        </a:xfrm>
      </p:grpSpPr>
      <p:sp>
        <p:nvSpPr>
          <p:cNvPr id="983" name="Google Shape;983;p112"/>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Three Reads: Kiran’s Fish</a:t>
            </a:r>
            <a:endParaRPr b="0" sz="3000">
              <a:solidFill>
                <a:schemeClr val="accent5"/>
              </a:solidFill>
              <a:latin typeface="Hepta Slab"/>
              <a:ea typeface="Hepta Slab"/>
              <a:cs typeface="Hepta Slab"/>
              <a:sym typeface="Hepta Slab"/>
            </a:endParaRPr>
          </a:p>
        </p:txBody>
      </p:sp>
      <p:sp>
        <p:nvSpPr>
          <p:cNvPr id="984" name="Google Shape;984;p1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85" name="Google Shape;985;p112"/>
          <p:cNvPicPr preferRelativeResize="0"/>
          <p:nvPr/>
        </p:nvPicPr>
        <p:blipFill>
          <a:blip r:embed="rId3">
            <a:alphaModFix/>
          </a:blip>
          <a:stretch>
            <a:fillRect/>
          </a:stretch>
        </p:blipFill>
        <p:spPr>
          <a:xfrm>
            <a:off x="735575" y="1256488"/>
            <a:ext cx="6457950" cy="1857375"/>
          </a:xfrm>
          <a:prstGeom prst="rect">
            <a:avLst/>
          </a:prstGeom>
          <a:noFill/>
          <a:ln cap="flat" cmpd="sng" w="19050">
            <a:solidFill>
              <a:schemeClr val="dk2"/>
            </a:solidFill>
            <a:prstDash val="solid"/>
            <a:round/>
            <a:headEnd len="sm" w="sm" type="none"/>
            <a:tailEnd len="sm" w="sm" type="none"/>
          </a:ln>
        </p:spPr>
      </p:pic>
      <p:pic>
        <p:nvPicPr>
          <p:cNvPr id="986" name="Google Shape;986;p112"/>
          <p:cNvPicPr preferRelativeResize="0"/>
          <p:nvPr/>
        </p:nvPicPr>
        <p:blipFill rotWithShape="1">
          <a:blip r:embed="rId4">
            <a:alphaModFix/>
          </a:blip>
          <a:srcRect b="0" l="0" r="0" t="48644"/>
          <a:stretch/>
        </p:blipFill>
        <p:spPr>
          <a:xfrm>
            <a:off x="1114750" y="3392375"/>
            <a:ext cx="2240299" cy="750250"/>
          </a:xfrm>
          <a:prstGeom prst="rect">
            <a:avLst/>
          </a:prstGeom>
          <a:noFill/>
          <a:ln cap="flat" cmpd="sng" w="19050">
            <a:solidFill>
              <a:schemeClr val="dk2"/>
            </a:solidFill>
            <a:prstDash val="solid"/>
            <a:round/>
            <a:headEnd len="sm" w="sm" type="none"/>
            <a:tailEnd len="sm" w="sm" type="none"/>
          </a:ln>
        </p:spPr>
      </p:pic>
      <p:pic>
        <p:nvPicPr>
          <p:cNvPr id="987" name="Google Shape;987;p112"/>
          <p:cNvPicPr preferRelativeResize="0"/>
          <p:nvPr/>
        </p:nvPicPr>
        <p:blipFill>
          <a:blip r:embed="rId5">
            <a:alphaModFix/>
          </a:blip>
          <a:stretch>
            <a:fillRect/>
          </a:stretch>
        </p:blipFill>
        <p:spPr>
          <a:xfrm>
            <a:off x="3887475" y="3392373"/>
            <a:ext cx="4415049" cy="537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91" name="Shape 991"/>
        <p:cNvGrpSpPr/>
        <p:nvPr/>
      </p:nvGrpSpPr>
      <p:grpSpPr>
        <a:xfrm>
          <a:off x="0" y="0"/>
          <a:ext cx="0" cy="0"/>
          <a:chOff x="0" y="0"/>
          <a:chExt cx="0" cy="0"/>
        </a:xfrm>
      </p:grpSpPr>
      <p:sp>
        <p:nvSpPr>
          <p:cNvPr id="992" name="Google Shape;992;p113"/>
          <p:cNvSpPr txBox="1"/>
          <p:nvPr>
            <p:ph type="ctrTitle"/>
          </p:nvPr>
        </p:nvSpPr>
        <p:spPr>
          <a:xfrm>
            <a:off x="1618800" y="431650"/>
            <a:ext cx="5906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Tyler and Clare’s Pets </a:t>
            </a:r>
            <a:endParaRPr b="0" sz="3000">
              <a:solidFill>
                <a:schemeClr val="accent5"/>
              </a:solidFill>
              <a:latin typeface="Hepta Slab"/>
              <a:ea typeface="Hepta Slab"/>
              <a:cs typeface="Hepta Slab"/>
              <a:sym typeface="Hepta Slab"/>
            </a:endParaRPr>
          </a:p>
        </p:txBody>
      </p:sp>
      <p:sp>
        <p:nvSpPr>
          <p:cNvPr id="993" name="Google Shape;993;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994" name="Google Shape;994;p113"/>
          <p:cNvPicPr preferRelativeResize="0"/>
          <p:nvPr/>
        </p:nvPicPr>
        <p:blipFill>
          <a:blip r:embed="rId3">
            <a:alphaModFix/>
          </a:blip>
          <a:stretch>
            <a:fillRect/>
          </a:stretch>
        </p:blipFill>
        <p:spPr>
          <a:xfrm>
            <a:off x="1410450" y="1472375"/>
            <a:ext cx="6073074" cy="2647250"/>
          </a:xfrm>
          <a:prstGeom prst="rect">
            <a:avLst/>
          </a:prstGeom>
          <a:noFill/>
          <a:ln cap="flat" cmpd="sng" w="19050">
            <a:solidFill>
              <a:schemeClr val="dk2"/>
            </a:solidFill>
            <a:prstDash val="solid"/>
            <a:round/>
            <a:headEnd len="sm" w="sm" type="none"/>
            <a:tailEnd len="sm" w="sm" type="none"/>
          </a:ln>
        </p:spPr>
      </p:pic>
      <p:pic>
        <p:nvPicPr>
          <p:cNvPr id="995" name="Google Shape;995;p113"/>
          <p:cNvPicPr preferRelativeResize="0"/>
          <p:nvPr/>
        </p:nvPicPr>
        <p:blipFill>
          <a:blip r:embed="rId4">
            <a:alphaModFix/>
          </a:blip>
          <a:stretch>
            <a:fillRect/>
          </a:stretch>
        </p:blipFill>
        <p:spPr>
          <a:xfrm rot="-718815">
            <a:off x="651000" y="706749"/>
            <a:ext cx="1099302" cy="602901"/>
          </a:xfrm>
          <a:prstGeom prst="rect">
            <a:avLst/>
          </a:prstGeom>
          <a:noFill/>
          <a:ln cap="flat" cmpd="sng" w="19050">
            <a:solidFill>
              <a:schemeClr val="dk2"/>
            </a:solidFill>
            <a:prstDash val="solid"/>
            <a:round/>
            <a:headEnd len="sm" w="sm" type="none"/>
            <a:tailEnd len="sm" w="sm" type="none"/>
          </a:ln>
        </p:spPr>
      </p:pic>
      <p:pic>
        <p:nvPicPr>
          <p:cNvPr id="996" name="Google Shape;996;p113"/>
          <p:cNvPicPr preferRelativeResize="0"/>
          <p:nvPr/>
        </p:nvPicPr>
        <p:blipFill>
          <a:blip r:embed="rId5">
            <a:alphaModFix/>
          </a:blip>
          <a:stretch>
            <a:fillRect/>
          </a:stretch>
        </p:blipFill>
        <p:spPr>
          <a:xfrm rot="982785">
            <a:off x="7754413" y="3674473"/>
            <a:ext cx="776774" cy="90940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00" name="Shape 1000"/>
        <p:cNvGrpSpPr/>
        <p:nvPr/>
      </p:nvGrpSpPr>
      <p:grpSpPr>
        <a:xfrm>
          <a:off x="0" y="0"/>
          <a:ext cx="0" cy="0"/>
          <a:chOff x="0" y="0"/>
          <a:chExt cx="0" cy="0"/>
        </a:xfrm>
      </p:grpSpPr>
      <p:sp>
        <p:nvSpPr>
          <p:cNvPr id="1001" name="Google Shape;1001;p11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02" name="Google Shape;1002;p114"/>
          <p:cNvSpPr txBox="1"/>
          <p:nvPr/>
        </p:nvSpPr>
        <p:spPr>
          <a:xfrm>
            <a:off x="1591238" y="2095500"/>
            <a:ext cx="1547400" cy="95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does the 2 stand for in the story problem?</a:t>
            </a:r>
            <a:endParaRPr/>
          </a:p>
        </p:txBody>
      </p:sp>
      <p:pic>
        <p:nvPicPr>
          <p:cNvPr id="1003" name="Google Shape;1003;p114"/>
          <p:cNvPicPr preferRelativeResize="0"/>
          <p:nvPr/>
        </p:nvPicPr>
        <p:blipFill>
          <a:blip r:embed="rId3">
            <a:alphaModFix/>
          </a:blip>
          <a:stretch>
            <a:fillRect/>
          </a:stretch>
        </p:blipFill>
        <p:spPr>
          <a:xfrm>
            <a:off x="3428550" y="2421450"/>
            <a:ext cx="2452900" cy="2170327"/>
          </a:xfrm>
          <a:prstGeom prst="rect">
            <a:avLst/>
          </a:prstGeom>
          <a:noFill/>
          <a:ln>
            <a:noFill/>
          </a:ln>
        </p:spPr>
      </p:pic>
      <p:sp>
        <p:nvSpPr>
          <p:cNvPr id="1004" name="Google Shape;1004;p114"/>
          <p:cNvSpPr/>
          <p:nvPr/>
        </p:nvSpPr>
        <p:spPr>
          <a:xfrm flipH="1">
            <a:off x="1305319" y="1772950"/>
            <a:ext cx="1980881" cy="190989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5" name="Google Shape;1005;p114"/>
          <p:cNvPicPr preferRelativeResize="0"/>
          <p:nvPr/>
        </p:nvPicPr>
        <p:blipFill>
          <a:blip r:embed="rId4">
            <a:alphaModFix/>
          </a:blip>
          <a:stretch>
            <a:fillRect/>
          </a:stretch>
        </p:blipFill>
        <p:spPr>
          <a:xfrm>
            <a:off x="2583275" y="860050"/>
            <a:ext cx="3588063" cy="841500"/>
          </a:xfrm>
          <a:prstGeom prst="rect">
            <a:avLst/>
          </a:prstGeom>
          <a:noFill/>
          <a:ln cap="flat" cmpd="sng" w="19050">
            <a:solidFill>
              <a:schemeClr val="dk2"/>
            </a:solidFill>
            <a:prstDash val="solid"/>
            <a:round/>
            <a:headEnd len="sm" w="sm" type="none"/>
            <a:tailEnd len="sm" w="sm" type="none"/>
          </a:ln>
        </p:spPr>
      </p:pic>
      <p:sp>
        <p:nvSpPr>
          <p:cNvPr id="1006" name="Google Shape;1006;p114"/>
          <p:cNvSpPr/>
          <p:nvPr/>
        </p:nvSpPr>
        <p:spPr>
          <a:xfrm>
            <a:off x="6059951" y="1393450"/>
            <a:ext cx="1757709" cy="179556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14"/>
          <p:cNvSpPr txBox="1"/>
          <p:nvPr/>
        </p:nvSpPr>
        <p:spPr>
          <a:xfrm>
            <a:off x="6171350" y="1772950"/>
            <a:ext cx="1381800" cy="69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What does the 4 stand for in the story problem?</a:t>
            </a:r>
            <a:endParaRPr>
              <a:solidFill>
                <a:schemeClr val="dk1"/>
              </a:solidFill>
            </a:endParaRPr>
          </a:p>
        </p:txBody>
      </p:sp>
      <p:sp>
        <p:nvSpPr>
          <p:cNvPr id="1008" name="Google Shape;1008;p114"/>
          <p:cNvSpPr/>
          <p:nvPr/>
        </p:nvSpPr>
        <p:spPr>
          <a:xfrm>
            <a:off x="6059949" y="3189025"/>
            <a:ext cx="1679097" cy="148904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14"/>
          <p:cNvSpPr txBox="1"/>
          <p:nvPr/>
        </p:nvSpPr>
        <p:spPr>
          <a:xfrm>
            <a:off x="6245938" y="3360371"/>
            <a:ext cx="1307100" cy="59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chemeClr val="dk1"/>
                </a:solidFill>
              </a:rPr>
              <a:t>What does the 6 stand for in the story problem?</a:t>
            </a:r>
            <a:endParaRPr sz="1300">
              <a:solidFill>
                <a:schemeClr val="dk1"/>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013" name="Shape 1013"/>
        <p:cNvGrpSpPr/>
        <p:nvPr/>
      </p:nvGrpSpPr>
      <p:grpSpPr>
        <a:xfrm>
          <a:off x="0" y="0"/>
          <a:ext cx="0" cy="0"/>
          <a:chOff x="0" y="0"/>
          <a:chExt cx="0" cy="0"/>
        </a:xfrm>
      </p:grpSpPr>
      <p:sp>
        <p:nvSpPr>
          <p:cNvPr id="1014" name="Google Shape;1014;p115"/>
          <p:cNvSpPr txBox="1"/>
          <p:nvPr>
            <p:ph type="ctrTitle"/>
          </p:nvPr>
        </p:nvSpPr>
        <p:spPr>
          <a:xfrm>
            <a:off x="1440900" y="1522075"/>
            <a:ext cx="6262200" cy="12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Shake and Spill</a:t>
            </a:r>
            <a:endParaRPr sz="4400">
              <a:solidFill>
                <a:srgbClr val="434343"/>
              </a:solidFill>
              <a:latin typeface="Hepta Slab"/>
              <a:ea typeface="Hepta Slab"/>
              <a:cs typeface="Hepta Slab"/>
              <a:sym typeface="Hepta Slab"/>
            </a:endParaRPr>
          </a:p>
        </p:txBody>
      </p:sp>
      <p:sp>
        <p:nvSpPr>
          <p:cNvPr id="1015" name="Google Shape;1015;p115"/>
          <p:cNvSpPr txBox="1"/>
          <p:nvPr/>
        </p:nvSpPr>
        <p:spPr>
          <a:xfrm>
            <a:off x="2367125" y="2842725"/>
            <a:ext cx="6309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think about breaking numbers apart and putting them back together.</a:t>
            </a:r>
            <a:endParaRPr>
              <a:latin typeface="Quicksand"/>
              <a:ea typeface="Quicksand"/>
              <a:cs typeface="Quicksand"/>
              <a:sym typeface="Quicksand"/>
            </a:endParaRPr>
          </a:p>
        </p:txBody>
      </p:sp>
      <p:sp>
        <p:nvSpPr>
          <p:cNvPr id="1016" name="Google Shape;1016;p115"/>
          <p:cNvSpPr/>
          <p:nvPr/>
        </p:nvSpPr>
        <p:spPr>
          <a:xfrm>
            <a:off x="1924952"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11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1.OA.C.6, 1.OA.D.7</a:t>
            </a:r>
            <a:endParaRPr sz="1100">
              <a:latin typeface="Quicksand"/>
              <a:ea typeface="Quicksand"/>
              <a:cs typeface="Quicksand"/>
              <a:sym typeface="Quicksand"/>
            </a:endParaRPr>
          </a:p>
        </p:txBody>
      </p:sp>
      <p:sp>
        <p:nvSpPr>
          <p:cNvPr id="1018" name="Google Shape;1018;p115"/>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22" name="Shape 1022"/>
        <p:cNvGrpSpPr/>
        <p:nvPr/>
      </p:nvGrpSpPr>
      <p:grpSpPr>
        <a:xfrm>
          <a:off x="0" y="0"/>
          <a:ext cx="0" cy="0"/>
          <a:chOff x="0" y="0"/>
          <a:chExt cx="0" cy="0"/>
        </a:xfrm>
      </p:grpSpPr>
      <p:sp>
        <p:nvSpPr>
          <p:cNvPr id="1023" name="Google Shape;1023;p116"/>
          <p:cNvSpPr txBox="1"/>
          <p:nvPr>
            <p:ph type="ctrTitle"/>
          </p:nvPr>
        </p:nvSpPr>
        <p:spPr>
          <a:xfrm>
            <a:off x="2253600" y="695225"/>
            <a:ext cx="4636800" cy="67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How Many Do You See: Two-color Counters</a:t>
            </a:r>
            <a:endParaRPr b="0" sz="2700">
              <a:solidFill>
                <a:schemeClr val="accent5"/>
              </a:solidFill>
              <a:latin typeface="Hepta Slab"/>
              <a:ea typeface="Hepta Slab"/>
              <a:cs typeface="Hepta Slab"/>
              <a:sym typeface="Hepta Slab"/>
            </a:endParaRPr>
          </a:p>
        </p:txBody>
      </p:sp>
      <p:sp>
        <p:nvSpPr>
          <p:cNvPr id="1024" name="Google Shape;1024;p11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25" name="Google Shape;1025;p116"/>
          <p:cNvSpPr/>
          <p:nvPr/>
        </p:nvSpPr>
        <p:spPr>
          <a:xfrm rot="-567788">
            <a:off x="774427" y="19909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16"/>
          <p:cNvSpPr txBox="1"/>
          <p:nvPr/>
        </p:nvSpPr>
        <p:spPr>
          <a:xfrm rot="-622673">
            <a:off x="1158213" y="20516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dots do you see?</a:t>
            </a:r>
            <a:endParaRPr sz="1900">
              <a:solidFill>
                <a:srgbClr val="0097A7"/>
              </a:solidFill>
              <a:latin typeface="Caveat Brush"/>
              <a:ea typeface="Caveat Brush"/>
              <a:cs typeface="Caveat Brush"/>
              <a:sym typeface="Caveat Brush"/>
            </a:endParaRPr>
          </a:p>
        </p:txBody>
      </p:sp>
      <p:sp>
        <p:nvSpPr>
          <p:cNvPr id="1027" name="Google Shape;1027;p116"/>
          <p:cNvSpPr/>
          <p:nvPr/>
        </p:nvSpPr>
        <p:spPr>
          <a:xfrm rot="913624">
            <a:off x="6093285" y="28615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116"/>
          <p:cNvSpPr txBox="1"/>
          <p:nvPr/>
        </p:nvSpPr>
        <p:spPr>
          <a:xfrm rot="845611">
            <a:off x="6418310" y="29222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1029" name="Google Shape;1029;p116"/>
          <p:cNvPicPr preferRelativeResize="0"/>
          <p:nvPr/>
        </p:nvPicPr>
        <p:blipFill rotWithShape="1">
          <a:blip r:embed="rId3">
            <a:alphaModFix/>
          </a:blip>
          <a:srcRect b="0" l="10729" r="6482" t="0"/>
          <a:stretch/>
        </p:blipFill>
        <p:spPr>
          <a:xfrm>
            <a:off x="3748750" y="2170450"/>
            <a:ext cx="1908300" cy="1219200"/>
          </a:xfrm>
          <a:prstGeom prst="rect">
            <a:avLst/>
          </a:prstGeom>
          <a:noFill/>
          <a:ln>
            <a:noFill/>
          </a:ln>
        </p:spPr>
      </p:pic>
      <p:sp>
        <p:nvSpPr>
          <p:cNvPr id="1030" name="Google Shape;1030;p116"/>
          <p:cNvSpPr/>
          <p:nvPr/>
        </p:nvSpPr>
        <p:spPr>
          <a:xfrm>
            <a:off x="3663575" y="2120750"/>
            <a:ext cx="2032200" cy="1399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34" name="Shape 1034"/>
        <p:cNvGrpSpPr/>
        <p:nvPr/>
      </p:nvGrpSpPr>
      <p:grpSpPr>
        <a:xfrm>
          <a:off x="0" y="0"/>
          <a:ext cx="0" cy="0"/>
          <a:chOff x="0" y="0"/>
          <a:chExt cx="0" cy="0"/>
        </a:xfrm>
      </p:grpSpPr>
      <p:sp>
        <p:nvSpPr>
          <p:cNvPr id="1035" name="Google Shape;1035;p117"/>
          <p:cNvSpPr txBox="1"/>
          <p:nvPr>
            <p:ph type="ctrTitle"/>
          </p:nvPr>
        </p:nvSpPr>
        <p:spPr>
          <a:xfrm>
            <a:off x="2253600" y="695225"/>
            <a:ext cx="4636800" cy="67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How Many Do You See: Two-color Counters</a:t>
            </a:r>
            <a:endParaRPr b="0" sz="2700">
              <a:solidFill>
                <a:schemeClr val="accent5"/>
              </a:solidFill>
              <a:latin typeface="Hepta Slab"/>
              <a:ea typeface="Hepta Slab"/>
              <a:cs typeface="Hepta Slab"/>
              <a:sym typeface="Hepta Slab"/>
            </a:endParaRPr>
          </a:p>
        </p:txBody>
      </p:sp>
      <p:sp>
        <p:nvSpPr>
          <p:cNvPr id="1036" name="Google Shape;1036;p11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37" name="Google Shape;1037;p117"/>
          <p:cNvSpPr/>
          <p:nvPr/>
        </p:nvSpPr>
        <p:spPr>
          <a:xfrm rot="-567788">
            <a:off x="774427" y="19909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117"/>
          <p:cNvSpPr txBox="1"/>
          <p:nvPr/>
        </p:nvSpPr>
        <p:spPr>
          <a:xfrm rot="-622673">
            <a:off x="1158213" y="20516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dots do you see?</a:t>
            </a:r>
            <a:endParaRPr sz="1900">
              <a:solidFill>
                <a:srgbClr val="0097A7"/>
              </a:solidFill>
              <a:latin typeface="Caveat Brush"/>
              <a:ea typeface="Caveat Brush"/>
              <a:cs typeface="Caveat Brush"/>
              <a:sym typeface="Caveat Brush"/>
            </a:endParaRPr>
          </a:p>
        </p:txBody>
      </p:sp>
      <p:sp>
        <p:nvSpPr>
          <p:cNvPr id="1039" name="Google Shape;1039;p117"/>
          <p:cNvSpPr/>
          <p:nvPr/>
        </p:nvSpPr>
        <p:spPr>
          <a:xfrm rot="913624">
            <a:off x="6093285" y="28615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117"/>
          <p:cNvSpPr txBox="1"/>
          <p:nvPr/>
        </p:nvSpPr>
        <p:spPr>
          <a:xfrm rot="845611">
            <a:off x="6418310" y="29222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1041" name="Google Shape;1041;p117"/>
          <p:cNvPicPr preferRelativeResize="0"/>
          <p:nvPr/>
        </p:nvPicPr>
        <p:blipFill>
          <a:blip r:embed="rId3">
            <a:alphaModFix/>
          </a:blip>
          <a:stretch>
            <a:fillRect/>
          </a:stretch>
        </p:blipFill>
        <p:spPr>
          <a:xfrm>
            <a:off x="3705575" y="2143125"/>
            <a:ext cx="2009775" cy="857250"/>
          </a:xfrm>
          <a:prstGeom prst="rect">
            <a:avLst/>
          </a:prstGeom>
          <a:noFill/>
          <a:ln>
            <a:noFill/>
          </a:ln>
        </p:spPr>
      </p:pic>
      <p:sp>
        <p:nvSpPr>
          <p:cNvPr id="1042" name="Google Shape;1042;p117"/>
          <p:cNvSpPr/>
          <p:nvPr/>
        </p:nvSpPr>
        <p:spPr>
          <a:xfrm>
            <a:off x="3663950" y="1871850"/>
            <a:ext cx="2032200" cy="1399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46" name="Shape 1046"/>
        <p:cNvGrpSpPr/>
        <p:nvPr/>
      </p:nvGrpSpPr>
      <p:grpSpPr>
        <a:xfrm>
          <a:off x="0" y="0"/>
          <a:ext cx="0" cy="0"/>
          <a:chOff x="0" y="0"/>
          <a:chExt cx="0" cy="0"/>
        </a:xfrm>
      </p:grpSpPr>
      <p:sp>
        <p:nvSpPr>
          <p:cNvPr id="1047" name="Google Shape;1047;p118"/>
          <p:cNvSpPr txBox="1"/>
          <p:nvPr>
            <p:ph type="ctrTitle"/>
          </p:nvPr>
        </p:nvSpPr>
        <p:spPr>
          <a:xfrm>
            <a:off x="2253600" y="695225"/>
            <a:ext cx="4636800" cy="67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How Many Do You See: Two-color Counters</a:t>
            </a:r>
            <a:endParaRPr b="0" sz="2700">
              <a:solidFill>
                <a:schemeClr val="accent5"/>
              </a:solidFill>
              <a:latin typeface="Hepta Slab"/>
              <a:ea typeface="Hepta Slab"/>
              <a:cs typeface="Hepta Slab"/>
              <a:sym typeface="Hepta Slab"/>
            </a:endParaRPr>
          </a:p>
        </p:txBody>
      </p:sp>
      <p:sp>
        <p:nvSpPr>
          <p:cNvPr id="1048" name="Google Shape;1048;p11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49" name="Google Shape;1049;p118"/>
          <p:cNvSpPr/>
          <p:nvPr/>
        </p:nvSpPr>
        <p:spPr>
          <a:xfrm rot="-567788">
            <a:off x="774427" y="19909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118"/>
          <p:cNvSpPr txBox="1"/>
          <p:nvPr/>
        </p:nvSpPr>
        <p:spPr>
          <a:xfrm rot="-622673">
            <a:off x="1158213" y="20516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dots do you see?</a:t>
            </a:r>
            <a:endParaRPr sz="1900">
              <a:solidFill>
                <a:srgbClr val="0097A7"/>
              </a:solidFill>
              <a:latin typeface="Caveat Brush"/>
              <a:ea typeface="Caveat Brush"/>
              <a:cs typeface="Caveat Brush"/>
              <a:sym typeface="Caveat Brush"/>
            </a:endParaRPr>
          </a:p>
        </p:txBody>
      </p:sp>
      <p:sp>
        <p:nvSpPr>
          <p:cNvPr id="1051" name="Google Shape;1051;p118"/>
          <p:cNvSpPr/>
          <p:nvPr/>
        </p:nvSpPr>
        <p:spPr>
          <a:xfrm rot="913624">
            <a:off x="6093285" y="28615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118"/>
          <p:cNvSpPr txBox="1"/>
          <p:nvPr/>
        </p:nvSpPr>
        <p:spPr>
          <a:xfrm rot="845611">
            <a:off x="6418310" y="29222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1053" name="Google Shape;1053;p118"/>
          <p:cNvPicPr preferRelativeResize="0"/>
          <p:nvPr/>
        </p:nvPicPr>
        <p:blipFill>
          <a:blip r:embed="rId3">
            <a:alphaModFix/>
          </a:blip>
          <a:stretch>
            <a:fillRect/>
          </a:stretch>
        </p:blipFill>
        <p:spPr>
          <a:xfrm>
            <a:off x="3939088" y="2048300"/>
            <a:ext cx="1813517" cy="825958"/>
          </a:xfrm>
          <a:prstGeom prst="rect">
            <a:avLst/>
          </a:prstGeom>
          <a:noFill/>
          <a:ln>
            <a:noFill/>
          </a:ln>
        </p:spPr>
      </p:pic>
      <p:sp>
        <p:nvSpPr>
          <p:cNvPr id="1054" name="Google Shape;1054;p118"/>
          <p:cNvSpPr/>
          <p:nvPr/>
        </p:nvSpPr>
        <p:spPr>
          <a:xfrm>
            <a:off x="3829750" y="1791050"/>
            <a:ext cx="2032200" cy="1399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58" name="Shape 1058"/>
        <p:cNvGrpSpPr/>
        <p:nvPr/>
      </p:nvGrpSpPr>
      <p:grpSpPr>
        <a:xfrm>
          <a:off x="0" y="0"/>
          <a:ext cx="0" cy="0"/>
          <a:chOff x="0" y="0"/>
          <a:chExt cx="0" cy="0"/>
        </a:xfrm>
      </p:grpSpPr>
      <p:sp>
        <p:nvSpPr>
          <p:cNvPr id="1059" name="Google Shape;1059;p119"/>
          <p:cNvSpPr txBox="1"/>
          <p:nvPr>
            <p:ph type="ctrTitle"/>
          </p:nvPr>
        </p:nvSpPr>
        <p:spPr>
          <a:xfrm>
            <a:off x="1729075" y="61982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Introduce Shake and Spill, Represent</a:t>
            </a:r>
            <a:endParaRPr b="0" sz="2400">
              <a:solidFill>
                <a:schemeClr val="accent5"/>
              </a:solidFill>
              <a:latin typeface="Hepta Slab"/>
              <a:ea typeface="Hepta Slab"/>
              <a:cs typeface="Hepta Slab"/>
              <a:sym typeface="Hepta Slab"/>
            </a:endParaRPr>
          </a:p>
        </p:txBody>
      </p:sp>
      <p:sp>
        <p:nvSpPr>
          <p:cNvPr id="1060" name="Google Shape;1060;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061" name="Google Shape;1061;p119"/>
          <p:cNvPicPr preferRelativeResize="0"/>
          <p:nvPr/>
        </p:nvPicPr>
        <p:blipFill>
          <a:blip r:embed="rId3">
            <a:alphaModFix/>
          </a:blip>
          <a:stretch>
            <a:fillRect/>
          </a:stretch>
        </p:blipFill>
        <p:spPr>
          <a:xfrm>
            <a:off x="3839788" y="1467750"/>
            <a:ext cx="4470375" cy="1586050"/>
          </a:xfrm>
          <a:prstGeom prst="rect">
            <a:avLst/>
          </a:prstGeom>
          <a:noFill/>
          <a:ln cap="flat" cmpd="sng" w="19050">
            <a:solidFill>
              <a:schemeClr val="dk2"/>
            </a:solidFill>
            <a:prstDash val="solid"/>
            <a:round/>
            <a:headEnd len="sm" w="sm" type="none"/>
            <a:tailEnd len="sm" w="sm" type="none"/>
          </a:ln>
        </p:spPr>
      </p:pic>
      <p:pic>
        <p:nvPicPr>
          <p:cNvPr id="1062" name="Google Shape;1062;p119"/>
          <p:cNvPicPr preferRelativeResize="0"/>
          <p:nvPr/>
        </p:nvPicPr>
        <p:blipFill>
          <a:blip r:embed="rId4">
            <a:alphaModFix/>
          </a:blip>
          <a:stretch>
            <a:fillRect/>
          </a:stretch>
        </p:blipFill>
        <p:spPr>
          <a:xfrm>
            <a:off x="864025" y="3352550"/>
            <a:ext cx="3639076" cy="1529325"/>
          </a:xfrm>
          <a:prstGeom prst="rect">
            <a:avLst/>
          </a:prstGeom>
          <a:noFill/>
          <a:ln cap="flat" cmpd="sng" w="19050">
            <a:solidFill>
              <a:schemeClr val="dk2"/>
            </a:solidFill>
            <a:prstDash val="solid"/>
            <a:round/>
            <a:headEnd len="sm" w="sm" type="none"/>
            <a:tailEnd len="sm" w="sm" type="none"/>
          </a:ln>
        </p:spPr>
      </p:pic>
      <p:pic>
        <p:nvPicPr>
          <p:cNvPr id="1063" name="Google Shape;1063;p119"/>
          <p:cNvPicPr preferRelativeResize="0"/>
          <p:nvPr/>
        </p:nvPicPr>
        <p:blipFill>
          <a:blip r:embed="rId5">
            <a:alphaModFix/>
          </a:blip>
          <a:stretch>
            <a:fillRect/>
          </a:stretch>
        </p:blipFill>
        <p:spPr>
          <a:xfrm>
            <a:off x="1482500" y="1498687"/>
            <a:ext cx="1656900" cy="1432475"/>
          </a:xfrm>
          <a:prstGeom prst="rect">
            <a:avLst/>
          </a:prstGeom>
          <a:noFill/>
          <a:ln>
            <a:noFill/>
          </a:ln>
        </p:spPr>
      </p:pic>
      <p:pic>
        <p:nvPicPr>
          <p:cNvPr id="1064" name="Google Shape;1064;p119"/>
          <p:cNvPicPr preferRelativeResize="0"/>
          <p:nvPr/>
        </p:nvPicPr>
        <p:blipFill>
          <a:blip r:embed="rId6">
            <a:alphaModFix/>
          </a:blip>
          <a:stretch>
            <a:fillRect/>
          </a:stretch>
        </p:blipFill>
        <p:spPr>
          <a:xfrm>
            <a:off x="5043025" y="3152538"/>
            <a:ext cx="2574989" cy="183074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68" name="Shape 1068"/>
        <p:cNvGrpSpPr/>
        <p:nvPr/>
      </p:nvGrpSpPr>
      <p:grpSpPr>
        <a:xfrm>
          <a:off x="0" y="0"/>
          <a:ext cx="0" cy="0"/>
          <a:chOff x="0" y="0"/>
          <a:chExt cx="0" cy="0"/>
        </a:xfrm>
      </p:grpSpPr>
      <p:sp>
        <p:nvSpPr>
          <p:cNvPr id="1069" name="Google Shape;1069;p120"/>
          <p:cNvSpPr txBox="1"/>
          <p:nvPr>
            <p:ph type="ctrTitle"/>
          </p:nvPr>
        </p:nvSpPr>
        <p:spPr>
          <a:xfrm>
            <a:off x="1729075" y="61982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Introduce Shake and Spill, Represent</a:t>
            </a:r>
            <a:endParaRPr b="0" sz="2400">
              <a:solidFill>
                <a:schemeClr val="accent5"/>
              </a:solidFill>
              <a:latin typeface="Hepta Slab"/>
              <a:ea typeface="Hepta Slab"/>
              <a:cs typeface="Hepta Slab"/>
              <a:sym typeface="Hepta Slab"/>
            </a:endParaRPr>
          </a:p>
        </p:txBody>
      </p:sp>
      <p:sp>
        <p:nvSpPr>
          <p:cNvPr id="1070" name="Google Shape;1070;p1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071" name="Google Shape;1071;p120"/>
          <p:cNvPicPr preferRelativeResize="0"/>
          <p:nvPr/>
        </p:nvPicPr>
        <p:blipFill>
          <a:blip r:embed="rId3">
            <a:alphaModFix/>
          </a:blip>
          <a:stretch>
            <a:fillRect/>
          </a:stretch>
        </p:blipFill>
        <p:spPr>
          <a:xfrm>
            <a:off x="971425" y="1420037"/>
            <a:ext cx="1656900" cy="1432475"/>
          </a:xfrm>
          <a:prstGeom prst="rect">
            <a:avLst/>
          </a:prstGeom>
          <a:noFill/>
          <a:ln>
            <a:noFill/>
          </a:ln>
        </p:spPr>
      </p:pic>
      <p:pic>
        <p:nvPicPr>
          <p:cNvPr id="1072" name="Google Shape;1072;p120"/>
          <p:cNvPicPr preferRelativeResize="0"/>
          <p:nvPr/>
        </p:nvPicPr>
        <p:blipFill>
          <a:blip r:embed="rId4">
            <a:alphaModFix/>
          </a:blip>
          <a:stretch>
            <a:fillRect/>
          </a:stretch>
        </p:blipFill>
        <p:spPr>
          <a:xfrm>
            <a:off x="2962475" y="1521400"/>
            <a:ext cx="5686700" cy="835745"/>
          </a:xfrm>
          <a:prstGeom prst="rect">
            <a:avLst/>
          </a:prstGeom>
          <a:noFill/>
          <a:ln cap="flat" cmpd="sng" w="19050">
            <a:solidFill>
              <a:schemeClr val="dk2"/>
            </a:solidFill>
            <a:prstDash val="solid"/>
            <a:round/>
            <a:headEnd len="sm" w="sm" type="none"/>
            <a:tailEnd len="sm" w="sm" type="none"/>
          </a:ln>
        </p:spPr>
      </p:pic>
      <p:pic>
        <p:nvPicPr>
          <p:cNvPr id="1073" name="Google Shape;1073;p120"/>
          <p:cNvPicPr preferRelativeResize="0"/>
          <p:nvPr/>
        </p:nvPicPr>
        <p:blipFill>
          <a:blip r:embed="rId5">
            <a:alphaModFix/>
          </a:blip>
          <a:stretch>
            <a:fillRect/>
          </a:stretch>
        </p:blipFill>
        <p:spPr>
          <a:xfrm>
            <a:off x="3403175" y="2463695"/>
            <a:ext cx="3609534" cy="248155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77" name="Shape 1077"/>
        <p:cNvGrpSpPr/>
        <p:nvPr/>
      </p:nvGrpSpPr>
      <p:grpSpPr>
        <a:xfrm>
          <a:off x="0" y="0"/>
          <a:ext cx="0" cy="0"/>
          <a:chOff x="0" y="0"/>
          <a:chExt cx="0" cy="0"/>
        </a:xfrm>
      </p:grpSpPr>
      <p:sp>
        <p:nvSpPr>
          <p:cNvPr id="1078" name="Google Shape;1078;p121"/>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Shake and Spill Story Problems</a:t>
            </a:r>
            <a:endParaRPr b="0" sz="3000">
              <a:solidFill>
                <a:schemeClr val="accent5"/>
              </a:solidFill>
              <a:latin typeface="Hepta Slab"/>
              <a:ea typeface="Hepta Slab"/>
              <a:cs typeface="Hepta Slab"/>
              <a:sym typeface="Hepta Slab"/>
            </a:endParaRPr>
          </a:p>
        </p:txBody>
      </p:sp>
      <p:sp>
        <p:nvSpPr>
          <p:cNvPr id="1079" name="Google Shape;1079;p121"/>
          <p:cNvSpPr txBox="1"/>
          <p:nvPr/>
        </p:nvSpPr>
        <p:spPr>
          <a:xfrm>
            <a:off x="783088" y="187152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80" name="Google Shape;1080;p1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81" name="Google Shape;1081;p121"/>
          <p:cNvSpPr txBox="1"/>
          <p:nvPr/>
        </p:nvSpPr>
        <p:spPr>
          <a:xfrm>
            <a:off x="3687150" y="1571950"/>
            <a:ext cx="4353600" cy="20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900">
              <a:solidFill>
                <a:schemeClr val="accent5"/>
              </a:solidFill>
              <a:latin typeface="Livvic"/>
              <a:ea typeface="Livvic"/>
              <a:cs typeface="Livvic"/>
              <a:sym typeface="Livvic"/>
            </a:endParaRPr>
          </a:p>
        </p:txBody>
      </p:sp>
      <p:pic>
        <p:nvPicPr>
          <p:cNvPr id="1082" name="Google Shape;1082;p121"/>
          <p:cNvPicPr preferRelativeResize="0"/>
          <p:nvPr/>
        </p:nvPicPr>
        <p:blipFill>
          <a:blip r:embed="rId3">
            <a:alphaModFix/>
          </a:blip>
          <a:stretch>
            <a:fillRect/>
          </a:stretch>
        </p:blipFill>
        <p:spPr>
          <a:xfrm>
            <a:off x="1262625" y="1299700"/>
            <a:ext cx="6553200" cy="3028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86" name="Shape 1086"/>
        <p:cNvGrpSpPr/>
        <p:nvPr/>
      </p:nvGrpSpPr>
      <p:grpSpPr>
        <a:xfrm>
          <a:off x="0" y="0"/>
          <a:ext cx="0" cy="0"/>
          <a:chOff x="0" y="0"/>
          <a:chExt cx="0" cy="0"/>
        </a:xfrm>
      </p:grpSpPr>
      <p:sp>
        <p:nvSpPr>
          <p:cNvPr id="1087" name="Google Shape;1087;p122"/>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Shake and Spill Story Problems</a:t>
            </a:r>
            <a:endParaRPr b="0" sz="3000">
              <a:solidFill>
                <a:schemeClr val="accent5"/>
              </a:solidFill>
              <a:latin typeface="Hepta Slab"/>
              <a:ea typeface="Hepta Slab"/>
              <a:cs typeface="Hepta Slab"/>
              <a:sym typeface="Hepta Slab"/>
            </a:endParaRPr>
          </a:p>
        </p:txBody>
      </p:sp>
      <p:sp>
        <p:nvSpPr>
          <p:cNvPr id="1088" name="Google Shape;1088;p122"/>
          <p:cNvSpPr txBox="1"/>
          <p:nvPr/>
        </p:nvSpPr>
        <p:spPr>
          <a:xfrm>
            <a:off x="783088" y="187152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89" name="Google Shape;1089;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90" name="Google Shape;1090;p122"/>
          <p:cNvPicPr preferRelativeResize="0"/>
          <p:nvPr/>
        </p:nvPicPr>
        <p:blipFill>
          <a:blip r:embed="rId3">
            <a:alphaModFix/>
          </a:blip>
          <a:stretch>
            <a:fillRect/>
          </a:stretch>
        </p:blipFill>
        <p:spPr>
          <a:xfrm>
            <a:off x="2118075" y="1340475"/>
            <a:ext cx="5188526" cy="3186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94" name="Shape 1094"/>
        <p:cNvGrpSpPr/>
        <p:nvPr/>
      </p:nvGrpSpPr>
      <p:grpSpPr>
        <a:xfrm>
          <a:off x="0" y="0"/>
          <a:ext cx="0" cy="0"/>
          <a:chOff x="0" y="0"/>
          <a:chExt cx="0" cy="0"/>
        </a:xfrm>
      </p:grpSpPr>
      <p:sp>
        <p:nvSpPr>
          <p:cNvPr id="1095" name="Google Shape;1095;p123"/>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Are you ready for more?</a:t>
            </a:r>
            <a:endParaRPr b="0" sz="3000">
              <a:solidFill>
                <a:schemeClr val="accent5"/>
              </a:solidFill>
              <a:latin typeface="Hepta Slab"/>
              <a:ea typeface="Hepta Slab"/>
              <a:cs typeface="Hepta Slab"/>
              <a:sym typeface="Hepta Slab"/>
            </a:endParaRPr>
          </a:p>
        </p:txBody>
      </p:sp>
      <p:sp>
        <p:nvSpPr>
          <p:cNvPr id="1096" name="Google Shape;1096;p123"/>
          <p:cNvSpPr txBox="1"/>
          <p:nvPr/>
        </p:nvSpPr>
        <p:spPr>
          <a:xfrm>
            <a:off x="783088" y="187152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97" name="Google Shape;1097;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98" name="Google Shape;1098;p123"/>
          <p:cNvPicPr preferRelativeResize="0"/>
          <p:nvPr/>
        </p:nvPicPr>
        <p:blipFill rotWithShape="1">
          <a:blip r:embed="rId3">
            <a:alphaModFix/>
          </a:blip>
          <a:srcRect b="0" l="0" r="22209" t="0"/>
          <a:stretch/>
        </p:blipFill>
        <p:spPr>
          <a:xfrm>
            <a:off x="685799" y="1334475"/>
            <a:ext cx="3593150" cy="2196700"/>
          </a:xfrm>
          <a:prstGeom prst="rect">
            <a:avLst/>
          </a:prstGeom>
          <a:noFill/>
          <a:ln cap="flat" cmpd="sng" w="19050">
            <a:solidFill>
              <a:schemeClr val="dk2"/>
            </a:solidFill>
            <a:prstDash val="solid"/>
            <a:round/>
            <a:headEnd len="sm" w="sm" type="none"/>
            <a:tailEnd len="sm" w="sm" type="none"/>
          </a:ln>
        </p:spPr>
      </p:pic>
      <p:pic>
        <p:nvPicPr>
          <p:cNvPr id="1099" name="Google Shape;1099;p123"/>
          <p:cNvPicPr preferRelativeResize="0"/>
          <p:nvPr/>
        </p:nvPicPr>
        <p:blipFill>
          <a:blip r:embed="rId4">
            <a:alphaModFix/>
          </a:blip>
          <a:stretch>
            <a:fillRect/>
          </a:stretch>
        </p:blipFill>
        <p:spPr>
          <a:xfrm>
            <a:off x="4398575" y="2441826"/>
            <a:ext cx="4180325" cy="2048250"/>
          </a:xfrm>
          <a:prstGeom prst="rect">
            <a:avLst/>
          </a:prstGeom>
          <a:noFill/>
          <a:ln cap="flat" cmpd="sng" w="19050">
            <a:solidFill>
              <a:schemeClr val="dk2"/>
            </a:solidFill>
            <a:prstDash val="solid"/>
            <a:round/>
            <a:headEnd len="sm" w="sm" type="none"/>
            <a:tailEnd len="sm" w="sm" type="none"/>
          </a:ln>
        </p:spPr>
      </p:pic>
      <p:pic>
        <p:nvPicPr>
          <p:cNvPr id="1100" name="Google Shape;1100;p123"/>
          <p:cNvPicPr preferRelativeResize="0"/>
          <p:nvPr/>
        </p:nvPicPr>
        <p:blipFill>
          <a:blip r:embed="rId5">
            <a:alphaModFix/>
          </a:blip>
          <a:stretch>
            <a:fillRect/>
          </a:stretch>
        </p:blipFill>
        <p:spPr>
          <a:xfrm>
            <a:off x="4473825" y="1429550"/>
            <a:ext cx="3514200" cy="533650"/>
          </a:xfrm>
          <a:prstGeom prst="rect">
            <a:avLst/>
          </a:prstGeom>
          <a:noFill/>
          <a:ln>
            <a:noFill/>
          </a:ln>
        </p:spPr>
      </p:pic>
      <p:pic>
        <p:nvPicPr>
          <p:cNvPr id="1101" name="Google Shape;1101;p123"/>
          <p:cNvPicPr preferRelativeResize="0"/>
          <p:nvPr/>
        </p:nvPicPr>
        <p:blipFill>
          <a:blip r:embed="rId6">
            <a:alphaModFix/>
          </a:blip>
          <a:stretch>
            <a:fillRect/>
          </a:stretch>
        </p:blipFill>
        <p:spPr>
          <a:xfrm flipH="1" rot="10800000">
            <a:off x="663425" y="3843200"/>
            <a:ext cx="3637899" cy="526975"/>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05" name="Shape 1105"/>
        <p:cNvGrpSpPr/>
        <p:nvPr/>
      </p:nvGrpSpPr>
      <p:grpSpPr>
        <a:xfrm>
          <a:off x="0" y="0"/>
          <a:ext cx="0" cy="0"/>
          <a:chOff x="0" y="0"/>
          <a:chExt cx="0" cy="0"/>
        </a:xfrm>
      </p:grpSpPr>
      <p:sp>
        <p:nvSpPr>
          <p:cNvPr id="1106" name="Google Shape;1106;p124"/>
          <p:cNvSpPr txBox="1"/>
          <p:nvPr>
            <p:ph type="ctrTitle"/>
          </p:nvPr>
        </p:nvSpPr>
        <p:spPr>
          <a:xfrm>
            <a:off x="1062100" y="666150"/>
            <a:ext cx="6276300" cy="102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chemeClr val="accent5"/>
                </a:solidFill>
                <a:latin typeface="Hepta Slab"/>
                <a:ea typeface="Hepta Slab"/>
                <a:cs typeface="Hepta Slab"/>
                <a:sym typeface="Hepta Slab"/>
              </a:rPr>
              <a:t>For one round of Shake and Spill a student wrote these equations</a:t>
            </a:r>
            <a:endParaRPr sz="3300">
              <a:solidFill>
                <a:schemeClr val="accent4"/>
              </a:solidFill>
              <a:latin typeface="Hepta Slab"/>
              <a:ea typeface="Hepta Slab"/>
              <a:cs typeface="Hepta Slab"/>
              <a:sym typeface="Hepta Slab"/>
            </a:endParaRPr>
          </a:p>
        </p:txBody>
      </p:sp>
      <p:sp>
        <p:nvSpPr>
          <p:cNvPr id="1107" name="Google Shape;1107;p12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108" name="Google Shape;1108;p124"/>
          <p:cNvPicPr preferRelativeResize="0"/>
          <p:nvPr/>
        </p:nvPicPr>
        <p:blipFill>
          <a:blip r:embed="rId3">
            <a:alphaModFix/>
          </a:blip>
          <a:stretch>
            <a:fillRect/>
          </a:stretch>
        </p:blipFill>
        <p:spPr>
          <a:xfrm>
            <a:off x="3625100" y="3103500"/>
            <a:ext cx="1627025" cy="1439600"/>
          </a:xfrm>
          <a:prstGeom prst="rect">
            <a:avLst/>
          </a:prstGeom>
          <a:noFill/>
          <a:ln>
            <a:noFill/>
          </a:ln>
        </p:spPr>
      </p:pic>
      <p:sp>
        <p:nvSpPr>
          <p:cNvPr id="1109" name="Google Shape;1109;p124"/>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1110" name="Google Shape;1110;p124"/>
          <p:cNvPicPr preferRelativeResize="0"/>
          <p:nvPr/>
        </p:nvPicPr>
        <p:blipFill>
          <a:blip r:embed="rId4">
            <a:alphaModFix/>
          </a:blip>
          <a:stretch>
            <a:fillRect/>
          </a:stretch>
        </p:blipFill>
        <p:spPr>
          <a:xfrm>
            <a:off x="2704600" y="1733700"/>
            <a:ext cx="2876550" cy="504825"/>
          </a:xfrm>
          <a:prstGeom prst="rect">
            <a:avLst/>
          </a:prstGeom>
          <a:noFill/>
          <a:ln>
            <a:noFill/>
          </a:ln>
        </p:spPr>
      </p:pic>
      <p:sp>
        <p:nvSpPr>
          <p:cNvPr id="1111" name="Google Shape;1111;p124"/>
          <p:cNvSpPr/>
          <p:nvPr/>
        </p:nvSpPr>
        <p:spPr>
          <a:xfrm flipH="1">
            <a:off x="1862270" y="2972525"/>
            <a:ext cx="1358256" cy="129481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124"/>
          <p:cNvSpPr txBox="1"/>
          <p:nvPr/>
        </p:nvSpPr>
        <p:spPr>
          <a:xfrm>
            <a:off x="2032050" y="3103500"/>
            <a:ext cx="1136100" cy="44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t>How does each equation represent the game?</a:t>
            </a:r>
            <a:endParaRPr sz="1100"/>
          </a:p>
        </p:txBody>
      </p:sp>
      <p:sp>
        <p:nvSpPr>
          <p:cNvPr id="1113" name="Google Shape;1113;p124"/>
          <p:cNvSpPr/>
          <p:nvPr/>
        </p:nvSpPr>
        <p:spPr>
          <a:xfrm>
            <a:off x="5479770" y="2423850"/>
            <a:ext cx="1358256" cy="129481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124"/>
          <p:cNvSpPr txBox="1"/>
          <p:nvPr/>
        </p:nvSpPr>
        <p:spPr>
          <a:xfrm>
            <a:off x="5590850" y="2506950"/>
            <a:ext cx="1136100" cy="50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t> How are they the same? How are they different?</a:t>
            </a:r>
            <a:endParaRPr sz="1100"/>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118" name="Shape 1118"/>
        <p:cNvGrpSpPr/>
        <p:nvPr/>
      </p:nvGrpSpPr>
      <p:grpSpPr>
        <a:xfrm>
          <a:off x="0" y="0"/>
          <a:ext cx="0" cy="0"/>
          <a:chOff x="0" y="0"/>
          <a:chExt cx="0" cy="0"/>
        </a:xfrm>
      </p:grpSpPr>
      <p:sp>
        <p:nvSpPr>
          <p:cNvPr id="1119" name="Google Shape;1119;p125"/>
          <p:cNvSpPr txBox="1"/>
          <p:nvPr>
            <p:ph type="ctrTitle"/>
          </p:nvPr>
        </p:nvSpPr>
        <p:spPr>
          <a:xfrm>
            <a:off x="601350" y="1849800"/>
            <a:ext cx="7941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Shake, Spill, and Cover</a:t>
            </a:r>
            <a:endParaRPr sz="4400">
              <a:solidFill>
                <a:srgbClr val="434343"/>
              </a:solidFill>
              <a:latin typeface="Hepta Slab"/>
              <a:ea typeface="Hepta Slab"/>
              <a:cs typeface="Hepta Slab"/>
              <a:sym typeface="Hepta Slab"/>
            </a:endParaRPr>
          </a:p>
        </p:txBody>
      </p:sp>
      <p:sp>
        <p:nvSpPr>
          <p:cNvPr id="1120" name="Google Shape;1120;p125"/>
          <p:cNvSpPr txBox="1"/>
          <p:nvPr/>
        </p:nvSpPr>
        <p:spPr>
          <a:xfrm>
            <a:off x="2778450" y="2634050"/>
            <a:ext cx="450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a new kind of story problem.</a:t>
            </a:r>
            <a:endParaRPr>
              <a:latin typeface="Quicksand"/>
              <a:ea typeface="Quicksand"/>
              <a:cs typeface="Quicksand"/>
              <a:sym typeface="Quicksand"/>
            </a:endParaRPr>
          </a:p>
        </p:txBody>
      </p:sp>
      <p:sp>
        <p:nvSpPr>
          <p:cNvPr id="1121" name="Google Shape;1121;p125"/>
          <p:cNvSpPr/>
          <p:nvPr/>
        </p:nvSpPr>
        <p:spPr>
          <a:xfrm>
            <a:off x="2311027" y="27119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2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1.OA.C.6</a:t>
            </a:r>
            <a:endParaRPr sz="1100">
              <a:latin typeface="Quicksand"/>
              <a:ea typeface="Quicksand"/>
              <a:cs typeface="Quicksand"/>
              <a:sym typeface="Quicksand"/>
            </a:endParaRPr>
          </a:p>
        </p:txBody>
      </p:sp>
      <p:sp>
        <p:nvSpPr>
          <p:cNvPr id="1123" name="Google Shape;1123;p125"/>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7" name="Shape 1127"/>
        <p:cNvGrpSpPr/>
        <p:nvPr/>
      </p:nvGrpSpPr>
      <p:grpSpPr>
        <a:xfrm>
          <a:off x="0" y="0"/>
          <a:ext cx="0" cy="0"/>
          <a:chOff x="0" y="0"/>
          <a:chExt cx="0" cy="0"/>
        </a:xfrm>
      </p:grpSpPr>
      <p:sp>
        <p:nvSpPr>
          <p:cNvPr id="1128" name="Google Shape;1128;p126"/>
          <p:cNvSpPr txBox="1"/>
          <p:nvPr>
            <p:ph type="ctrTitle"/>
          </p:nvPr>
        </p:nvSpPr>
        <p:spPr>
          <a:xfrm>
            <a:off x="1231350" y="479350"/>
            <a:ext cx="66813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Number Talk: Changing Addends</a:t>
            </a:r>
            <a:endParaRPr b="0" sz="2700">
              <a:solidFill>
                <a:schemeClr val="accent5"/>
              </a:solidFill>
              <a:latin typeface="Hepta Slab"/>
              <a:ea typeface="Hepta Slab"/>
              <a:cs typeface="Hepta Slab"/>
              <a:sym typeface="Hepta Slab"/>
            </a:endParaRPr>
          </a:p>
        </p:txBody>
      </p:sp>
      <p:sp>
        <p:nvSpPr>
          <p:cNvPr id="1129" name="Google Shape;1129;p12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30" name="Google Shape;1130;p126"/>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26"/>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132" name="Google Shape;1132;p126"/>
          <p:cNvPicPr preferRelativeResize="0"/>
          <p:nvPr/>
        </p:nvPicPr>
        <p:blipFill>
          <a:blip r:embed="rId3">
            <a:alphaModFix/>
          </a:blip>
          <a:stretch>
            <a:fillRect/>
          </a:stretch>
        </p:blipFill>
        <p:spPr>
          <a:xfrm>
            <a:off x="4600365" y="1985825"/>
            <a:ext cx="1323725" cy="1109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36" name="Shape 1136"/>
        <p:cNvGrpSpPr/>
        <p:nvPr/>
      </p:nvGrpSpPr>
      <p:grpSpPr>
        <a:xfrm>
          <a:off x="0" y="0"/>
          <a:ext cx="0" cy="0"/>
          <a:chOff x="0" y="0"/>
          <a:chExt cx="0" cy="0"/>
        </a:xfrm>
      </p:grpSpPr>
      <p:sp>
        <p:nvSpPr>
          <p:cNvPr id="1137" name="Google Shape;1137;p127"/>
          <p:cNvSpPr txBox="1"/>
          <p:nvPr>
            <p:ph type="ctrTitle"/>
          </p:nvPr>
        </p:nvSpPr>
        <p:spPr>
          <a:xfrm>
            <a:off x="1231350" y="479350"/>
            <a:ext cx="66813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Number Talk: Changing Addends</a:t>
            </a:r>
            <a:endParaRPr b="0" sz="2700">
              <a:solidFill>
                <a:schemeClr val="accent5"/>
              </a:solidFill>
              <a:latin typeface="Hepta Slab"/>
              <a:ea typeface="Hepta Slab"/>
              <a:cs typeface="Hepta Slab"/>
              <a:sym typeface="Hepta Slab"/>
            </a:endParaRPr>
          </a:p>
        </p:txBody>
      </p:sp>
      <p:sp>
        <p:nvSpPr>
          <p:cNvPr id="1138" name="Google Shape;1138;p12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39" name="Google Shape;1139;p127"/>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27"/>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141" name="Google Shape;1141;p127"/>
          <p:cNvPicPr preferRelativeResize="0"/>
          <p:nvPr/>
        </p:nvPicPr>
        <p:blipFill>
          <a:blip r:embed="rId3">
            <a:alphaModFix/>
          </a:blip>
          <a:stretch>
            <a:fillRect/>
          </a:stretch>
        </p:blipFill>
        <p:spPr>
          <a:xfrm>
            <a:off x="4547944" y="2077550"/>
            <a:ext cx="1352411"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45" name="Shape 1145"/>
        <p:cNvGrpSpPr/>
        <p:nvPr/>
      </p:nvGrpSpPr>
      <p:grpSpPr>
        <a:xfrm>
          <a:off x="0" y="0"/>
          <a:ext cx="0" cy="0"/>
          <a:chOff x="0" y="0"/>
          <a:chExt cx="0" cy="0"/>
        </a:xfrm>
      </p:grpSpPr>
      <p:sp>
        <p:nvSpPr>
          <p:cNvPr id="1146" name="Google Shape;1146;p128"/>
          <p:cNvSpPr txBox="1"/>
          <p:nvPr>
            <p:ph type="ctrTitle"/>
          </p:nvPr>
        </p:nvSpPr>
        <p:spPr>
          <a:xfrm>
            <a:off x="1231350" y="479350"/>
            <a:ext cx="66813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Number Talk: Changing Addends</a:t>
            </a:r>
            <a:endParaRPr b="0" sz="2700">
              <a:solidFill>
                <a:schemeClr val="accent5"/>
              </a:solidFill>
              <a:latin typeface="Hepta Slab"/>
              <a:ea typeface="Hepta Slab"/>
              <a:cs typeface="Hepta Slab"/>
              <a:sym typeface="Hepta Slab"/>
            </a:endParaRPr>
          </a:p>
        </p:txBody>
      </p:sp>
      <p:sp>
        <p:nvSpPr>
          <p:cNvPr id="1147" name="Google Shape;1147;p12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48" name="Google Shape;1148;p128"/>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28"/>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150" name="Google Shape;1150;p128"/>
          <p:cNvPicPr preferRelativeResize="0"/>
          <p:nvPr/>
        </p:nvPicPr>
        <p:blipFill>
          <a:blip r:embed="rId3">
            <a:alphaModFix/>
          </a:blip>
          <a:stretch>
            <a:fillRect/>
          </a:stretch>
        </p:blipFill>
        <p:spPr>
          <a:xfrm>
            <a:off x="4502068" y="1841650"/>
            <a:ext cx="1238930" cy="1206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54" name="Shape 1154"/>
        <p:cNvGrpSpPr/>
        <p:nvPr/>
      </p:nvGrpSpPr>
      <p:grpSpPr>
        <a:xfrm>
          <a:off x="0" y="0"/>
          <a:ext cx="0" cy="0"/>
          <a:chOff x="0" y="0"/>
          <a:chExt cx="0" cy="0"/>
        </a:xfrm>
      </p:grpSpPr>
      <p:sp>
        <p:nvSpPr>
          <p:cNvPr id="1155" name="Google Shape;1155;p129"/>
          <p:cNvSpPr txBox="1"/>
          <p:nvPr>
            <p:ph type="ctrTitle"/>
          </p:nvPr>
        </p:nvSpPr>
        <p:spPr>
          <a:xfrm>
            <a:off x="1231350" y="479350"/>
            <a:ext cx="66813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Number Talk: Changing Addends</a:t>
            </a:r>
            <a:endParaRPr b="0" sz="2700">
              <a:solidFill>
                <a:schemeClr val="accent5"/>
              </a:solidFill>
              <a:latin typeface="Hepta Slab"/>
              <a:ea typeface="Hepta Slab"/>
              <a:cs typeface="Hepta Slab"/>
              <a:sym typeface="Hepta Slab"/>
            </a:endParaRPr>
          </a:p>
        </p:txBody>
      </p:sp>
      <p:sp>
        <p:nvSpPr>
          <p:cNvPr id="1156" name="Google Shape;1156;p12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57" name="Google Shape;1157;p129"/>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29"/>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159" name="Google Shape;1159;p129"/>
          <p:cNvPicPr preferRelativeResize="0"/>
          <p:nvPr/>
        </p:nvPicPr>
        <p:blipFill>
          <a:blip r:embed="rId3">
            <a:alphaModFix/>
          </a:blip>
          <a:stretch>
            <a:fillRect/>
          </a:stretch>
        </p:blipFill>
        <p:spPr>
          <a:xfrm>
            <a:off x="4521741" y="2162700"/>
            <a:ext cx="1458000" cy="874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63" name="Shape 1163"/>
        <p:cNvGrpSpPr/>
        <p:nvPr/>
      </p:nvGrpSpPr>
      <p:grpSpPr>
        <a:xfrm>
          <a:off x="0" y="0"/>
          <a:ext cx="0" cy="0"/>
          <a:chOff x="0" y="0"/>
          <a:chExt cx="0" cy="0"/>
        </a:xfrm>
      </p:grpSpPr>
      <p:sp>
        <p:nvSpPr>
          <p:cNvPr id="1164" name="Google Shape;1164;p130"/>
          <p:cNvSpPr txBox="1"/>
          <p:nvPr>
            <p:ph type="ctrTitle"/>
          </p:nvPr>
        </p:nvSpPr>
        <p:spPr>
          <a:xfrm>
            <a:off x="1252350" y="299200"/>
            <a:ext cx="6123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Introduce Shake, Spill, and Cover</a:t>
            </a:r>
            <a:endParaRPr b="0" sz="2400">
              <a:solidFill>
                <a:schemeClr val="accent5"/>
              </a:solidFill>
              <a:latin typeface="Hepta Slab"/>
              <a:ea typeface="Hepta Slab"/>
              <a:cs typeface="Hepta Slab"/>
              <a:sym typeface="Hepta Slab"/>
            </a:endParaRPr>
          </a:p>
        </p:txBody>
      </p:sp>
      <p:sp>
        <p:nvSpPr>
          <p:cNvPr id="1165" name="Google Shape;1165;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166" name="Google Shape;1166;p130"/>
          <p:cNvPicPr preferRelativeResize="0"/>
          <p:nvPr/>
        </p:nvPicPr>
        <p:blipFill>
          <a:blip r:embed="rId3">
            <a:alphaModFix/>
          </a:blip>
          <a:stretch>
            <a:fillRect/>
          </a:stretch>
        </p:blipFill>
        <p:spPr>
          <a:xfrm>
            <a:off x="2250149" y="1076263"/>
            <a:ext cx="4476448" cy="1406588"/>
          </a:xfrm>
          <a:prstGeom prst="rect">
            <a:avLst/>
          </a:prstGeom>
          <a:noFill/>
          <a:ln cap="flat" cmpd="sng" w="19050">
            <a:solidFill>
              <a:schemeClr val="dk2"/>
            </a:solidFill>
            <a:prstDash val="solid"/>
            <a:round/>
            <a:headEnd len="sm" w="sm" type="none"/>
            <a:tailEnd len="sm" w="sm" type="none"/>
          </a:ln>
        </p:spPr>
      </p:pic>
      <p:pic>
        <p:nvPicPr>
          <p:cNvPr id="1167" name="Google Shape;1167;p130"/>
          <p:cNvPicPr preferRelativeResize="0"/>
          <p:nvPr/>
        </p:nvPicPr>
        <p:blipFill>
          <a:blip r:embed="rId4">
            <a:alphaModFix/>
          </a:blip>
          <a:stretch>
            <a:fillRect/>
          </a:stretch>
        </p:blipFill>
        <p:spPr>
          <a:xfrm>
            <a:off x="755175" y="2765400"/>
            <a:ext cx="3803420" cy="2075025"/>
          </a:xfrm>
          <a:prstGeom prst="rect">
            <a:avLst/>
          </a:prstGeom>
          <a:noFill/>
          <a:ln cap="flat" cmpd="sng" w="19050">
            <a:solidFill>
              <a:schemeClr val="dk2"/>
            </a:solidFill>
            <a:prstDash val="solid"/>
            <a:round/>
            <a:headEnd len="sm" w="sm" type="none"/>
            <a:tailEnd len="sm" w="sm" type="none"/>
          </a:ln>
        </p:spPr>
      </p:pic>
      <p:pic>
        <p:nvPicPr>
          <p:cNvPr id="1168" name="Google Shape;1168;p130"/>
          <p:cNvPicPr preferRelativeResize="0"/>
          <p:nvPr/>
        </p:nvPicPr>
        <p:blipFill>
          <a:blip r:embed="rId5">
            <a:alphaModFix/>
          </a:blip>
          <a:stretch>
            <a:fillRect/>
          </a:stretch>
        </p:blipFill>
        <p:spPr>
          <a:xfrm>
            <a:off x="4959995" y="2582825"/>
            <a:ext cx="3277479" cy="2355850"/>
          </a:xfrm>
          <a:prstGeom prst="rect">
            <a:avLst/>
          </a:prstGeom>
          <a:noFill/>
          <a:ln cap="flat" cmpd="sng" w="19050">
            <a:solidFill>
              <a:schemeClr val="dk2"/>
            </a:solidFill>
            <a:prstDash val="solid"/>
            <a:round/>
            <a:headEnd len="sm" w="sm" type="none"/>
            <a:tailEnd len="sm" w="sm" type="none"/>
          </a:ln>
        </p:spPr>
      </p:pic>
      <p:sp>
        <p:nvSpPr>
          <p:cNvPr id="1169" name="Google Shape;1169;p130"/>
          <p:cNvSpPr/>
          <p:nvPr/>
        </p:nvSpPr>
        <p:spPr>
          <a:xfrm>
            <a:off x="787150" y="1301700"/>
            <a:ext cx="622500" cy="6618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130"/>
          <p:cNvSpPr/>
          <p:nvPr/>
        </p:nvSpPr>
        <p:spPr>
          <a:xfrm>
            <a:off x="1168875" y="1585150"/>
            <a:ext cx="622500" cy="6618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130"/>
          <p:cNvSpPr/>
          <p:nvPr/>
        </p:nvSpPr>
        <p:spPr>
          <a:xfrm flipH="1">
            <a:off x="7418225" y="1208638"/>
            <a:ext cx="622500" cy="6618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130"/>
          <p:cNvSpPr/>
          <p:nvPr/>
        </p:nvSpPr>
        <p:spPr>
          <a:xfrm flipH="1">
            <a:off x="7036500" y="1492088"/>
            <a:ext cx="622500" cy="6618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76" name="Shape 1176"/>
        <p:cNvGrpSpPr/>
        <p:nvPr/>
      </p:nvGrpSpPr>
      <p:grpSpPr>
        <a:xfrm>
          <a:off x="0" y="0"/>
          <a:ext cx="0" cy="0"/>
          <a:chOff x="0" y="0"/>
          <a:chExt cx="0" cy="0"/>
        </a:xfrm>
      </p:grpSpPr>
      <p:sp>
        <p:nvSpPr>
          <p:cNvPr id="1177" name="Google Shape;1177;p131"/>
          <p:cNvSpPr txBox="1"/>
          <p:nvPr>
            <p:ph type="ctrTitle"/>
          </p:nvPr>
        </p:nvSpPr>
        <p:spPr>
          <a:xfrm>
            <a:off x="1252350" y="299200"/>
            <a:ext cx="6123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Introduce Shake, Spill, and Cover</a:t>
            </a:r>
            <a:endParaRPr b="0" sz="2400">
              <a:solidFill>
                <a:schemeClr val="accent5"/>
              </a:solidFill>
              <a:latin typeface="Hepta Slab"/>
              <a:ea typeface="Hepta Slab"/>
              <a:cs typeface="Hepta Slab"/>
              <a:sym typeface="Hepta Slab"/>
            </a:endParaRPr>
          </a:p>
        </p:txBody>
      </p:sp>
      <p:sp>
        <p:nvSpPr>
          <p:cNvPr id="1178" name="Google Shape;1178;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179" name="Google Shape;1179;p131"/>
          <p:cNvPicPr preferRelativeResize="0"/>
          <p:nvPr/>
        </p:nvPicPr>
        <p:blipFill>
          <a:blip r:embed="rId3">
            <a:alphaModFix/>
          </a:blip>
          <a:stretch>
            <a:fillRect/>
          </a:stretch>
        </p:blipFill>
        <p:spPr>
          <a:xfrm>
            <a:off x="2250149" y="1076263"/>
            <a:ext cx="4476448" cy="1406588"/>
          </a:xfrm>
          <a:prstGeom prst="rect">
            <a:avLst/>
          </a:prstGeom>
          <a:noFill/>
          <a:ln cap="flat" cmpd="sng" w="19050">
            <a:solidFill>
              <a:schemeClr val="dk2"/>
            </a:solidFill>
            <a:prstDash val="solid"/>
            <a:round/>
            <a:headEnd len="sm" w="sm" type="none"/>
            <a:tailEnd len="sm" w="sm" type="none"/>
          </a:ln>
        </p:spPr>
      </p:pic>
      <p:sp>
        <p:nvSpPr>
          <p:cNvPr id="1180" name="Google Shape;1180;p131"/>
          <p:cNvSpPr/>
          <p:nvPr/>
        </p:nvSpPr>
        <p:spPr>
          <a:xfrm>
            <a:off x="787150" y="1301700"/>
            <a:ext cx="622500" cy="6618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31"/>
          <p:cNvSpPr/>
          <p:nvPr/>
        </p:nvSpPr>
        <p:spPr>
          <a:xfrm>
            <a:off x="1168875" y="1585150"/>
            <a:ext cx="622500" cy="6618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31"/>
          <p:cNvSpPr/>
          <p:nvPr/>
        </p:nvSpPr>
        <p:spPr>
          <a:xfrm flipH="1">
            <a:off x="7418225" y="1208638"/>
            <a:ext cx="622500" cy="6618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31"/>
          <p:cNvSpPr/>
          <p:nvPr/>
        </p:nvSpPr>
        <p:spPr>
          <a:xfrm flipH="1">
            <a:off x="7036500" y="1492088"/>
            <a:ext cx="622500" cy="6618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84" name="Google Shape;1184;p131"/>
          <p:cNvPicPr preferRelativeResize="0"/>
          <p:nvPr/>
        </p:nvPicPr>
        <p:blipFill>
          <a:blip r:embed="rId4">
            <a:alphaModFix/>
          </a:blip>
          <a:stretch>
            <a:fillRect/>
          </a:stretch>
        </p:blipFill>
        <p:spPr>
          <a:xfrm>
            <a:off x="584850" y="3288525"/>
            <a:ext cx="4009150" cy="528200"/>
          </a:xfrm>
          <a:prstGeom prst="rect">
            <a:avLst/>
          </a:prstGeom>
          <a:noFill/>
          <a:ln cap="flat" cmpd="sng" w="19050">
            <a:solidFill>
              <a:schemeClr val="dk2"/>
            </a:solidFill>
            <a:prstDash val="solid"/>
            <a:round/>
            <a:headEnd len="sm" w="sm" type="none"/>
            <a:tailEnd len="sm" w="sm" type="none"/>
          </a:ln>
        </p:spPr>
      </p:pic>
      <p:pic>
        <p:nvPicPr>
          <p:cNvPr id="1185" name="Google Shape;1185;p131"/>
          <p:cNvPicPr preferRelativeResize="0"/>
          <p:nvPr/>
        </p:nvPicPr>
        <p:blipFill>
          <a:blip r:embed="rId5">
            <a:alphaModFix/>
          </a:blip>
          <a:stretch>
            <a:fillRect/>
          </a:stretch>
        </p:blipFill>
        <p:spPr>
          <a:xfrm>
            <a:off x="4844675" y="2622150"/>
            <a:ext cx="3294020" cy="2355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89" name="Shape 1189"/>
        <p:cNvGrpSpPr/>
        <p:nvPr/>
      </p:nvGrpSpPr>
      <p:grpSpPr>
        <a:xfrm>
          <a:off x="0" y="0"/>
          <a:ext cx="0" cy="0"/>
          <a:chOff x="0" y="0"/>
          <a:chExt cx="0" cy="0"/>
        </a:xfrm>
      </p:grpSpPr>
      <p:sp>
        <p:nvSpPr>
          <p:cNvPr id="1190" name="Google Shape;1190;p132"/>
          <p:cNvSpPr txBox="1"/>
          <p:nvPr>
            <p:ph type="ctrTitle"/>
          </p:nvPr>
        </p:nvSpPr>
        <p:spPr>
          <a:xfrm>
            <a:off x="602125" y="5731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Shake, Spill, and Cover Problems </a:t>
            </a:r>
            <a:endParaRPr b="0" sz="3000">
              <a:solidFill>
                <a:schemeClr val="accent5"/>
              </a:solidFill>
              <a:latin typeface="Hepta Slab"/>
              <a:ea typeface="Hepta Slab"/>
              <a:cs typeface="Hepta Slab"/>
              <a:sym typeface="Hepta Slab"/>
            </a:endParaRPr>
          </a:p>
        </p:txBody>
      </p:sp>
      <p:sp>
        <p:nvSpPr>
          <p:cNvPr id="1191" name="Google Shape;1191;p1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92" name="Google Shape;1192;p132"/>
          <p:cNvPicPr preferRelativeResize="0"/>
          <p:nvPr/>
        </p:nvPicPr>
        <p:blipFill>
          <a:blip r:embed="rId3">
            <a:alphaModFix/>
          </a:blip>
          <a:stretch>
            <a:fillRect/>
          </a:stretch>
        </p:blipFill>
        <p:spPr>
          <a:xfrm>
            <a:off x="794500" y="1209975"/>
            <a:ext cx="3576700" cy="2114325"/>
          </a:xfrm>
          <a:prstGeom prst="rect">
            <a:avLst/>
          </a:prstGeom>
          <a:noFill/>
          <a:ln cap="flat" cmpd="sng" w="19050">
            <a:solidFill>
              <a:schemeClr val="dk2"/>
            </a:solidFill>
            <a:prstDash val="solid"/>
            <a:round/>
            <a:headEnd len="sm" w="sm" type="none"/>
            <a:tailEnd len="sm" w="sm" type="none"/>
          </a:ln>
        </p:spPr>
      </p:pic>
      <p:pic>
        <p:nvPicPr>
          <p:cNvPr id="1193" name="Google Shape;1193;p132"/>
          <p:cNvPicPr preferRelativeResize="0"/>
          <p:nvPr/>
        </p:nvPicPr>
        <p:blipFill>
          <a:blip r:embed="rId4">
            <a:alphaModFix/>
          </a:blip>
          <a:stretch>
            <a:fillRect/>
          </a:stretch>
        </p:blipFill>
        <p:spPr>
          <a:xfrm>
            <a:off x="4601200" y="2396052"/>
            <a:ext cx="3865151" cy="2173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97" name="Shape 1197"/>
        <p:cNvGrpSpPr/>
        <p:nvPr/>
      </p:nvGrpSpPr>
      <p:grpSpPr>
        <a:xfrm>
          <a:off x="0" y="0"/>
          <a:ext cx="0" cy="0"/>
          <a:chOff x="0" y="0"/>
          <a:chExt cx="0" cy="0"/>
        </a:xfrm>
      </p:grpSpPr>
      <p:sp>
        <p:nvSpPr>
          <p:cNvPr id="1198" name="Google Shape;1198;p133"/>
          <p:cNvSpPr txBox="1"/>
          <p:nvPr>
            <p:ph type="ctrTitle"/>
          </p:nvPr>
        </p:nvSpPr>
        <p:spPr>
          <a:xfrm>
            <a:off x="602125" y="5731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Shake, Spill, and Cover Problems </a:t>
            </a:r>
            <a:endParaRPr b="0" sz="3000">
              <a:solidFill>
                <a:schemeClr val="accent5"/>
              </a:solidFill>
              <a:latin typeface="Hepta Slab"/>
              <a:ea typeface="Hepta Slab"/>
              <a:cs typeface="Hepta Slab"/>
              <a:sym typeface="Hepta Slab"/>
            </a:endParaRPr>
          </a:p>
        </p:txBody>
      </p:sp>
      <p:sp>
        <p:nvSpPr>
          <p:cNvPr id="1199" name="Google Shape;1199;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200" name="Google Shape;1200;p133"/>
          <p:cNvPicPr preferRelativeResize="0"/>
          <p:nvPr/>
        </p:nvPicPr>
        <p:blipFill>
          <a:blip r:embed="rId3">
            <a:alphaModFix/>
          </a:blip>
          <a:stretch>
            <a:fillRect/>
          </a:stretch>
        </p:blipFill>
        <p:spPr>
          <a:xfrm>
            <a:off x="630725" y="1341124"/>
            <a:ext cx="4074651" cy="1574300"/>
          </a:xfrm>
          <a:prstGeom prst="rect">
            <a:avLst/>
          </a:prstGeom>
          <a:noFill/>
          <a:ln cap="flat" cmpd="sng" w="19050">
            <a:solidFill>
              <a:schemeClr val="dk2"/>
            </a:solidFill>
            <a:prstDash val="solid"/>
            <a:round/>
            <a:headEnd len="sm" w="sm" type="none"/>
            <a:tailEnd len="sm" w="sm" type="none"/>
          </a:ln>
        </p:spPr>
      </p:pic>
      <p:pic>
        <p:nvPicPr>
          <p:cNvPr id="1201" name="Google Shape;1201;p133"/>
          <p:cNvPicPr preferRelativeResize="0"/>
          <p:nvPr/>
        </p:nvPicPr>
        <p:blipFill>
          <a:blip r:embed="rId4">
            <a:alphaModFix/>
          </a:blip>
          <a:stretch>
            <a:fillRect/>
          </a:stretch>
        </p:blipFill>
        <p:spPr>
          <a:xfrm>
            <a:off x="4601375" y="2994625"/>
            <a:ext cx="3969825" cy="1693375"/>
          </a:xfrm>
          <a:prstGeom prst="rect">
            <a:avLst/>
          </a:prstGeom>
          <a:noFill/>
          <a:ln cap="flat" cmpd="sng" w="19050">
            <a:solidFill>
              <a:schemeClr val="dk2"/>
            </a:solidFill>
            <a:prstDash val="solid"/>
            <a:round/>
            <a:headEnd len="sm" w="sm" type="none"/>
            <a:tailEnd len="sm" w="sm" type="none"/>
          </a:ln>
        </p:spPr>
      </p:pic>
      <p:sp>
        <p:nvSpPr>
          <p:cNvPr id="1202" name="Google Shape;1202;p133"/>
          <p:cNvSpPr/>
          <p:nvPr/>
        </p:nvSpPr>
        <p:spPr>
          <a:xfrm>
            <a:off x="1907575" y="3287025"/>
            <a:ext cx="622500" cy="6618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33"/>
          <p:cNvSpPr/>
          <p:nvPr/>
        </p:nvSpPr>
        <p:spPr>
          <a:xfrm>
            <a:off x="2289300" y="3570475"/>
            <a:ext cx="622500" cy="6618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33"/>
          <p:cNvSpPr/>
          <p:nvPr/>
        </p:nvSpPr>
        <p:spPr>
          <a:xfrm flipH="1">
            <a:off x="6710600" y="1418288"/>
            <a:ext cx="622500" cy="6618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33"/>
          <p:cNvSpPr/>
          <p:nvPr/>
        </p:nvSpPr>
        <p:spPr>
          <a:xfrm flipH="1">
            <a:off x="6328875" y="1701738"/>
            <a:ext cx="622500" cy="6618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09" name="Shape 1209"/>
        <p:cNvGrpSpPr/>
        <p:nvPr/>
      </p:nvGrpSpPr>
      <p:grpSpPr>
        <a:xfrm>
          <a:off x="0" y="0"/>
          <a:ext cx="0" cy="0"/>
          <a:chOff x="0" y="0"/>
          <a:chExt cx="0" cy="0"/>
        </a:xfrm>
      </p:grpSpPr>
      <p:sp>
        <p:nvSpPr>
          <p:cNvPr id="1210" name="Google Shape;1210;p13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11" name="Google Shape;1211;p134"/>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1212" name="Google Shape;1212;p134"/>
          <p:cNvPicPr preferRelativeResize="0"/>
          <p:nvPr/>
        </p:nvPicPr>
        <p:blipFill>
          <a:blip r:embed="rId3">
            <a:alphaModFix/>
          </a:blip>
          <a:stretch>
            <a:fillRect/>
          </a:stretch>
        </p:blipFill>
        <p:spPr>
          <a:xfrm>
            <a:off x="3445242" y="3201400"/>
            <a:ext cx="1809825" cy="1601325"/>
          </a:xfrm>
          <a:prstGeom prst="rect">
            <a:avLst/>
          </a:prstGeom>
          <a:noFill/>
          <a:ln>
            <a:noFill/>
          </a:ln>
        </p:spPr>
      </p:pic>
      <p:sp>
        <p:nvSpPr>
          <p:cNvPr id="1213" name="Google Shape;1213;p134"/>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1214" name="Google Shape;1214;p134"/>
          <p:cNvPicPr preferRelativeResize="0"/>
          <p:nvPr/>
        </p:nvPicPr>
        <p:blipFill>
          <a:blip r:embed="rId4">
            <a:alphaModFix/>
          </a:blip>
          <a:stretch>
            <a:fillRect/>
          </a:stretch>
        </p:blipFill>
        <p:spPr>
          <a:xfrm>
            <a:off x="2873850" y="971475"/>
            <a:ext cx="1975696" cy="841500"/>
          </a:xfrm>
          <a:prstGeom prst="rect">
            <a:avLst/>
          </a:prstGeom>
          <a:noFill/>
          <a:ln>
            <a:noFill/>
          </a:ln>
        </p:spPr>
      </p:pic>
      <p:sp>
        <p:nvSpPr>
          <p:cNvPr id="1215" name="Google Shape;1215;p134"/>
          <p:cNvSpPr/>
          <p:nvPr/>
        </p:nvSpPr>
        <p:spPr>
          <a:xfrm flipH="1">
            <a:off x="1448941" y="2666027"/>
            <a:ext cx="1771584" cy="16013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34"/>
          <p:cNvSpPr txBox="1"/>
          <p:nvPr/>
        </p:nvSpPr>
        <p:spPr>
          <a:xfrm>
            <a:off x="1606150" y="2815225"/>
            <a:ext cx="1402200" cy="44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How does this equation relate back to a round of Shake, Spill, and Cover?</a:t>
            </a:r>
            <a:endParaRPr sz="1200"/>
          </a:p>
        </p:txBody>
      </p:sp>
      <p:sp>
        <p:nvSpPr>
          <p:cNvPr id="1217" name="Google Shape;1217;p134"/>
          <p:cNvSpPr/>
          <p:nvPr/>
        </p:nvSpPr>
        <p:spPr>
          <a:xfrm>
            <a:off x="5172270" y="1873475"/>
            <a:ext cx="1358256" cy="129481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34"/>
          <p:cNvSpPr txBox="1"/>
          <p:nvPr/>
        </p:nvSpPr>
        <p:spPr>
          <a:xfrm>
            <a:off x="5283350" y="1956575"/>
            <a:ext cx="1136100" cy="50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t> </a:t>
            </a:r>
            <a:r>
              <a:rPr lang="en" sz="1000"/>
              <a:t>Find the value that makes the equation true? Show how you know</a:t>
            </a:r>
            <a:endParaRPr sz="1000"/>
          </a:p>
        </p:txBody>
      </p:sp>
      <p:sp>
        <p:nvSpPr>
          <p:cNvPr id="1219" name="Google Shape;1219;p134"/>
          <p:cNvSpPr/>
          <p:nvPr/>
        </p:nvSpPr>
        <p:spPr>
          <a:xfrm>
            <a:off x="5809101" y="3168300"/>
            <a:ext cx="1595805" cy="15188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34"/>
          <p:cNvSpPr txBox="1"/>
          <p:nvPr/>
        </p:nvSpPr>
        <p:spPr>
          <a:xfrm>
            <a:off x="5998800" y="3367000"/>
            <a:ext cx="1136100" cy="50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 </a:t>
            </a:r>
            <a:r>
              <a:rPr lang="en" sz="800"/>
              <a:t>When we know one of the addends in an equation, we can find the other by thinking about it how many more equals the total.</a:t>
            </a:r>
            <a:endParaRPr sz="800"/>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224" name="Shape 1224"/>
        <p:cNvGrpSpPr/>
        <p:nvPr/>
      </p:nvGrpSpPr>
      <p:grpSpPr>
        <a:xfrm>
          <a:off x="0" y="0"/>
          <a:ext cx="0" cy="0"/>
          <a:chOff x="0" y="0"/>
          <a:chExt cx="0" cy="0"/>
        </a:xfrm>
      </p:grpSpPr>
      <p:sp>
        <p:nvSpPr>
          <p:cNvPr id="1225" name="Google Shape;1225;p135"/>
          <p:cNvSpPr txBox="1"/>
          <p:nvPr>
            <p:ph type="ctrTitle"/>
          </p:nvPr>
        </p:nvSpPr>
        <p:spPr>
          <a:xfrm>
            <a:off x="1749375" y="1464225"/>
            <a:ext cx="5817600" cy="144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Comparing Story Problems</a:t>
            </a:r>
            <a:endParaRPr sz="4400">
              <a:latin typeface="Hepta Slab"/>
              <a:ea typeface="Hepta Slab"/>
              <a:cs typeface="Hepta Slab"/>
              <a:sym typeface="Hepta Slab"/>
            </a:endParaRPr>
          </a:p>
        </p:txBody>
      </p:sp>
      <p:sp>
        <p:nvSpPr>
          <p:cNvPr id="1226" name="Google Shape;1226;p135"/>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 and write equations. </a:t>
            </a:r>
            <a:endParaRPr>
              <a:latin typeface="Quicksand"/>
              <a:ea typeface="Quicksand"/>
              <a:cs typeface="Quicksand"/>
              <a:sym typeface="Quicksand"/>
            </a:endParaRPr>
          </a:p>
        </p:txBody>
      </p:sp>
      <p:sp>
        <p:nvSpPr>
          <p:cNvPr id="1227" name="Google Shape;1227;p135"/>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3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1.OA.B.3, 1.OA.D.7</a:t>
            </a:r>
            <a:endParaRPr sz="1100">
              <a:latin typeface="Quicksand"/>
              <a:ea typeface="Quicksand"/>
              <a:cs typeface="Quicksand"/>
              <a:sym typeface="Quicksand"/>
            </a:endParaRPr>
          </a:p>
        </p:txBody>
      </p:sp>
      <p:sp>
        <p:nvSpPr>
          <p:cNvPr id="1229" name="Google Shape;1229;p135"/>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3" name="Shape 1233"/>
        <p:cNvGrpSpPr/>
        <p:nvPr/>
      </p:nvGrpSpPr>
      <p:grpSpPr>
        <a:xfrm>
          <a:off x="0" y="0"/>
          <a:ext cx="0" cy="0"/>
          <a:chOff x="0" y="0"/>
          <a:chExt cx="0" cy="0"/>
        </a:xfrm>
      </p:grpSpPr>
      <p:sp>
        <p:nvSpPr>
          <p:cNvPr id="1234" name="Google Shape;1234;p136"/>
          <p:cNvSpPr txBox="1"/>
          <p:nvPr>
            <p:ph type="ctrTitle"/>
          </p:nvPr>
        </p:nvSpPr>
        <p:spPr>
          <a:xfrm>
            <a:off x="685800" y="71667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chemeClr val="accent5"/>
                </a:solidFill>
                <a:latin typeface="Hepta Slab"/>
                <a:ea typeface="Hepta Slab"/>
                <a:cs typeface="Hepta Slab"/>
                <a:sym typeface="Hepta Slab"/>
              </a:rPr>
              <a:t> Number Talk: Addition and Subtraction Expressions</a:t>
            </a:r>
            <a:endParaRPr b="0" sz="2300">
              <a:solidFill>
                <a:schemeClr val="accent5"/>
              </a:solidFill>
              <a:latin typeface="Hepta Slab"/>
              <a:ea typeface="Hepta Slab"/>
              <a:cs typeface="Hepta Slab"/>
              <a:sym typeface="Hepta Slab"/>
            </a:endParaRPr>
          </a:p>
        </p:txBody>
      </p:sp>
      <p:sp>
        <p:nvSpPr>
          <p:cNvPr id="1235" name="Google Shape;1235;p1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36" name="Google Shape;1236;p136"/>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36"/>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238" name="Google Shape;1238;p136"/>
          <p:cNvPicPr preferRelativeResize="0"/>
          <p:nvPr/>
        </p:nvPicPr>
        <p:blipFill>
          <a:blip r:embed="rId3">
            <a:alphaModFix/>
          </a:blip>
          <a:stretch>
            <a:fillRect/>
          </a:stretch>
        </p:blipFill>
        <p:spPr>
          <a:xfrm>
            <a:off x="4600342" y="2011953"/>
            <a:ext cx="1142593" cy="1057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42" name="Shape 1242"/>
        <p:cNvGrpSpPr/>
        <p:nvPr/>
      </p:nvGrpSpPr>
      <p:grpSpPr>
        <a:xfrm>
          <a:off x="0" y="0"/>
          <a:ext cx="0" cy="0"/>
          <a:chOff x="0" y="0"/>
          <a:chExt cx="0" cy="0"/>
        </a:xfrm>
      </p:grpSpPr>
      <p:sp>
        <p:nvSpPr>
          <p:cNvPr id="1243" name="Google Shape;1243;p137"/>
          <p:cNvSpPr txBox="1"/>
          <p:nvPr>
            <p:ph type="ctrTitle"/>
          </p:nvPr>
        </p:nvSpPr>
        <p:spPr>
          <a:xfrm>
            <a:off x="685800" y="71667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chemeClr val="accent5"/>
                </a:solidFill>
                <a:latin typeface="Hepta Slab"/>
                <a:ea typeface="Hepta Slab"/>
                <a:cs typeface="Hepta Slab"/>
                <a:sym typeface="Hepta Slab"/>
              </a:rPr>
              <a:t> Number Talk: Addition and Subtraction Expressions</a:t>
            </a:r>
            <a:endParaRPr b="0" sz="2300">
              <a:solidFill>
                <a:schemeClr val="accent5"/>
              </a:solidFill>
              <a:latin typeface="Hepta Slab"/>
              <a:ea typeface="Hepta Slab"/>
              <a:cs typeface="Hepta Slab"/>
              <a:sym typeface="Hepta Slab"/>
            </a:endParaRPr>
          </a:p>
        </p:txBody>
      </p:sp>
      <p:sp>
        <p:nvSpPr>
          <p:cNvPr id="1244" name="Google Shape;1244;p13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45" name="Google Shape;1245;p137"/>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137"/>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247" name="Google Shape;1247;p137"/>
          <p:cNvPicPr preferRelativeResize="0"/>
          <p:nvPr/>
        </p:nvPicPr>
        <p:blipFill>
          <a:blip r:embed="rId3">
            <a:alphaModFix/>
          </a:blip>
          <a:stretch>
            <a:fillRect/>
          </a:stretch>
        </p:blipFill>
        <p:spPr>
          <a:xfrm>
            <a:off x="4528292" y="2103703"/>
            <a:ext cx="1280600" cy="999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51" name="Shape 1251"/>
        <p:cNvGrpSpPr/>
        <p:nvPr/>
      </p:nvGrpSpPr>
      <p:grpSpPr>
        <a:xfrm>
          <a:off x="0" y="0"/>
          <a:ext cx="0" cy="0"/>
          <a:chOff x="0" y="0"/>
          <a:chExt cx="0" cy="0"/>
        </a:xfrm>
      </p:grpSpPr>
      <p:sp>
        <p:nvSpPr>
          <p:cNvPr id="1252" name="Google Shape;1252;p138"/>
          <p:cNvSpPr txBox="1"/>
          <p:nvPr>
            <p:ph type="ctrTitle"/>
          </p:nvPr>
        </p:nvSpPr>
        <p:spPr>
          <a:xfrm>
            <a:off x="685800" y="71667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chemeClr val="accent5"/>
                </a:solidFill>
                <a:latin typeface="Hepta Slab"/>
                <a:ea typeface="Hepta Slab"/>
                <a:cs typeface="Hepta Slab"/>
                <a:sym typeface="Hepta Slab"/>
              </a:rPr>
              <a:t> Number Talk: Addition and Subtraction Expressions</a:t>
            </a:r>
            <a:endParaRPr b="0" sz="2300">
              <a:solidFill>
                <a:schemeClr val="accent5"/>
              </a:solidFill>
              <a:latin typeface="Hepta Slab"/>
              <a:ea typeface="Hepta Slab"/>
              <a:cs typeface="Hepta Slab"/>
              <a:sym typeface="Hepta Slab"/>
            </a:endParaRPr>
          </a:p>
        </p:txBody>
      </p:sp>
      <p:sp>
        <p:nvSpPr>
          <p:cNvPr id="1253" name="Google Shape;1253;p13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54" name="Google Shape;1254;p138"/>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38"/>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256" name="Google Shape;1256;p138"/>
          <p:cNvPicPr preferRelativeResize="0"/>
          <p:nvPr/>
        </p:nvPicPr>
        <p:blipFill>
          <a:blip r:embed="rId3">
            <a:alphaModFix/>
          </a:blip>
          <a:stretch>
            <a:fillRect/>
          </a:stretch>
        </p:blipFill>
        <p:spPr>
          <a:xfrm>
            <a:off x="4619995" y="2098014"/>
            <a:ext cx="1177175" cy="947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0" name="Shape 1260"/>
        <p:cNvGrpSpPr/>
        <p:nvPr/>
      </p:nvGrpSpPr>
      <p:grpSpPr>
        <a:xfrm>
          <a:off x="0" y="0"/>
          <a:ext cx="0" cy="0"/>
          <a:chOff x="0" y="0"/>
          <a:chExt cx="0" cy="0"/>
        </a:xfrm>
      </p:grpSpPr>
      <p:sp>
        <p:nvSpPr>
          <p:cNvPr id="1261" name="Google Shape;1261;p139"/>
          <p:cNvSpPr txBox="1"/>
          <p:nvPr>
            <p:ph type="ctrTitle"/>
          </p:nvPr>
        </p:nvSpPr>
        <p:spPr>
          <a:xfrm>
            <a:off x="685800" y="71667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chemeClr val="accent5"/>
                </a:solidFill>
                <a:latin typeface="Hepta Slab"/>
                <a:ea typeface="Hepta Slab"/>
                <a:cs typeface="Hepta Slab"/>
                <a:sym typeface="Hepta Slab"/>
              </a:rPr>
              <a:t> Number Talk: Addition and Subtraction Expressions</a:t>
            </a:r>
            <a:endParaRPr b="0" sz="2300">
              <a:solidFill>
                <a:schemeClr val="accent5"/>
              </a:solidFill>
              <a:latin typeface="Hepta Slab"/>
              <a:ea typeface="Hepta Slab"/>
              <a:cs typeface="Hepta Slab"/>
              <a:sym typeface="Hepta Slab"/>
            </a:endParaRPr>
          </a:p>
        </p:txBody>
      </p:sp>
      <p:sp>
        <p:nvSpPr>
          <p:cNvPr id="1262" name="Google Shape;1262;p13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63" name="Google Shape;1263;p139"/>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39"/>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265" name="Google Shape;1265;p139"/>
          <p:cNvPicPr preferRelativeResize="0"/>
          <p:nvPr/>
        </p:nvPicPr>
        <p:blipFill>
          <a:blip r:embed="rId3">
            <a:alphaModFix/>
          </a:blip>
          <a:stretch>
            <a:fillRect/>
          </a:stretch>
        </p:blipFill>
        <p:spPr>
          <a:xfrm>
            <a:off x="4200671" y="1979201"/>
            <a:ext cx="1108902" cy="1057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9" name="Shape 1269"/>
        <p:cNvGrpSpPr/>
        <p:nvPr/>
      </p:nvGrpSpPr>
      <p:grpSpPr>
        <a:xfrm>
          <a:off x="0" y="0"/>
          <a:ext cx="0" cy="0"/>
          <a:chOff x="0" y="0"/>
          <a:chExt cx="0" cy="0"/>
        </a:xfrm>
      </p:grpSpPr>
      <p:sp>
        <p:nvSpPr>
          <p:cNvPr id="1270" name="Google Shape;1270;p140"/>
          <p:cNvSpPr txBox="1"/>
          <p:nvPr>
            <p:ph type="ctrTitle"/>
          </p:nvPr>
        </p:nvSpPr>
        <p:spPr>
          <a:xfrm>
            <a:off x="522800"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Solve and Represent Story Problems</a:t>
            </a:r>
            <a:endParaRPr b="0" sz="2700">
              <a:solidFill>
                <a:schemeClr val="accent5"/>
              </a:solidFill>
              <a:latin typeface="Hepta Slab"/>
              <a:ea typeface="Hepta Slab"/>
              <a:cs typeface="Hepta Slab"/>
              <a:sym typeface="Hepta Slab"/>
            </a:endParaRPr>
          </a:p>
        </p:txBody>
      </p:sp>
      <p:sp>
        <p:nvSpPr>
          <p:cNvPr id="1271" name="Google Shape;1271;p1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272" name="Google Shape;1272;p140"/>
          <p:cNvPicPr preferRelativeResize="0"/>
          <p:nvPr/>
        </p:nvPicPr>
        <p:blipFill rotWithShape="1">
          <a:blip r:embed="rId3">
            <a:alphaModFix/>
          </a:blip>
          <a:srcRect b="0" l="0" r="0" t="9982"/>
          <a:stretch/>
        </p:blipFill>
        <p:spPr>
          <a:xfrm>
            <a:off x="565200" y="1341775"/>
            <a:ext cx="4644701" cy="1588400"/>
          </a:xfrm>
          <a:prstGeom prst="rect">
            <a:avLst/>
          </a:prstGeom>
          <a:noFill/>
          <a:ln cap="flat" cmpd="sng" w="19050">
            <a:solidFill>
              <a:schemeClr val="dk2"/>
            </a:solidFill>
            <a:prstDash val="solid"/>
            <a:round/>
            <a:headEnd len="sm" w="sm" type="none"/>
            <a:tailEnd len="sm" w="sm" type="none"/>
          </a:ln>
        </p:spPr>
      </p:pic>
      <p:pic>
        <p:nvPicPr>
          <p:cNvPr id="1273" name="Google Shape;1273;p140"/>
          <p:cNvPicPr preferRelativeResize="0"/>
          <p:nvPr/>
        </p:nvPicPr>
        <p:blipFill>
          <a:blip r:embed="rId4">
            <a:alphaModFix/>
          </a:blip>
          <a:stretch>
            <a:fillRect/>
          </a:stretch>
        </p:blipFill>
        <p:spPr>
          <a:xfrm>
            <a:off x="4057500" y="3069450"/>
            <a:ext cx="4728525" cy="1764375"/>
          </a:xfrm>
          <a:prstGeom prst="rect">
            <a:avLst/>
          </a:prstGeom>
          <a:noFill/>
          <a:ln cap="flat" cmpd="sng" w="19050">
            <a:solidFill>
              <a:schemeClr val="dk2"/>
            </a:solidFill>
            <a:prstDash val="solid"/>
            <a:round/>
            <a:headEnd len="sm" w="sm" type="none"/>
            <a:tailEnd len="sm" w="sm" type="none"/>
          </a:ln>
        </p:spPr>
      </p:pic>
      <p:pic>
        <p:nvPicPr>
          <p:cNvPr id="1274" name="Google Shape;1274;p140"/>
          <p:cNvPicPr preferRelativeResize="0"/>
          <p:nvPr/>
        </p:nvPicPr>
        <p:blipFill>
          <a:blip r:embed="rId5">
            <a:alphaModFix/>
          </a:blip>
          <a:stretch>
            <a:fillRect/>
          </a:stretch>
        </p:blipFill>
        <p:spPr>
          <a:xfrm rot="1852532">
            <a:off x="1860424" y="3085750"/>
            <a:ext cx="725783" cy="1451575"/>
          </a:xfrm>
          <a:prstGeom prst="rect">
            <a:avLst/>
          </a:prstGeom>
          <a:noFill/>
          <a:ln>
            <a:noFill/>
          </a:ln>
        </p:spPr>
      </p:pic>
      <p:pic>
        <p:nvPicPr>
          <p:cNvPr id="1275" name="Google Shape;1275;p140"/>
          <p:cNvPicPr preferRelativeResize="0"/>
          <p:nvPr/>
        </p:nvPicPr>
        <p:blipFill>
          <a:blip r:embed="rId6">
            <a:alphaModFix/>
          </a:blip>
          <a:stretch>
            <a:fillRect/>
          </a:stretch>
        </p:blipFill>
        <p:spPr>
          <a:xfrm rot="1200794">
            <a:off x="6027843" y="1572237"/>
            <a:ext cx="1391091" cy="98305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79" name="Shape 1279"/>
        <p:cNvGrpSpPr/>
        <p:nvPr/>
      </p:nvGrpSpPr>
      <p:grpSpPr>
        <a:xfrm>
          <a:off x="0" y="0"/>
          <a:ext cx="0" cy="0"/>
          <a:chOff x="0" y="0"/>
          <a:chExt cx="0" cy="0"/>
        </a:xfrm>
      </p:grpSpPr>
      <p:sp>
        <p:nvSpPr>
          <p:cNvPr id="1280" name="Google Shape;1280;p141"/>
          <p:cNvSpPr txBox="1"/>
          <p:nvPr>
            <p:ph type="ctrTitle"/>
          </p:nvPr>
        </p:nvSpPr>
        <p:spPr>
          <a:xfrm>
            <a:off x="522800"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Solve and Represent Story Problems</a:t>
            </a:r>
            <a:endParaRPr b="0" sz="2700">
              <a:solidFill>
                <a:schemeClr val="accent5"/>
              </a:solidFill>
              <a:latin typeface="Hepta Slab"/>
              <a:ea typeface="Hepta Slab"/>
              <a:cs typeface="Hepta Slab"/>
              <a:sym typeface="Hepta Slab"/>
            </a:endParaRPr>
          </a:p>
        </p:txBody>
      </p:sp>
      <p:sp>
        <p:nvSpPr>
          <p:cNvPr id="1281" name="Google Shape;1281;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282" name="Google Shape;1282;p141"/>
          <p:cNvPicPr preferRelativeResize="0"/>
          <p:nvPr/>
        </p:nvPicPr>
        <p:blipFill>
          <a:blip r:embed="rId3">
            <a:alphaModFix/>
          </a:blip>
          <a:stretch>
            <a:fillRect/>
          </a:stretch>
        </p:blipFill>
        <p:spPr>
          <a:xfrm rot="1852532">
            <a:off x="843824" y="1400412"/>
            <a:ext cx="725783" cy="1451575"/>
          </a:xfrm>
          <a:prstGeom prst="rect">
            <a:avLst/>
          </a:prstGeom>
          <a:noFill/>
          <a:ln>
            <a:noFill/>
          </a:ln>
        </p:spPr>
      </p:pic>
      <p:pic>
        <p:nvPicPr>
          <p:cNvPr id="1283" name="Google Shape;1283;p141"/>
          <p:cNvPicPr preferRelativeResize="0"/>
          <p:nvPr/>
        </p:nvPicPr>
        <p:blipFill>
          <a:blip r:embed="rId4">
            <a:alphaModFix/>
          </a:blip>
          <a:stretch>
            <a:fillRect/>
          </a:stretch>
        </p:blipFill>
        <p:spPr>
          <a:xfrm rot="1200794">
            <a:off x="7371043" y="3616537"/>
            <a:ext cx="1391091" cy="983055"/>
          </a:xfrm>
          <a:prstGeom prst="rect">
            <a:avLst/>
          </a:prstGeom>
          <a:noFill/>
          <a:ln>
            <a:noFill/>
          </a:ln>
        </p:spPr>
      </p:pic>
      <p:pic>
        <p:nvPicPr>
          <p:cNvPr id="1284" name="Google Shape;1284;p141"/>
          <p:cNvPicPr preferRelativeResize="0"/>
          <p:nvPr/>
        </p:nvPicPr>
        <p:blipFill>
          <a:blip r:embed="rId5">
            <a:alphaModFix/>
          </a:blip>
          <a:stretch>
            <a:fillRect/>
          </a:stretch>
        </p:blipFill>
        <p:spPr>
          <a:xfrm>
            <a:off x="1890616" y="1534227"/>
            <a:ext cx="5544398" cy="2075048"/>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88" name="Shape 1288"/>
        <p:cNvGrpSpPr/>
        <p:nvPr/>
      </p:nvGrpSpPr>
      <p:grpSpPr>
        <a:xfrm>
          <a:off x="0" y="0"/>
          <a:ext cx="0" cy="0"/>
          <a:chOff x="0" y="0"/>
          <a:chExt cx="0" cy="0"/>
        </a:xfrm>
      </p:grpSpPr>
      <p:sp>
        <p:nvSpPr>
          <p:cNvPr id="1289" name="Google Shape;1289;p142"/>
          <p:cNvSpPr txBox="1"/>
          <p:nvPr>
            <p:ph type="ctrTitle"/>
          </p:nvPr>
        </p:nvSpPr>
        <p:spPr>
          <a:xfrm>
            <a:off x="456475" y="509925"/>
            <a:ext cx="7772400" cy="65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 Gallery Walk: Compare Story Problems</a:t>
            </a:r>
            <a:endParaRPr b="0" sz="2600">
              <a:solidFill>
                <a:schemeClr val="accent5"/>
              </a:solidFill>
              <a:latin typeface="Hepta Slab"/>
              <a:ea typeface="Hepta Slab"/>
              <a:cs typeface="Hepta Slab"/>
              <a:sym typeface="Hepta Slab"/>
            </a:endParaRPr>
          </a:p>
        </p:txBody>
      </p:sp>
      <p:sp>
        <p:nvSpPr>
          <p:cNvPr id="1290" name="Google Shape;1290;p1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91" name="Google Shape;1291;p142"/>
          <p:cNvSpPr txBox="1"/>
          <p:nvPr/>
        </p:nvSpPr>
        <p:spPr>
          <a:xfrm>
            <a:off x="912600" y="1280625"/>
            <a:ext cx="7318800" cy="87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5"/>
                </a:solidFill>
              </a:rPr>
              <a:t>As you look at your classmate’s work, think about the questions and be prepared to share your answers.</a:t>
            </a:r>
            <a:endParaRPr sz="2000">
              <a:solidFill>
                <a:schemeClr val="accent5"/>
              </a:solidFill>
            </a:endParaRPr>
          </a:p>
        </p:txBody>
      </p:sp>
      <p:sp>
        <p:nvSpPr>
          <p:cNvPr id="1292" name="Google Shape;1292;p142"/>
          <p:cNvSpPr txBox="1"/>
          <p:nvPr/>
        </p:nvSpPr>
        <p:spPr>
          <a:xfrm>
            <a:off x="964050" y="2356625"/>
            <a:ext cx="7264800" cy="4404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AutoNum type="arabicPeriod"/>
            </a:pPr>
            <a:r>
              <a:rPr lang="en" sz="1700"/>
              <a:t>What is the same about the story problems and representations?</a:t>
            </a:r>
            <a:endParaRPr sz="1700"/>
          </a:p>
          <a:p>
            <a:pPr indent="0" lvl="0" marL="457200" rtl="0" algn="l">
              <a:spcBef>
                <a:spcPts val="1000"/>
              </a:spcBef>
              <a:spcAft>
                <a:spcPts val="0"/>
              </a:spcAft>
              <a:buNone/>
            </a:pPr>
            <a:r>
              <a:t/>
            </a:r>
            <a:endParaRPr sz="1700"/>
          </a:p>
          <a:p>
            <a:pPr indent="-336550" lvl="0" marL="457200" rtl="0" algn="l">
              <a:spcBef>
                <a:spcPts val="1000"/>
              </a:spcBef>
              <a:spcAft>
                <a:spcPts val="0"/>
              </a:spcAft>
              <a:buSzPts val="1700"/>
              <a:buAutoNum type="arabicPeriod"/>
            </a:pPr>
            <a:r>
              <a:rPr lang="en" sz="1700"/>
              <a:t>What is different about the story problems and representations?</a:t>
            </a:r>
            <a:endParaRPr sz="1700"/>
          </a:p>
          <a:p>
            <a:pPr indent="0" lvl="0" marL="457200" rtl="0" algn="l">
              <a:spcBef>
                <a:spcPts val="1000"/>
              </a:spcBef>
              <a:spcAft>
                <a:spcPts val="0"/>
              </a:spcAft>
              <a:buNone/>
            </a:pPr>
            <a:r>
              <a:t/>
            </a:r>
            <a:endParaRPr sz="1700"/>
          </a:p>
          <a:p>
            <a:pPr indent="-336550" lvl="0" marL="457200" rtl="0" algn="l">
              <a:spcBef>
                <a:spcPts val="1000"/>
              </a:spcBef>
              <a:spcAft>
                <a:spcPts val="1000"/>
              </a:spcAft>
              <a:buSzPts val="1700"/>
              <a:buAutoNum type="arabicPeriod"/>
            </a:pPr>
            <a:r>
              <a:rPr lang="en" sz="1700"/>
              <a:t>Explain how the equation matches the story problem.</a:t>
            </a:r>
            <a:endParaRPr sz="1700"/>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96" name="Shape 1296"/>
        <p:cNvGrpSpPr/>
        <p:nvPr/>
      </p:nvGrpSpPr>
      <p:grpSpPr>
        <a:xfrm>
          <a:off x="0" y="0"/>
          <a:ext cx="0" cy="0"/>
          <a:chOff x="0" y="0"/>
          <a:chExt cx="0" cy="0"/>
        </a:xfrm>
      </p:grpSpPr>
      <p:sp>
        <p:nvSpPr>
          <p:cNvPr id="1297" name="Google Shape;1297;p14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98" name="Google Shape;1298;p143"/>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299" name="Google Shape;1299;p14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1300" name="Google Shape;1300;p143"/>
          <p:cNvPicPr preferRelativeResize="0"/>
          <p:nvPr/>
        </p:nvPicPr>
        <p:blipFill>
          <a:blip r:embed="rId3">
            <a:alphaModFix/>
          </a:blip>
          <a:stretch>
            <a:fillRect/>
          </a:stretch>
        </p:blipFill>
        <p:spPr>
          <a:xfrm>
            <a:off x="6694950" y="3238925"/>
            <a:ext cx="2017718" cy="1785262"/>
          </a:xfrm>
          <a:prstGeom prst="rect">
            <a:avLst/>
          </a:prstGeom>
          <a:noFill/>
          <a:ln>
            <a:noFill/>
          </a:ln>
        </p:spPr>
      </p:pic>
      <p:sp>
        <p:nvSpPr>
          <p:cNvPr id="1301" name="Google Shape;1301;p143"/>
          <p:cNvSpPr/>
          <p:nvPr/>
        </p:nvSpPr>
        <p:spPr>
          <a:xfrm flipH="1">
            <a:off x="4376010" y="2832000"/>
            <a:ext cx="2318940"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43"/>
          <p:cNvSpPr txBox="1"/>
          <p:nvPr/>
        </p:nvSpPr>
        <p:spPr>
          <a:xfrm>
            <a:off x="4776150" y="2952650"/>
            <a:ext cx="1580700" cy="11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Could this equation represent the problem? Why or why not?</a:t>
            </a:r>
            <a:endParaRPr/>
          </a:p>
          <a:p>
            <a:pPr indent="0" lvl="0" marL="0" rtl="0" algn="ctr">
              <a:spcBef>
                <a:spcPts val="0"/>
              </a:spcBef>
              <a:spcAft>
                <a:spcPts val="0"/>
              </a:spcAft>
              <a:buNone/>
            </a:pPr>
            <a:r>
              <a:t/>
            </a:r>
            <a:endParaRPr/>
          </a:p>
        </p:txBody>
      </p:sp>
      <p:pic>
        <p:nvPicPr>
          <p:cNvPr id="1303" name="Google Shape;1303;p143"/>
          <p:cNvPicPr preferRelativeResize="0"/>
          <p:nvPr/>
        </p:nvPicPr>
        <p:blipFill>
          <a:blip r:embed="rId4">
            <a:alphaModFix/>
          </a:blip>
          <a:stretch>
            <a:fillRect/>
          </a:stretch>
        </p:blipFill>
        <p:spPr>
          <a:xfrm>
            <a:off x="2622801" y="1280988"/>
            <a:ext cx="3484698" cy="1300275"/>
          </a:xfrm>
          <a:prstGeom prst="rect">
            <a:avLst/>
          </a:prstGeom>
          <a:noFill/>
          <a:ln cap="flat" cmpd="sng" w="19050">
            <a:solidFill>
              <a:schemeClr val="dk2"/>
            </a:solidFill>
            <a:prstDash val="solid"/>
            <a:round/>
            <a:headEnd len="sm" w="sm" type="none"/>
            <a:tailEnd len="sm" w="sm" type="none"/>
          </a:ln>
        </p:spPr>
      </p:pic>
      <p:pic>
        <p:nvPicPr>
          <p:cNvPr id="1304" name="Google Shape;1304;p143"/>
          <p:cNvPicPr preferRelativeResize="0"/>
          <p:nvPr/>
        </p:nvPicPr>
        <p:blipFill>
          <a:blip r:embed="rId5">
            <a:alphaModFix/>
          </a:blip>
          <a:stretch>
            <a:fillRect/>
          </a:stretch>
        </p:blipFill>
        <p:spPr>
          <a:xfrm>
            <a:off x="1509750" y="689675"/>
            <a:ext cx="6290500" cy="423646"/>
          </a:xfrm>
          <a:prstGeom prst="rect">
            <a:avLst/>
          </a:prstGeom>
          <a:noFill/>
          <a:ln cap="flat" cmpd="sng" w="19050">
            <a:solidFill>
              <a:schemeClr val="dk2"/>
            </a:solidFill>
            <a:prstDash val="solid"/>
            <a:round/>
            <a:headEnd len="sm" w="sm" type="none"/>
            <a:tailEnd len="sm" w="sm" type="none"/>
          </a:ln>
        </p:spPr>
      </p:pic>
      <p:pic>
        <p:nvPicPr>
          <p:cNvPr id="1305" name="Google Shape;1305;p143"/>
          <p:cNvPicPr preferRelativeResize="0"/>
          <p:nvPr/>
        </p:nvPicPr>
        <p:blipFill>
          <a:blip r:embed="rId6">
            <a:alphaModFix/>
          </a:blip>
          <a:stretch>
            <a:fillRect/>
          </a:stretch>
        </p:blipFill>
        <p:spPr>
          <a:xfrm>
            <a:off x="1416975" y="3016775"/>
            <a:ext cx="1918800" cy="639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309" name="Shape 1309"/>
        <p:cNvGrpSpPr/>
        <p:nvPr/>
      </p:nvGrpSpPr>
      <p:grpSpPr>
        <a:xfrm>
          <a:off x="0" y="0"/>
          <a:ext cx="0" cy="0"/>
          <a:chOff x="0" y="0"/>
          <a:chExt cx="0" cy="0"/>
        </a:xfrm>
      </p:grpSpPr>
      <p:sp>
        <p:nvSpPr>
          <p:cNvPr id="1310" name="Google Shape;1310;p144"/>
          <p:cNvSpPr txBox="1"/>
          <p:nvPr>
            <p:ph idx="1" type="subTitle"/>
          </p:nvPr>
        </p:nvSpPr>
        <p:spPr>
          <a:xfrm>
            <a:off x="777500" y="493315"/>
            <a:ext cx="7772400" cy="31407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rPr lang="en" sz="1500">
                <a:solidFill>
                  <a:srgbClr val="434343"/>
                </a:solidFill>
                <a:latin typeface="Hepta Slab"/>
                <a:ea typeface="Hepta Slab"/>
                <a:cs typeface="Hepta Slab"/>
                <a:sym typeface="Hepta Slab"/>
              </a:rPr>
              <a:t>In this section, we solved story problems.</a:t>
            </a:r>
            <a:endParaRPr i="0" sz="1500">
              <a:solidFill>
                <a:srgbClr val="434343"/>
              </a:solidFill>
              <a:latin typeface="Hepta Slab"/>
              <a:ea typeface="Hepta Slab"/>
              <a:cs typeface="Hepta Slab"/>
              <a:sym typeface="Hepta Slab"/>
            </a:endParaRPr>
          </a:p>
          <a:p>
            <a:pPr indent="-323850" lvl="0" marL="457200" rtl="0" algn="l">
              <a:lnSpc>
                <a:spcPct val="90000"/>
              </a:lnSpc>
              <a:spcBef>
                <a:spcPts val="0"/>
              </a:spcBef>
              <a:spcAft>
                <a:spcPts val="0"/>
              </a:spcAft>
              <a:buClr>
                <a:srgbClr val="434343"/>
              </a:buClr>
              <a:buSzPts val="1500"/>
              <a:buFont typeface="Hepta Slab"/>
              <a:buChar char="●"/>
            </a:pPr>
            <a:r>
              <a:rPr lang="en" sz="1500">
                <a:solidFill>
                  <a:srgbClr val="434343"/>
                </a:solidFill>
                <a:latin typeface="Hepta Slab"/>
                <a:ea typeface="Hepta Slab"/>
                <a:cs typeface="Hepta Slab"/>
                <a:sym typeface="Hepta Slab"/>
              </a:rPr>
              <a:t>We solved story problems where the total was unknown.</a:t>
            </a:r>
            <a:endParaRPr i="0" sz="15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323850" lvl="0" marL="457200" rtl="0" algn="l">
              <a:lnSpc>
                <a:spcPct val="90000"/>
              </a:lnSpc>
              <a:spcBef>
                <a:spcPts val="0"/>
              </a:spcBef>
              <a:spcAft>
                <a:spcPts val="0"/>
              </a:spcAft>
              <a:buClr>
                <a:srgbClr val="434343"/>
              </a:buClr>
              <a:buSzPts val="1500"/>
              <a:buFont typeface="Hepta Slab"/>
              <a:buChar char="●"/>
            </a:pPr>
            <a:r>
              <a:rPr lang="en" sz="1500">
                <a:solidFill>
                  <a:srgbClr val="434343"/>
                </a:solidFill>
                <a:latin typeface="Hepta Slab"/>
                <a:ea typeface="Hepta Slab"/>
                <a:cs typeface="Hepta Slab"/>
                <a:sym typeface="Hepta Slab"/>
              </a:rPr>
              <a:t>We solved story problems where both parts were unknown.</a:t>
            </a:r>
            <a:endParaRPr i="0" sz="15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311" name="Google Shape;1311;p14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2" name="Google Shape;1312;p144"/>
          <p:cNvPicPr preferRelativeResize="0"/>
          <p:nvPr/>
        </p:nvPicPr>
        <p:blipFill>
          <a:blip r:embed="rId3">
            <a:alphaModFix/>
          </a:blip>
          <a:stretch>
            <a:fillRect/>
          </a:stretch>
        </p:blipFill>
        <p:spPr>
          <a:xfrm>
            <a:off x="5174138" y="1840415"/>
            <a:ext cx="2999076" cy="1204685"/>
          </a:xfrm>
          <a:prstGeom prst="rect">
            <a:avLst/>
          </a:prstGeom>
          <a:noFill/>
          <a:ln cap="flat" cmpd="sng" w="19050">
            <a:solidFill>
              <a:schemeClr val="dk2"/>
            </a:solidFill>
            <a:prstDash val="solid"/>
            <a:round/>
            <a:headEnd len="sm" w="sm" type="none"/>
            <a:tailEnd len="sm" w="sm" type="none"/>
          </a:ln>
        </p:spPr>
      </p:pic>
      <p:pic>
        <p:nvPicPr>
          <p:cNvPr id="1313" name="Google Shape;1313;p144"/>
          <p:cNvPicPr preferRelativeResize="0"/>
          <p:nvPr/>
        </p:nvPicPr>
        <p:blipFill>
          <a:blip r:embed="rId4">
            <a:alphaModFix/>
          </a:blip>
          <a:stretch>
            <a:fillRect/>
          </a:stretch>
        </p:blipFill>
        <p:spPr>
          <a:xfrm>
            <a:off x="1853125" y="1797059"/>
            <a:ext cx="2426350" cy="1470725"/>
          </a:xfrm>
          <a:prstGeom prst="rect">
            <a:avLst/>
          </a:prstGeom>
          <a:noFill/>
          <a:ln cap="flat" cmpd="sng" w="19050">
            <a:solidFill>
              <a:schemeClr val="dk2"/>
            </a:solidFill>
            <a:prstDash val="solid"/>
            <a:round/>
            <a:headEnd len="sm" w="sm" type="none"/>
            <a:tailEnd len="sm" w="sm" type="none"/>
          </a:ln>
        </p:spPr>
      </p:pic>
      <p:pic>
        <p:nvPicPr>
          <p:cNvPr id="1314" name="Google Shape;1314;p144"/>
          <p:cNvPicPr preferRelativeResize="0"/>
          <p:nvPr/>
        </p:nvPicPr>
        <p:blipFill>
          <a:blip r:embed="rId5">
            <a:alphaModFix/>
          </a:blip>
          <a:stretch>
            <a:fillRect/>
          </a:stretch>
        </p:blipFill>
        <p:spPr>
          <a:xfrm>
            <a:off x="5600049" y="3562200"/>
            <a:ext cx="1203075" cy="1360450"/>
          </a:xfrm>
          <a:prstGeom prst="rect">
            <a:avLst/>
          </a:prstGeom>
          <a:noFill/>
          <a:ln cap="flat" cmpd="sng" w="19050">
            <a:solidFill>
              <a:schemeClr val="dk2"/>
            </a:solidFill>
            <a:prstDash val="solid"/>
            <a:round/>
            <a:headEnd len="sm" w="sm" type="none"/>
            <a:tailEnd len="sm" w="sm" type="none"/>
          </a:ln>
        </p:spPr>
      </p:pic>
      <p:pic>
        <p:nvPicPr>
          <p:cNvPr id="1315" name="Google Shape;1315;p144"/>
          <p:cNvPicPr preferRelativeResize="0"/>
          <p:nvPr/>
        </p:nvPicPr>
        <p:blipFill>
          <a:blip r:embed="rId6">
            <a:alphaModFix/>
          </a:blip>
          <a:stretch>
            <a:fillRect/>
          </a:stretch>
        </p:blipFill>
        <p:spPr>
          <a:xfrm>
            <a:off x="2678695" y="3634020"/>
            <a:ext cx="2081441" cy="1330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319" name="Shape 1319"/>
        <p:cNvGrpSpPr/>
        <p:nvPr/>
      </p:nvGrpSpPr>
      <p:grpSpPr>
        <a:xfrm>
          <a:off x="0" y="0"/>
          <a:ext cx="0" cy="0"/>
          <a:chOff x="0" y="0"/>
          <a:chExt cx="0" cy="0"/>
        </a:xfrm>
      </p:grpSpPr>
      <p:sp>
        <p:nvSpPr>
          <p:cNvPr id="1320" name="Google Shape;1320;p145"/>
          <p:cNvSpPr txBox="1"/>
          <p:nvPr>
            <p:ph idx="1" type="subTitle"/>
          </p:nvPr>
        </p:nvSpPr>
        <p:spPr>
          <a:xfrm>
            <a:off x="718550" y="277090"/>
            <a:ext cx="7772400" cy="31407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500">
              <a:solidFill>
                <a:srgbClr val="434343"/>
              </a:solidFill>
              <a:latin typeface="Hepta Slab"/>
              <a:ea typeface="Hepta Slab"/>
              <a:cs typeface="Hepta Slab"/>
              <a:sym typeface="Hepta Slab"/>
            </a:endParaRPr>
          </a:p>
          <a:p>
            <a:pPr indent="-323850" lvl="0" marL="457200" rtl="0" algn="l">
              <a:lnSpc>
                <a:spcPct val="90000"/>
              </a:lnSpc>
              <a:spcBef>
                <a:spcPts val="0"/>
              </a:spcBef>
              <a:spcAft>
                <a:spcPts val="0"/>
              </a:spcAft>
              <a:buClr>
                <a:srgbClr val="434343"/>
              </a:buClr>
              <a:buSzPts val="1500"/>
              <a:buFont typeface="Hepta Slab"/>
              <a:buChar char="●"/>
            </a:pPr>
            <a:r>
              <a:rPr lang="en" sz="1500">
                <a:solidFill>
                  <a:srgbClr val="434343"/>
                </a:solidFill>
                <a:latin typeface="Hepta Slab"/>
                <a:ea typeface="Hepta Slab"/>
                <a:cs typeface="Hepta Slab"/>
                <a:sym typeface="Hepta Slab"/>
              </a:rPr>
              <a:t>We solved problems where the second part was unknown. We learned you can add or subtract to solve these problems. </a:t>
            </a:r>
            <a:endParaRPr i="0" sz="15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323850" lvl="0" marL="457200" rtl="0" algn="l">
              <a:lnSpc>
                <a:spcPct val="90000"/>
              </a:lnSpc>
              <a:spcBef>
                <a:spcPts val="0"/>
              </a:spcBef>
              <a:spcAft>
                <a:spcPts val="0"/>
              </a:spcAft>
              <a:buClr>
                <a:srgbClr val="434343"/>
              </a:buClr>
              <a:buSzPts val="1500"/>
              <a:buFont typeface="Hepta Slab"/>
              <a:buChar char="●"/>
            </a:pPr>
            <a:r>
              <a:rPr lang="en" sz="1500">
                <a:solidFill>
                  <a:srgbClr val="434343"/>
                </a:solidFill>
                <a:latin typeface="Hepta Slab"/>
                <a:ea typeface="Hepta Slab"/>
                <a:cs typeface="Hepta Slab"/>
                <a:sym typeface="Hepta Slab"/>
              </a:rPr>
              <a:t>We learned that the total can come before or after the equal sign.</a:t>
            </a:r>
            <a:endParaRPr sz="15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5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5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500">
              <a:solidFill>
                <a:srgbClr val="434343"/>
              </a:solidFill>
              <a:latin typeface="Hepta Slab"/>
              <a:ea typeface="Hepta Slab"/>
              <a:cs typeface="Hepta Slab"/>
              <a:sym typeface="Hepta Slab"/>
            </a:endParaRPr>
          </a:p>
          <a:p>
            <a:pPr indent="-323850" lvl="0" marL="457200" rtl="0" algn="l">
              <a:lnSpc>
                <a:spcPct val="90000"/>
              </a:lnSpc>
              <a:spcBef>
                <a:spcPts val="0"/>
              </a:spcBef>
              <a:spcAft>
                <a:spcPts val="0"/>
              </a:spcAft>
              <a:buClr>
                <a:srgbClr val="434343"/>
              </a:buClr>
              <a:buSzPts val="1500"/>
              <a:buFont typeface="Hepta Slab"/>
              <a:buChar char="●"/>
            </a:pPr>
            <a:r>
              <a:rPr lang="en" sz="1500">
                <a:solidFill>
                  <a:srgbClr val="434343"/>
                </a:solidFill>
                <a:latin typeface="Hepta Slab"/>
                <a:ea typeface="Hepta Slab"/>
                <a:cs typeface="Hepta Slab"/>
                <a:sym typeface="Hepta Slab"/>
              </a:rPr>
              <a:t>We learned that numbers can be added in any order.</a:t>
            </a:r>
            <a:endParaRPr sz="15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321" name="Google Shape;1321;p14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2" name="Google Shape;1322;p145"/>
          <p:cNvPicPr preferRelativeResize="0"/>
          <p:nvPr/>
        </p:nvPicPr>
        <p:blipFill>
          <a:blip r:embed="rId3">
            <a:alphaModFix/>
          </a:blip>
          <a:stretch>
            <a:fillRect/>
          </a:stretch>
        </p:blipFill>
        <p:spPr>
          <a:xfrm>
            <a:off x="2435550" y="1561394"/>
            <a:ext cx="1404925" cy="1500950"/>
          </a:xfrm>
          <a:prstGeom prst="rect">
            <a:avLst/>
          </a:prstGeom>
          <a:noFill/>
          <a:ln cap="flat" cmpd="sng" w="19050">
            <a:solidFill>
              <a:schemeClr val="dk2"/>
            </a:solidFill>
            <a:prstDash val="solid"/>
            <a:round/>
            <a:headEnd len="sm" w="sm" type="none"/>
            <a:tailEnd len="sm" w="sm" type="none"/>
          </a:ln>
        </p:spPr>
      </p:pic>
      <p:pic>
        <p:nvPicPr>
          <p:cNvPr id="1323" name="Google Shape;1323;p145"/>
          <p:cNvPicPr preferRelativeResize="0"/>
          <p:nvPr/>
        </p:nvPicPr>
        <p:blipFill>
          <a:blip r:embed="rId4">
            <a:alphaModFix/>
          </a:blip>
          <a:stretch>
            <a:fillRect/>
          </a:stretch>
        </p:blipFill>
        <p:spPr>
          <a:xfrm>
            <a:off x="4416024" y="1561399"/>
            <a:ext cx="2222225" cy="1606200"/>
          </a:xfrm>
          <a:prstGeom prst="rect">
            <a:avLst/>
          </a:prstGeom>
          <a:noFill/>
          <a:ln cap="flat" cmpd="sng" w="19050">
            <a:solidFill>
              <a:schemeClr val="dk2"/>
            </a:solidFill>
            <a:prstDash val="solid"/>
            <a:round/>
            <a:headEnd len="sm" w="sm" type="none"/>
            <a:tailEnd len="sm" w="sm" type="none"/>
          </a:ln>
        </p:spPr>
      </p:pic>
      <p:pic>
        <p:nvPicPr>
          <p:cNvPr id="1324" name="Google Shape;1324;p145"/>
          <p:cNvPicPr preferRelativeResize="0"/>
          <p:nvPr/>
        </p:nvPicPr>
        <p:blipFill>
          <a:blip r:embed="rId5">
            <a:alphaModFix/>
          </a:blip>
          <a:stretch>
            <a:fillRect/>
          </a:stretch>
        </p:blipFill>
        <p:spPr>
          <a:xfrm>
            <a:off x="2753650" y="3626147"/>
            <a:ext cx="3000100" cy="376800"/>
          </a:xfrm>
          <a:prstGeom prst="rect">
            <a:avLst/>
          </a:prstGeom>
          <a:noFill/>
          <a:ln cap="flat" cmpd="sng" w="19050">
            <a:solidFill>
              <a:schemeClr val="dk2"/>
            </a:solidFill>
            <a:prstDash val="solid"/>
            <a:round/>
            <a:headEnd len="sm" w="sm" type="none"/>
            <a:tailEnd len="sm" w="sm" type="none"/>
          </a:ln>
        </p:spPr>
      </p:pic>
      <p:pic>
        <p:nvPicPr>
          <p:cNvPr id="1325" name="Google Shape;1325;p145"/>
          <p:cNvPicPr preferRelativeResize="0"/>
          <p:nvPr/>
        </p:nvPicPr>
        <p:blipFill>
          <a:blip r:embed="rId6">
            <a:alphaModFix/>
          </a:blip>
          <a:stretch>
            <a:fillRect/>
          </a:stretch>
        </p:blipFill>
        <p:spPr>
          <a:xfrm>
            <a:off x="2475175" y="4461500"/>
            <a:ext cx="3478400" cy="291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329" name="Shape 1329"/>
        <p:cNvGrpSpPr/>
        <p:nvPr/>
      </p:nvGrpSpPr>
      <p:grpSpPr>
        <a:xfrm>
          <a:off x="0" y="0"/>
          <a:ext cx="0" cy="0"/>
          <a:chOff x="0" y="0"/>
          <a:chExt cx="0" cy="0"/>
        </a:xfrm>
      </p:grpSpPr>
      <p:sp>
        <p:nvSpPr>
          <p:cNvPr id="1330" name="Google Shape;1330;p146"/>
          <p:cNvSpPr txBox="1"/>
          <p:nvPr>
            <p:ph type="ctrTitle"/>
          </p:nvPr>
        </p:nvSpPr>
        <p:spPr>
          <a:xfrm>
            <a:off x="1583550" y="1338750"/>
            <a:ext cx="59769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Center Day 2 </a:t>
            </a:r>
            <a:endParaRPr sz="4400">
              <a:solidFill>
                <a:srgbClr val="434343"/>
              </a:solidFill>
              <a:latin typeface="Hepta Slab"/>
              <a:ea typeface="Hepta Slab"/>
              <a:cs typeface="Hepta Slab"/>
              <a:sym typeface="Hepta Slab"/>
            </a:endParaRPr>
          </a:p>
        </p:txBody>
      </p:sp>
      <p:sp>
        <p:nvSpPr>
          <p:cNvPr id="1331" name="Google Shape;1331;p146"/>
          <p:cNvSpPr txBox="1"/>
          <p:nvPr/>
        </p:nvSpPr>
        <p:spPr>
          <a:xfrm>
            <a:off x="2698200" y="2828450"/>
            <a:ext cx="4798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play games to practice adding and subtracting.</a:t>
            </a:r>
            <a:endParaRPr>
              <a:latin typeface="Quicksand"/>
              <a:ea typeface="Quicksand"/>
              <a:cs typeface="Quicksand"/>
              <a:sym typeface="Quicksand"/>
            </a:endParaRPr>
          </a:p>
        </p:txBody>
      </p:sp>
      <p:sp>
        <p:nvSpPr>
          <p:cNvPr id="1332" name="Google Shape;1332;p146"/>
          <p:cNvSpPr/>
          <p:nvPr/>
        </p:nvSpPr>
        <p:spPr>
          <a:xfrm>
            <a:off x="22094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14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1.OA.C.6</a:t>
            </a:r>
            <a:endParaRPr sz="1100">
              <a:latin typeface="Quicksand"/>
              <a:ea typeface="Quicksand"/>
              <a:cs typeface="Quicksand"/>
              <a:sym typeface="Quicksand"/>
            </a:endParaRPr>
          </a:p>
        </p:txBody>
      </p:sp>
      <p:sp>
        <p:nvSpPr>
          <p:cNvPr id="1334" name="Google Shape;1334;p14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38" name="Shape 1338"/>
        <p:cNvGrpSpPr/>
        <p:nvPr/>
      </p:nvGrpSpPr>
      <p:grpSpPr>
        <a:xfrm>
          <a:off x="0" y="0"/>
          <a:ext cx="0" cy="0"/>
          <a:chOff x="0" y="0"/>
          <a:chExt cx="0" cy="0"/>
        </a:xfrm>
      </p:grpSpPr>
      <p:sp>
        <p:nvSpPr>
          <p:cNvPr id="1339" name="Google Shape;1339;p147"/>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Methods </a:t>
            </a:r>
            <a:endParaRPr b="0" sz="2800">
              <a:solidFill>
                <a:schemeClr val="accent5"/>
              </a:solidFill>
              <a:latin typeface="Hepta Slab"/>
              <a:ea typeface="Hepta Slab"/>
              <a:cs typeface="Hepta Slab"/>
              <a:sym typeface="Hepta Slab"/>
            </a:endParaRPr>
          </a:p>
        </p:txBody>
      </p:sp>
      <p:sp>
        <p:nvSpPr>
          <p:cNvPr id="1340" name="Google Shape;1340;p1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41" name="Google Shape;1341;p147"/>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147"/>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343" name="Google Shape;1343;p147"/>
          <p:cNvPicPr preferRelativeResize="0"/>
          <p:nvPr/>
        </p:nvPicPr>
        <p:blipFill>
          <a:blip r:embed="rId3">
            <a:alphaModFix/>
          </a:blip>
          <a:stretch>
            <a:fillRect/>
          </a:stretch>
        </p:blipFill>
        <p:spPr>
          <a:xfrm>
            <a:off x="4293344" y="2078402"/>
            <a:ext cx="1218425" cy="917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47" name="Shape 1347"/>
        <p:cNvGrpSpPr/>
        <p:nvPr/>
      </p:nvGrpSpPr>
      <p:grpSpPr>
        <a:xfrm>
          <a:off x="0" y="0"/>
          <a:ext cx="0" cy="0"/>
          <a:chOff x="0" y="0"/>
          <a:chExt cx="0" cy="0"/>
        </a:xfrm>
      </p:grpSpPr>
      <p:sp>
        <p:nvSpPr>
          <p:cNvPr id="1348" name="Google Shape;1348;p148"/>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Methods </a:t>
            </a:r>
            <a:endParaRPr b="0" sz="2800">
              <a:solidFill>
                <a:schemeClr val="accent5"/>
              </a:solidFill>
              <a:latin typeface="Hepta Slab"/>
              <a:ea typeface="Hepta Slab"/>
              <a:cs typeface="Hepta Slab"/>
              <a:sym typeface="Hepta Slab"/>
            </a:endParaRPr>
          </a:p>
        </p:txBody>
      </p:sp>
      <p:sp>
        <p:nvSpPr>
          <p:cNvPr id="1349" name="Google Shape;1349;p1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50" name="Google Shape;1350;p148"/>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48"/>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352" name="Google Shape;1352;p148"/>
          <p:cNvPicPr preferRelativeResize="0"/>
          <p:nvPr/>
        </p:nvPicPr>
        <p:blipFill>
          <a:blip r:embed="rId3">
            <a:alphaModFix/>
          </a:blip>
          <a:stretch>
            <a:fillRect/>
          </a:stretch>
        </p:blipFill>
        <p:spPr>
          <a:xfrm>
            <a:off x="4224326" y="1960302"/>
            <a:ext cx="1057825" cy="768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56" name="Shape 1356"/>
        <p:cNvGrpSpPr/>
        <p:nvPr/>
      </p:nvGrpSpPr>
      <p:grpSpPr>
        <a:xfrm>
          <a:off x="0" y="0"/>
          <a:ext cx="0" cy="0"/>
          <a:chOff x="0" y="0"/>
          <a:chExt cx="0" cy="0"/>
        </a:xfrm>
      </p:grpSpPr>
      <p:sp>
        <p:nvSpPr>
          <p:cNvPr id="1357" name="Google Shape;1357;p149"/>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Methods </a:t>
            </a:r>
            <a:endParaRPr b="0" sz="2800">
              <a:solidFill>
                <a:schemeClr val="accent5"/>
              </a:solidFill>
              <a:latin typeface="Hepta Slab"/>
              <a:ea typeface="Hepta Slab"/>
              <a:cs typeface="Hepta Slab"/>
              <a:sym typeface="Hepta Slab"/>
            </a:endParaRPr>
          </a:p>
        </p:txBody>
      </p:sp>
      <p:sp>
        <p:nvSpPr>
          <p:cNvPr id="1358" name="Google Shape;1358;p14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59" name="Google Shape;1359;p149"/>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49"/>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361" name="Google Shape;1361;p149"/>
          <p:cNvPicPr preferRelativeResize="0"/>
          <p:nvPr/>
        </p:nvPicPr>
        <p:blipFill>
          <a:blip r:embed="rId3">
            <a:alphaModFix/>
          </a:blip>
          <a:stretch>
            <a:fillRect/>
          </a:stretch>
        </p:blipFill>
        <p:spPr>
          <a:xfrm>
            <a:off x="4286821" y="2198226"/>
            <a:ext cx="996075" cy="747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65" name="Shape 1365"/>
        <p:cNvGrpSpPr/>
        <p:nvPr/>
      </p:nvGrpSpPr>
      <p:grpSpPr>
        <a:xfrm>
          <a:off x="0" y="0"/>
          <a:ext cx="0" cy="0"/>
          <a:chOff x="0" y="0"/>
          <a:chExt cx="0" cy="0"/>
        </a:xfrm>
      </p:grpSpPr>
      <p:sp>
        <p:nvSpPr>
          <p:cNvPr id="1366" name="Google Shape;1366;p150"/>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Methods </a:t>
            </a:r>
            <a:endParaRPr b="0" sz="2800">
              <a:solidFill>
                <a:schemeClr val="accent5"/>
              </a:solidFill>
              <a:latin typeface="Hepta Slab"/>
              <a:ea typeface="Hepta Slab"/>
              <a:cs typeface="Hepta Slab"/>
              <a:sym typeface="Hepta Slab"/>
            </a:endParaRPr>
          </a:p>
        </p:txBody>
      </p:sp>
      <p:sp>
        <p:nvSpPr>
          <p:cNvPr id="1367" name="Google Shape;1367;p15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68" name="Google Shape;1368;p150"/>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150"/>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370" name="Google Shape;1370;p150"/>
          <p:cNvPicPr preferRelativeResize="0"/>
          <p:nvPr/>
        </p:nvPicPr>
        <p:blipFill>
          <a:blip r:embed="rId3">
            <a:alphaModFix/>
          </a:blip>
          <a:stretch>
            <a:fillRect/>
          </a:stretch>
        </p:blipFill>
        <p:spPr>
          <a:xfrm>
            <a:off x="4168698" y="2235826"/>
            <a:ext cx="1098230"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74" name="Shape 1374"/>
        <p:cNvGrpSpPr/>
        <p:nvPr/>
      </p:nvGrpSpPr>
      <p:grpSpPr>
        <a:xfrm>
          <a:off x="0" y="0"/>
          <a:ext cx="0" cy="0"/>
          <a:chOff x="0" y="0"/>
          <a:chExt cx="0" cy="0"/>
        </a:xfrm>
      </p:grpSpPr>
      <p:sp>
        <p:nvSpPr>
          <p:cNvPr id="1375" name="Google Shape;1375;p151"/>
          <p:cNvSpPr txBox="1"/>
          <p:nvPr>
            <p:ph type="ctrTitle"/>
          </p:nvPr>
        </p:nvSpPr>
        <p:spPr>
          <a:xfrm>
            <a:off x="320825" y="659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chemeClr val="accent5"/>
                </a:solidFill>
                <a:latin typeface="Hepta Slab"/>
                <a:ea typeface="Hepta Slab"/>
                <a:cs typeface="Hepta Slab"/>
                <a:sym typeface="Hepta Slab"/>
              </a:rPr>
              <a:t>Introduce What’s Behind My Back, Up to 10 Cubes</a:t>
            </a:r>
            <a:endParaRPr b="0" sz="2200">
              <a:solidFill>
                <a:schemeClr val="accent5"/>
              </a:solidFill>
              <a:latin typeface="Hepta Slab"/>
              <a:ea typeface="Hepta Slab"/>
              <a:cs typeface="Hepta Slab"/>
              <a:sym typeface="Hepta Slab"/>
            </a:endParaRPr>
          </a:p>
        </p:txBody>
      </p:sp>
      <p:sp>
        <p:nvSpPr>
          <p:cNvPr id="1376" name="Google Shape;1376;p1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377" name="Google Shape;1377;p151"/>
          <p:cNvPicPr preferRelativeResize="0"/>
          <p:nvPr/>
        </p:nvPicPr>
        <p:blipFill>
          <a:blip r:embed="rId3">
            <a:alphaModFix/>
          </a:blip>
          <a:stretch>
            <a:fillRect/>
          </a:stretch>
        </p:blipFill>
        <p:spPr>
          <a:xfrm>
            <a:off x="821575" y="1407396"/>
            <a:ext cx="6562725" cy="866775"/>
          </a:xfrm>
          <a:prstGeom prst="rect">
            <a:avLst/>
          </a:prstGeom>
          <a:noFill/>
          <a:ln cap="flat" cmpd="sng" w="19050">
            <a:solidFill>
              <a:schemeClr val="dk2"/>
            </a:solidFill>
            <a:prstDash val="solid"/>
            <a:round/>
            <a:headEnd len="sm" w="sm" type="none"/>
            <a:tailEnd len="sm" w="sm" type="none"/>
          </a:ln>
        </p:spPr>
      </p:pic>
      <p:pic>
        <p:nvPicPr>
          <p:cNvPr id="1378" name="Google Shape;1378;p151"/>
          <p:cNvPicPr preferRelativeResize="0"/>
          <p:nvPr/>
        </p:nvPicPr>
        <p:blipFill>
          <a:blip r:embed="rId4">
            <a:alphaModFix/>
          </a:blip>
          <a:stretch>
            <a:fillRect/>
          </a:stretch>
        </p:blipFill>
        <p:spPr>
          <a:xfrm>
            <a:off x="702875" y="2658250"/>
            <a:ext cx="6903576" cy="1245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82" name="Shape 1382"/>
        <p:cNvGrpSpPr/>
        <p:nvPr/>
      </p:nvGrpSpPr>
      <p:grpSpPr>
        <a:xfrm>
          <a:off x="0" y="0"/>
          <a:ext cx="0" cy="0"/>
          <a:chOff x="0" y="0"/>
          <a:chExt cx="0" cy="0"/>
        </a:xfrm>
      </p:grpSpPr>
      <p:sp>
        <p:nvSpPr>
          <p:cNvPr id="1383" name="Google Shape;1383;p152"/>
          <p:cNvSpPr txBox="1"/>
          <p:nvPr>
            <p:ph type="ctrTitle"/>
          </p:nvPr>
        </p:nvSpPr>
        <p:spPr>
          <a:xfrm>
            <a:off x="466825" y="53169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1384" name="Google Shape;1384;p1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85" name="Google Shape;1385;p152"/>
          <p:cNvSpPr txBox="1"/>
          <p:nvPr/>
        </p:nvSpPr>
        <p:spPr>
          <a:xfrm>
            <a:off x="728175" y="1398575"/>
            <a:ext cx="81426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accent5"/>
                </a:solidFill>
                <a:latin typeface="Livvic"/>
                <a:ea typeface="Livvic"/>
                <a:cs typeface="Livvic"/>
                <a:sym typeface="Livvic"/>
              </a:rPr>
              <a:t>Math Stories</a:t>
            </a:r>
            <a:r>
              <a:rPr b="1" lang="en" sz="1700">
                <a:solidFill>
                  <a:schemeClr val="accent5"/>
                </a:solidFill>
                <a:latin typeface="Livvic"/>
                <a:ea typeface="Livvic"/>
                <a:cs typeface="Livvic"/>
                <a:sym typeface="Livvic"/>
              </a:rPr>
              <a:t>			  </a:t>
            </a:r>
            <a:r>
              <a:rPr b="1" lang="en" sz="1700">
                <a:solidFill>
                  <a:schemeClr val="accent5"/>
                </a:solidFill>
                <a:latin typeface="Livvic"/>
                <a:ea typeface="Livvic"/>
                <a:cs typeface="Livvic"/>
                <a:sym typeface="Livvic"/>
              </a:rPr>
              <a:t>Shake and Spill</a:t>
            </a:r>
            <a:r>
              <a:rPr b="1" lang="en" sz="1700">
                <a:solidFill>
                  <a:schemeClr val="accent5"/>
                </a:solidFill>
                <a:latin typeface="Livvic"/>
                <a:ea typeface="Livvic"/>
                <a:cs typeface="Livvic"/>
                <a:sym typeface="Livvic"/>
              </a:rPr>
              <a:t>			</a:t>
            </a:r>
            <a:r>
              <a:rPr b="1" lang="en" sz="1700">
                <a:solidFill>
                  <a:schemeClr val="accent5"/>
                </a:solidFill>
                <a:latin typeface="Livvic"/>
                <a:ea typeface="Livvic"/>
                <a:cs typeface="Livvic"/>
                <a:sym typeface="Livvic"/>
              </a:rPr>
              <a:t>What's Behind My Back </a:t>
            </a:r>
            <a:endParaRPr b="1" sz="1700">
              <a:solidFill>
                <a:schemeClr val="accent5"/>
              </a:solidFill>
              <a:latin typeface="Livvic"/>
              <a:ea typeface="Livvic"/>
              <a:cs typeface="Livvic"/>
              <a:sym typeface="Livvic"/>
            </a:endParaRPr>
          </a:p>
          <a:p>
            <a:pPr indent="0" lvl="0" marL="0" rtl="0" algn="l">
              <a:spcBef>
                <a:spcPts val="0"/>
              </a:spcBef>
              <a:spcAft>
                <a:spcPts val="0"/>
              </a:spcAft>
              <a:buNone/>
            </a:pPr>
            <a:r>
              <a:rPr b="1" lang="en" sz="1800">
                <a:solidFill>
                  <a:schemeClr val="accent5"/>
                </a:solidFill>
                <a:latin typeface="Livvic"/>
                <a:ea typeface="Livvic"/>
                <a:cs typeface="Livvic"/>
                <a:sym typeface="Livvic"/>
              </a:rPr>
              <a:t>            </a:t>
            </a:r>
            <a:endParaRPr b="1" sz="1800">
              <a:solidFill>
                <a:schemeClr val="accent5"/>
              </a:solidFill>
              <a:latin typeface="Livvic"/>
              <a:ea typeface="Livvic"/>
              <a:cs typeface="Livvic"/>
              <a:sym typeface="Livvic"/>
            </a:endParaRPr>
          </a:p>
          <a:p>
            <a:pPr indent="0" lvl="0" marL="0" rtl="0" algn="l">
              <a:spcBef>
                <a:spcPts val="0"/>
              </a:spcBef>
              <a:spcAft>
                <a:spcPts val="0"/>
              </a:spcAft>
              <a:buNone/>
            </a:pPr>
            <a:r>
              <a:t/>
            </a:r>
            <a:endParaRPr b="1" sz="1800">
              <a:solidFill>
                <a:schemeClr val="accent5"/>
              </a:solidFill>
              <a:latin typeface="Livvic"/>
              <a:ea typeface="Livvic"/>
              <a:cs typeface="Livvic"/>
              <a:sym typeface="Livvic"/>
            </a:endParaRPr>
          </a:p>
        </p:txBody>
      </p:sp>
      <p:pic>
        <p:nvPicPr>
          <p:cNvPr id="1386" name="Google Shape;1386;p152"/>
          <p:cNvPicPr preferRelativeResize="0"/>
          <p:nvPr/>
        </p:nvPicPr>
        <p:blipFill rotWithShape="1">
          <a:blip r:embed="rId3">
            <a:alphaModFix/>
          </a:blip>
          <a:srcRect b="2604" l="3417" r="5458" t="5677"/>
          <a:stretch/>
        </p:blipFill>
        <p:spPr>
          <a:xfrm>
            <a:off x="597900" y="2398975"/>
            <a:ext cx="1823925" cy="1299025"/>
          </a:xfrm>
          <a:prstGeom prst="rect">
            <a:avLst/>
          </a:prstGeom>
          <a:noFill/>
          <a:ln>
            <a:noFill/>
          </a:ln>
        </p:spPr>
      </p:pic>
      <p:pic>
        <p:nvPicPr>
          <p:cNvPr id="1387" name="Google Shape;1387;p152"/>
          <p:cNvPicPr preferRelativeResize="0"/>
          <p:nvPr/>
        </p:nvPicPr>
        <p:blipFill>
          <a:blip r:embed="rId4">
            <a:alphaModFix/>
          </a:blip>
          <a:stretch>
            <a:fillRect/>
          </a:stretch>
        </p:blipFill>
        <p:spPr>
          <a:xfrm>
            <a:off x="3184375" y="2400516"/>
            <a:ext cx="1823925" cy="1295947"/>
          </a:xfrm>
          <a:prstGeom prst="rect">
            <a:avLst/>
          </a:prstGeom>
          <a:noFill/>
          <a:ln>
            <a:noFill/>
          </a:ln>
        </p:spPr>
      </p:pic>
      <p:pic>
        <p:nvPicPr>
          <p:cNvPr id="1388" name="Google Shape;1388;p152"/>
          <p:cNvPicPr preferRelativeResize="0"/>
          <p:nvPr/>
        </p:nvPicPr>
        <p:blipFill>
          <a:blip r:embed="rId5">
            <a:alphaModFix/>
          </a:blip>
          <a:stretch>
            <a:fillRect/>
          </a:stretch>
        </p:blipFill>
        <p:spPr>
          <a:xfrm>
            <a:off x="6223500" y="2398975"/>
            <a:ext cx="1959825" cy="1494275"/>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92" name="Shape 1392"/>
        <p:cNvGrpSpPr/>
        <p:nvPr/>
      </p:nvGrpSpPr>
      <p:grpSpPr>
        <a:xfrm>
          <a:off x="0" y="0"/>
          <a:ext cx="0" cy="0"/>
          <a:chOff x="0" y="0"/>
          <a:chExt cx="0" cy="0"/>
        </a:xfrm>
      </p:grpSpPr>
      <p:sp>
        <p:nvSpPr>
          <p:cNvPr id="1393" name="Google Shape;1393;p153"/>
          <p:cNvSpPr txBox="1"/>
          <p:nvPr>
            <p:ph type="ctrTitle"/>
          </p:nvPr>
        </p:nvSpPr>
        <p:spPr>
          <a:xfrm>
            <a:off x="1433850" y="575700"/>
            <a:ext cx="6276300" cy="120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Today we chose activities to work on and worked with a partner during center time.</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1800">
              <a:solidFill>
                <a:schemeClr val="accent5"/>
              </a:solidFill>
              <a:latin typeface="Hepta Slab"/>
              <a:ea typeface="Hepta Slab"/>
              <a:cs typeface="Hepta Slab"/>
              <a:sym typeface="Hepta Slab"/>
            </a:endParaRPr>
          </a:p>
        </p:txBody>
      </p:sp>
      <p:sp>
        <p:nvSpPr>
          <p:cNvPr id="1394" name="Google Shape;1394;p15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95" name="Google Shape;1395;p153"/>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396" name="Google Shape;1396;p15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397" name="Google Shape;1397;p153"/>
          <p:cNvSpPr txBox="1"/>
          <p:nvPr/>
        </p:nvSpPr>
        <p:spPr>
          <a:xfrm>
            <a:off x="1860900" y="3837400"/>
            <a:ext cx="52821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a:p>
        </p:txBody>
      </p:sp>
      <p:pic>
        <p:nvPicPr>
          <p:cNvPr id="1398" name="Google Shape;1398;p153"/>
          <p:cNvPicPr preferRelativeResize="0"/>
          <p:nvPr/>
        </p:nvPicPr>
        <p:blipFill>
          <a:blip r:embed="rId3">
            <a:alphaModFix/>
          </a:blip>
          <a:stretch>
            <a:fillRect/>
          </a:stretch>
        </p:blipFill>
        <p:spPr>
          <a:xfrm>
            <a:off x="3398175" y="2294325"/>
            <a:ext cx="2347641" cy="2077175"/>
          </a:xfrm>
          <a:prstGeom prst="rect">
            <a:avLst/>
          </a:prstGeom>
          <a:noFill/>
          <a:ln>
            <a:noFill/>
          </a:ln>
        </p:spPr>
      </p:pic>
      <p:sp>
        <p:nvSpPr>
          <p:cNvPr id="1399" name="Google Shape;1399;p153"/>
          <p:cNvSpPr/>
          <p:nvPr/>
        </p:nvSpPr>
        <p:spPr>
          <a:xfrm flipH="1">
            <a:off x="971060" y="1782300"/>
            <a:ext cx="2318940"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153"/>
          <p:cNvSpPr txBox="1"/>
          <p:nvPr/>
        </p:nvSpPr>
        <p:spPr>
          <a:xfrm>
            <a:off x="1371200" y="1902950"/>
            <a:ext cx="1580700" cy="11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t>How did you and your partner work together during centers? What went well? What can we continue to work on?</a:t>
            </a:r>
            <a:endParaRPr sz="1200"/>
          </a:p>
          <a:p>
            <a:pPr indent="0" lvl="0" marL="0" rtl="0" algn="ctr">
              <a:spcBef>
                <a:spcPts val="0"/>
              </a:spcBef>
              <a:spcAft>
                <a:spcPts val="0"/>
              </a:spcAft>
              <a:buNone/>
            </a:pPr>
            <a:r>
              <a:t/>
            </a:r>
            <a:endParaRPr sz="1200"/>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404" name="Shape 1404"/>
        <p:cNvGrpSpPr/>
        <p:nvPr/>
      </p:nvGrpSpPr>
      <p:grpSpPr>
        <a:xfrm>
          <a:off x="0" y="0"/>
          <a:ext cx="0" cy="0"/>
          <a:chOff x="0" y="0"/>
          <a:chExt cx="0" cy="0"/>
        </a:xfrm>
      </p:grpSpPr>
      <p:sp>
        <p:nvSpPr>
          <p:cNvPr id="1405" name="Google Shape;1405;p154"/>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Make Them The Same</a:t>
            </a:r>
            <a:endParaRPr sz="4400">
              <a:solidFill>
                <a:srgbClr val="434343"/>
              </a:solidFill>
              <a:latin typeface="Hepta Slab"/>
              <a:ea typeface="Hepta Slab"/>
              <a:cs typeface="Hepta Slab"/>
              <a:sym typeface="Hepta Slab"/>
            </a:endParaRPr>
          </a:p>
        </p:txBody>
      </p:sp>
      <p:sp>
        <p:nvSpPr>
          <p:cNvPr id="1406" name="Google Shape;1406;p154"/>
          <p:cNvSpPr txBox="1"/>
          <p:nvPr/>
        </p:nvSpPr>
        <p:spPr>
          <a:xfrm>
            <a:off x="2642025"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 </a:t>
            </a:r>
            <a:endParaRPr>
              <a:latin typeface="Quicksand"/>
              <a:ea typeface="Quicksand"/>
              <a:cs typeface="Quicksand"/>
              <a:sym typeface="Quicksand"/>
            </a:endParaRPr>
          </a:p>
        </p:txBody>
      </p:sp>
      <p:sp>
        <p:nvSpPr>
          <p:cNvPr id="1407" name="Google Shape;1407;p154"/>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5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a:t>
            </a:r>
            <a:endParaRPr sz="1100">
              <a:latin typeface="Quicksand"/>
              <a:ea typeface="Quicksand"/>
              <a:cs typeface="Quicksand"/>
              <a:sym typeface="Quicksand"/>
            </a:endParaRPr>
          </a:p>
        </p:txBody>
      </p:sp>
      <p:sp>
        <p:nvSpPr>
          <p:cNvPr id="1409" name="Google Shape;1409;p15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13" name="Shape 1413"/>
        <p:cNvGrpSpPr/>
        <p:nvPr/>
      </p:nvGrpSpPr>
      <p:grpSpPr>
        <a:xfrm>
          <a:off x="0" y="0"/>
          <a:ext cx="0" cy="0"/>
          <a:chOff x="0" y="0"/>
          <a:chExt cx="0" cy="0"/>
        </a:xfrm>
      </p:grpSpPr>
      <p:sp>
        <p:nvSpPr>
          <p:cNvPr id="1414" name="Google Shape;1414;p155"/>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 Cube Towers</a:t>
            </a:r>
            <a:endParaRPr b="0" sz="3000">
              <a:solidFill>
                <a:schemeClr val="accent5"/>
              </a:solidFill>
              <a:latin typeface="Hepta Slab"/>
              <a:ea typeface="Hepta Slab"/>
              <a:cs typeface="Hepta Slab"/>
              <a:sym typeface="Hepta Slab"/>
            </a:endParaRPr>
          </a:p>
        </p:txBody>
      </p:sp>
      <p:sp>
        <p:nvSpPr>
          <p:cNvPr id="1415" name="Google Shape;1415;p15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416" name="Google Shape;1416;p155"/>
          <p:cNvPicPr preferRelativeResize="0"/>
          <p:nvPr/>
        </p:nvPicPr>
        <p:blipFill>
          <a:blip r:embed="rId3">
            <a:alphaModFix/>
          </a:blip>
          <a:stretch>
            <a:fillRect/>
          </a:stretch>
        </p:blipFill>
        <p:spPr>
          <a:xfrm>
            <a:off x="2256449" y="2003950"/>
            <a:ext cx="4436224" cy="1418300"/>
          </a:xfrm>
          <a:prstGeom prst="rect">
            <a:avLst/>
          </a:prstGeom>
          <a:noFill/>
          <a:ln cap="flat" cmpd="sng" w="19050">
            <a:solidFill>
              <a:schemeClr val="dk2"/>
            </a:solidFill>
            <a:prstDash val="solid"/>
            <a:round/>
            <a:headEnd len="sm" w="sm" type="none"/>
            <a:tailEnd len="sm" w="sm" type="none"/>
          </a:ln>
        </p:spPr>
      </p:pic>
      <p:sp>
        <p:nvSpPr>
          <p:cNvPr id="1417" name="Google Shape;1417;p155"/>
          <p:cNvSpPr/>
          <p:nvPr/>
        </p:nvSpPr>
        <p:spPr>
          <a:xfrm rot="-685926">
            <a:off x="583582" y="1507781"/>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55"/>
          <p:cNvSpPr txBox="1"/>
          <p:nvPr/>
        </p:nvSpPr>
        <p:spPr>
          <a:xfrm rot="-751223">
            <a:off x="825538" y="1554163"/>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1419" name="Google Shape;1419;p155"/>
          <p:cNvSpPr/>
          <p:nvPr/>
        </p:nvSpPr>
        <p:spPr>
          <a:xfrm rot="963630">
            <a:off x="6950258" y="2201829"/>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155"/>
          <p:cNvSpPr txBox="1"/>
          <p:nvPr/>
        </p:nvSpPr>
        <p:spPr>
          <a:xfrm rot="892376">
            <a:off x="7221064" y="22465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24" name="Shape 1424"/>
        <p:cNvGrpSpPr/>
        <p:nvPr/>
      </p:nvGrpSpPr>
      <p:grpSpPr>
        <a:xfrm>
          <a:off x="0" y="0"/>
          <a:ext cx="0" cy="0"/>
          <a:chOff x="0" y="0"/>
          <a:chExt cx="0" cy="0"/>
        </a:xfrm>
      </p:grpSpPr>
      <p:sp>
        <p:nvSpPr>
          <p:cNvPr id="1425" name="Google Shape;1425;p156"/>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Cube Towers</a:t>
            </a:r>
            <a:endParaRPr b="0" sz="3000">
              <a:solidFill>
                <a:schemeClr val="accent5"/>
              </a:solidFill>
              <a:latin typeface="Hepta Slab"/>
              <a:ea typeface="Hepta Slab"/>
              <a:cs typeface="Hepta Slab"/>
              <a:sym typeface="Hepta Slab"/>
            </a:endParaRPr>
          </a:p>
        </p:txBody>
      </p:sp>
      <p:sp>
        <p:nvSpPr>
          <p:cNvPr id="1426" name="Google Shape;1426;p1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27" name="Google Shape;1427;p156"/>
          <p:cNvSpPr txBox="1"/>
          <p:nvPr/>
        </p:nvSpPr>
        <p:spPr>
          <a:xfrm>
            <a:off x="508575" y="1248300"/>
            <a:ext cx="8183400" cy="100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chemeClr val="accent5"/>
                </a:solidFill>
              </a:rPr>
              <a:t>How can Diego and Jada make their towers have the same number of cubes? Show your thinking using objects, drawings, numbers, or words.</a:t>
            </a:r>
            <a:endParaRPr sz="1700">
              <a:solidFill>
                <a:schemeClr val="accent5"/>
              </a:solidFill>
            </a:endParaRPr>
          </a:p>
        </p:txBody>
      </p:sp>
      <p:pic>
        <p:nvPicPr>
          <p:cNvPr id="1428" name="Google Shape;1428;p156"/>
          <p:cNvPicPr preferRelativeResize="0"/>
          <p:nvPr/>
        </p:nvPicPr>
        <p:blipFill>
          <a:blip r:embed="rId3">
            <a:alphaModFix/>
          </a:blip>
          <a:stretch>
            <a:fillRect/>
          </a:stretch>
        </p:blipFill>
        <p:spPr>
          <a:xfrm>
            <a:off x="1280825" y="2117550"/>
            <a:ext cx="6848624" cy="2368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32" name="Shape 1432"/>
        <p:cNvGrpSpPr/>
        <p:nvPr/>
      </p:nvGrpSpPr>
      <p:grpSpPr>
        <a:xfrm>
          <a:off x="0" y="0"/>
          <a:ext cx="0" cy="0"/>
          <a:chOff x="0" y="0"/>
          <a:chExt cx="0" cy="0"/>
        </a:xfrm>
      </p:grpSpPr>
      <p:sp>
        <p:nvSpPr>
          <p:cNvPr id="1433" name="Google Shape;1433;p157"/>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Cube Towers</a:t>
            </a:r>
            <a:endParaRPr b="0" sz="3000">
              <a:solidFill>
                <a:schemeClr val="accent5"/>
              </a:solidFill>
              <a:latin typeface="Hepta Slab"/>
              <a:ea typeface="Hepta Slab"/>
              <a:cs typeface="Hepta Slab"/>
              <a:sym typeface="Hepta Slab"/>
            </a:endParaRPr>
          </a:p>
        </p:txBody>
      </p:sp>
      <p:sp>
        <p:nvSpPr>
          <p:cNvPr id="1434" name="Google Shape;1434;p1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35" name="Google Shape;1435;p157"/>
          <p:cNvSpPr txBox="1"/>
          <p:nvPr/>
        </p:nvSpPr>
        <p:spPr>
          <a:xfrm>
            <a:off x="508575" y="1248300"/>
            <a:ext cx="8183400" cy="100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chemeClr val="accent5"/>
                </a:solidFill>
              </a:rPr>
              <a:t>How can Diego and Jada make their towers have the same number of cubes? Show your thinking using objects, drawings, numbers, or words.</a:t>
            </a:r>
            <a:endParaRPr sz="1700">
              <a:solidFill>
                <a:schemeClr val="accent5"/>
              </a:solidFill>
            </a:endParaRPr>
          </a:p>
        </p:txBody>
      </p:sp>
      <p:pic>
        <p:nvPicPr>
          <p:cNvPr id="1436" name="Google Shape;1436;p157"/>
          <p:cNvPicPr preferRelativeResize="0"/>
          <p:nvPr/>
        </p:nvPicPr>
        <p:blipFill>
          <a:blip r:embed="rId3">
            <a:alphaModFix/>
          </a:blip>
          <a:stretch>
            <a:fillRect/>
          </a:stretch>
        </p:blipFill>
        <p:spPr>
          <a:xfrm>
            <a:off x="965900" y="2091400"/>
            <a:ext cx="6924675" cy="2390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40" name="Shape 1440"/>
        <p:cNvGrpSpPr/>
        <p:nvPr/>
      </p:nvGrpSpPr>
      <p:grpSpPr>
        <a:xfrm>
          <a:off x="0" y="0"/>
          <a:ext cx="0" cy="0"/>
          <a:chOff x="0" y="0"/>
          <a:chExt cx="0" cy="0"/>
        </a:xfrm>
      </p:grpSpPr>
      <p:sp>
        <p:nvSpPr>
          <p:cNvPr id="1441" name="Google Shape;1441;p158"/>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Cube Towers</a:t>
            </a:r>
            <a:endParaRPr b="0" sz="3000">
              <a:solidFill>
                <a:schemeClr val="accent5"/>
              </a:solidFill>
              <a:latin typeface="Hepta Slab"/>
              <a:ea typeface="Hepta Slab"/>
              <a:cs typeface="Hepta Slab"/>
              <a:sym typeface="Hepta Slab"/>
            </a:endParaRPr>
          </a:p>
        </p:txBody>
      </p:sp>
      <p:sp>
        <p:nvSpPr>
          <p:cNvPr id="1442" name="Google Shape;1442;p1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43" name="Google Shape;1443;p158"/>
          <p:cNvSpPr txBox="1"/>
          <p:nvPr/>
        </p:nvSpPr>
        <p:spPr>
          <a:xfrm>
            <a:off x="508575" y="1248300"/>
            <a:ext cx="8183400" cy="100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chemeClr val="accent5"/>
                </a:solidFill>
              </a:rPr>
              <a:t>How can Diego and Jada make their towers have the same number of cubes? Show your thinking using objects, drawings, numbers, or words.</a:t>
            </a:r>
            <a:endParaRPr sz="1700">
              <a:solidFill>
                <a:schemeClr val="accent5"/>
              </a:solidFill>
            </a:endParaRPr>
          </a:p>
        </p:txBody>
      </p:sp>
      <p:pic>
        <p:nvPicPr>
          <p:cNvPr id="1444" name="Google Shape;1444;p158"/>
          <p:cNvPicPr preferRelativeResize="0"/>
          <p:nvPr/>
        </p:nvPicPr>
        <p:blipFill>
          <a:blip r:embed="rId3">
            <a:alphaModFix/>
          </a:blip>
          <a:stretch>
            <a:fillRect/>
          </a:stretch>
        </p:blipFill>
        <p:spPr>
          <a:xfrm>
            <a:off x="1052200" y="2137325"/>
            <a:ext cx="7096125" cy="2314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48" name="Shape 1448"/>
        <p:cNvGrpSpPr/>
        <p:nvPr/>
      </p:nvGrpSpPr>
      <p:grpSpPr>
        <a:xfrm>
          <a:off x="0" y="0"/>
          <a:ext cx="0" cy="0"/>
          <a:chOff x="0" y="0"/>
          <a:chExt cx="0" cy="0"/>
        </a:xfrm>
      </p:grpSpPr>
      <p:sp>
        <p:nvSpPr>
          <p:cNvPr id="1449" name="Google Shape;1449;p159"/>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Solving Cube Tower Problems</a:t>
            </a:r>
            <a:endParaRPr b="0" sz="3000">
              <a:solidFill>
                <a:schemeClr val="accent5"/>
              </a:solidFill>
              <a:latin typeface="Hepta Slab"/>
              <a:ea typeface="Hepta Slab"/>
              <a:cs typeface="Hepta Slab"/>
              <a:sym typeface="Hepta Slab"/>
            </a:endParaRPr>
          </a:p>
        </p:txBody>
      </p:sp>
      <p:sp>
        <p:nvSpPr>
          <p:cNvPr id="1450" name="Google Shape;1450;p1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451" name="Google Shape;1451;p159"/>
          <p:cNvPicPr preferRelativeResize="0"/>
          <p:nvPr/>
        </p:nvPicPr>
        <p:blipFill>
          <a:blip r:embed="rId3">
            <a:alphaModFix/>
          </a:blip>
          <a:stretch>
            <a:fillRect/>
          </a:stretch>
        </p:blipFill>
        <p:spPr>
          <a:xfrm>
            <a:off x="574250" y="1376150"/>
            <a:ext cx="3487625" cy="1680400"/>
          </a:xfrm>
          <a:prstGeom prst="rect">
            <a:avLst/>
          </a:prstGeom>
          <a:noFill/>
          <a:ln cap="flat" cmpd="sng" w="19050">
            <a:solidFill>
              <a:schemeClr val="dk2"/>
            </a:solidFill>
            <a:prstDash val="solid"/>
            <a:round/>
            <a:headEnd len="sm" w="sm" type="none"/>
            <a:tailEnd len="sm" w="sm" type="none"/>
          </a:ln>
        </p:spPr>
      </p:pic>
      <p:pic>
        <p:nvPicPr>
          <p:cNvPr id="1452" name="Google Shape;1452;p159"/>
          <p:cNvPicPr preferRelativeResize="0"/>
          <p:nvPr/>
        </p:nvPicPr>
        <p:blipFill>
          <a:blip r:embed="rId4">
            <a:alphaModFix/>
          </a:blip>
          <a:stretch>
            <a:fillRect/>
          </a:stretch>
        </p:blipFill>
        <p:spPr>
          <a:xfrm>
            <a:off x="4771925" y="1376153"/>
            <a:ext cx="3378746" cy="1680400"/>
          </a:xfrm>
          <a:prstGeom prst="rect">
            <a:avLst/>
          </a:prstGeom>
          <a:noFill/>
          <a:ln cap="flat" cmpd="sng" w="19050">
            <a:solidFill>
              <a:schemeClr val="dk2"/>
            </a:solidFill>
            <a:prstDash val="solid"/>
            <a:round/>
            <a:headEnd len="sm" w="sm" type="none"/>
            <a:tailEnd len="sm" w="sm" type="none"/>
          </a:ln>
        </p:spPr>
      </p:pic>
      <p:pic>
        <p:nvPicPr>
          <p:cNvPr id="1453" name="Google Shape;1453;p159"/>
          <p:cNvPicPr preferRelativeResize="0"/>
          <p:nvPr/>
        </p:nvPicPr>
        <p:blipFill>
          <a:blip r:embed="rId5">
            <a:alphaModFix/>
          </a:blip>
          <a:stretch>
            <a:fillRect/>
          </a:stretch>
        </p:blipFill>
        <p:spPr>
          <a:xfrm>
            <a:off x="515200" y="3331775"/>
            <a:ext cx="3809100" cy="1350950"/>
          </a:xfrm>
          <a:prstGeom prst="rect">
            <a:avLst/>
          </a:prstGeom>
          <a:noFill/>
          <a:ln cap="flat" cmpd="sng" w="19050">
            <a:solidFill>
              <a:schemeClr val="dk2"/>
            </a:solidFill>
            <a:prstDash val="solid"/>
            <a:round/>
            <a:headEnd len="sm" w="sm" type="none"/>
            <a:tailEnd len="sm" w="sm" type="none"/>
          </a:ln>
        </p:spPr>
      </p:pic>
      <p:pic>
        <p:nvPicPr>
          <p:cNvPr id="1454" name="Google Shape;1454;p159"/>
          <p:cNvPicPr preferRelativeResize="0"/>
          <p:nvPr/>
        </p:nvPicPr>
        <p:blipFill>
          <a:blip r:embed="rId6">
            <a:alphaModFix/>
          </a:blip>
          <a:stretch>
            <a:fillRect/>
          </a:stretch>
        </p:blipFill>
        <p:spPr>
          <a:xfrm>
            <a:off x="4699775" y="3323945"/>
            <a:ext cx="3673975" cy="148185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58" name="Shape 1458"/>
        <p:cNvGrpSpPr/>
        <p:nvPr/>
      </p:nvGrpSpPr>
      <p:grpSpPr>
        <a:xfrm>
          <a:off x="0" y="0"/>
          <a:ext cx="0" cy="0"/>
          <a:chOff x="0" y="0"/>
          <a:chExt cx="0" cy="0"/>
        </a:xfrm>
      </p:grpSpPr>
      <p:sp>
        <p:nvSpPr>
          <p:cNvPr id="1459" name="Google Shape;1459;p160"/>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Are you ready for more:</a:t>
            </a:r>
            <a:endParaRPr b="0" sz="3000">
              <a:solidFill>
                <a:schemeClr val="accent5"/>
              </a:solidFill>
              <a:latin typeface="Hepta Slab"/>
              <a:ea typeface="Hepta Slab"/>
              <a:cs typeface="Hepta Slab"/>
              <a:sym typeface="Hepta Slab"/>
            </a:endParaRPr>
          </a:p>
        </p:txBody>
      </p:sp>
      <p:sp>
        <p:nvSpPr>
          <p:cNvPr id="1460" name="Google Shape;1460;p1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461" name="Google Shape;1461;p160"/>
          <p:cNvPicPr preferRelativeResize="0"/>
          <p:nvPr/>
        </p:nvPicPr>
        <p:blipFill>
          <a:blip r:embed="rId3">
            <a:alphaModFix/>
          </a:blip>
          <a:stretch>
            <a:fillRect/>
          </a:stretch>
        </p:blipFill>
        <p:spPr>
          <a:xfrm>
            <a:off x="1732525" y="1410396"/>
            <a:ext cx="5343525" cy="904875"/>
          </a:xfrm>
          <a:prstGeom prst="rect">
            <a:avLst/>
          </a:prstGeom>
          <a:noFill/>
          <a:ln cap="flat" cmpd="sng" w="19050">
            <a:solidFill>
              <a:schemeClr val="dk2"/>
            </a:solidFill>
            <a:prstDash val="solid"/>
            <a:round/>
            <a:headEnd len="sm" w="sm" type="none"/>
            <a:tailEnd len="sm" w="sm" type="none"/>
          </a:ln>
        </p:spPr>
      </p:pic>
      <p:pic>
        <p:nvPicPr>
          <p:cNvPr id="1462" name="Google Shape;1462;p160"/>
          <p:cNvPicPr preferRelativeResize="0"/>
          <p:nvPr/>
        </p:nvPicPr>
        <p:blipFill>
          <a:blip r:embed="rId4">
            <a:alphaModFix/>
          </a:blip>
          <a:stretch>
            <a:fillRect/>
          </a:stretch>
        </p:blipFill>
        <p:spPr>
          <a:xfrm>
            <a:off x="2048425" y="3727321"/>
            <a:ext cx="4581525" cy="866775"/>
          </a:xfrm>
          <a:prstGeom prst="rect">
            <a:avLst/>
          </a:prstGeom>
          <a:noFill/>
          <a:ln cap="flat" cmpd="sng" w="19050">
            <a:solidFill>
              <a:schemeClr val="dk2"/>
            </a:solidFill>
            <a:prstDash val="solid"/>
            <a:round/>
            <a:headEnd len="sm" w="sm" type="none"/>
            <a:tailEnd len="sm" w="sm" type="none"/>
          </a:ln>
        </p:spPr>
      </p:pic>
      <p:pic>
        <p:nvPicPr>
          <p:cNvPr id="1463" name="Google Shape;1463;p160"/>
          <p:cNvPicPr preferRelativeResize="0"/>
          <p:nvPr/>
        </p:nvPicPr>
        <p:blipFill>
          <a:blip r:embed="rId5">
            <a:alphaModFix/>
          </a:blip>
          <a:stretch>
            <a:fillRect/>
          </a:stretch>
        </p:blipFill>
        <p:spPr>
          <a:xfrm>
            <a:off x="2518338" y="2493921"/>
            <a:ext cx="3771900" cy="1000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67" name="Shape 1467"/>
        <p:cNvGrpSpPr/>
        <p:nvPr/>
      </p:nvGrpSpPr>
      <p:grpSpPr>
        <a:xfrm>
          <a:off x="0" y="0"/>
          <a:ext cx="0" cy="0"/>
          <a:chOff x="0" y="0"/>
          <a:chExt cx="0" cy="0"/>
        </a:xfrm>
      </p:grpSpPr>
      <p:sp>
        <p:nvSpPr>
          <p:cNvPr id="1468" name="Google Shape;1468;p161"/>
          <p:cNvSpPr txBox="1"/>
          <p:nvPr>
            <p:ph type="ctrTitle"/>
          </p:nvPr>
        </p:nvSpPr>
        <p:spPr>
          <a:xfrm>
            <a:off x="1330775" y="344200"/>
            <a:ext cx="62763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700">
                <a:solidFill>
                  <a:schemeClr val="accent5"/>
                </a:solidFill>
                <a:latin typeface="Livvic"/>
                <a:ea typeface="Livvic"/>
                <a:cs typeface="Livvic"/>
                <a:sym typeface="Livvic"/>
              </a:rPr>
              <a:t>You can make the towers the same by adding more cubes to the smaller tower or taking cubes from the larger tower.</a:t>
            </a:r>
            <a:endParaRPr sz="3300">
              <a:solidFill>
                <a:schemeClr val="accent4"/>
              </a:solidFill>
              <a:latin typeface="Hepta Slab"/>
              <a:ea typeface="Hepta Slab"/>
              <a:cs typeface="Hepta Slab"/>
              <a:sym typeface="Hepta Slab"/>
            </a:endParaRPr>
          </a:p>
        </p:txBody>
      </p:sp>
      <p:sp>
        <p:nvSpPr>
          <p:cNvPr id="1469" name="Google Shape;1469;p16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70" name="Google Shape;1470;p161"/>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471" name="Google Shape;1471;p16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472" name="Google Shape;1472;p161"/>
          <p:cNvSpPr txBox="1"/>
          <p:nvPr/>
        </p:nvSpPr>
        <p:spPr>
          <a:xfrm>
            <a:off x="1260450" y="3815575"/>
            <a:ext cx="6623100" cy="6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a:p>
        </p:txBody>
      </p:sp>
      <p:pic>
        <p:nvPicPr>
          <p:cNvPr id="1473" name="Google Shape;1473;p161"/>
          <p:cNvPicPr preferRelativeResize="0"/>
          <p:nvPr/>
        </p:nvPicPr>
        <p:blipFill>
          <a:blip r:embed="rId3">
            <a:alphaModFix/>
          </a:blip>
          <a:stretch>
            <a:fillRect/>
          </a:stretch>
        </p:blipFill>
        <p:spPr>
          <a:xfrm>
            <a:off x="3538554" y="2008812"/>
            <a:ext cx="2786600" cy="2465563"/>
          </a:xfrm>
          <a:prstGeom prst="rect">
            <a:avLst/>
          </a:prstGeom>
          <a:noFill/>
          <a:ln>
            <a:noFill/>
          </a:ln>
        </p:spPr>
      </p:pic>
      <p:sp>
        <p:nvSpPr>
          <p:cNvPr id="1474" name="Google Shape;1474;p161"/>
          <p:cNvSpPr/>
          <p:nvPr/>
        </p:nvSpPr>
        <p:spPr>
          <a:xfrm flipH="1">
            <a:off x="866873" y="1306099"/>
            <a:ext cx="2508177" cy="23340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161"/>
          <p:cNvSpPr txBox="1"/>
          <p:nvPr/>
        </p:nvSpPr>
        <p:spPr>
          <a:xfrm>
            <a:off x="1377025" y="1828625"/>
            <a:ext cx="1629600" cy="93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5"/>
                </a:solidFill>
                <a:latin typeface="Livvic"/>
                <a:ea typeface="Livvic"/>
                <a:cs typeface="Livvic"/>
                <a:sym typeface="Livvic"/>
              </a:rPr>
              <a:t>How does adding more cubes relate to addition?</a:t>
            </a:r>
            <a:endParaRPr>
              <a:solidFill>
                <a:schemeClr val="accent5"/>
              </a:solidFill>
              <a:latin typeface="Livvic"/>
              <a:ea typeface="Livvic"/>
              <a:cs typeface="Livvic"/>
              <a:sym typeface="Livvic"/>
            </a:endParaRPr>
          </a:p>
          <a:p>
            <a:pPr indent="0" lvl="0" marL="0" rtl="0" algn="l">
              <a:spcBef>
                <a:spcPts val="0"/>
              </a:spcBef>
              <a:spcAft>
                <a:spcPts val="0"/>
              </a:spcAft>
              <a:buNone/>
            </a:pPr>
            <a:r>
              <a:t/>
            </a:r>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479" name="Shape 1479"/>
        <p:cNvGrpSpPr/>
        <p:nvPr/>
      </p:nvGrpSpPr>
      <p:grpSpPr>
        <a:xfrm>
          <a:off x="0" y="0"/>
          <a:ext cx="0" cy="0"/>
          <a:chOff x="0" y="0"/>
          <a:chExt cx="0" cy="0"/>
        </a:xfrm>
      </p:grpSpPr>
      <p:sp>
        <p:nvSpPr>
          <p:cNvPr id="1480" name="Google Shape;1480;p162"/>
          <p:cNvSpPr txBox="1"/>
          <p:nvPr>
            <p:ph type="ctrTitle"/>
          </p:nvPr>
        </p:nvSpPr>
        <p:spPr>
          <a:xfrm>
            <a:off x="1418275" y="1865950"/>
            <a:ext cx="6110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At the Step Show</a:t>
            </a:r>
            <a:endParaRPr sz="4400">
              <a:solidFill>
                <a:srgbClr val="434343"/>
              </a:solidFill>
              <a:latin typeface="Hepta Slab"/>
              <a:ea typeface="Hepta Slab"/>
              <a:cs typeface="Hepta Slab"/>
              <a:sym typeface="Hepta Slab"/>
            </a:endParaRPr>
          </a:p>
        </p:txBody>
      </p:sp>
      <p:sp>
        <p:nvSpPr>
          <p:cNvPr id="1481" name="Google Shape;1481;p162"/>
          <p:cNvSpPr txBox="1"/>
          <p:nvPr/>
        </p:nvSpPr>
        <p:spPr>
          <a:xfrm>
            <a:off x="2644250"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a:t>
            </a:r>
            <a:endParaRPr>
              <a:latin typeface="Quicksand"/>
              <a:ea typeface="Quicksand"/>
              <a:cs typeface="Quicksand"/>
              <a:sym typeface="Quicksand"/>
            </a:endParaRPr>
          </a:p>
        </p:txBody>
      </p:sp>
      <p:sp>
        <p:nvSpPr>
          <p:cNvPr id="1482" name="Google Shape;1482;p162"/>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16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1.OA.C.5 </a:t>
            </a:r>
            <a:endParaRPr sz="1100">
              <a:latin typeface="Quicksand"/>
              <a:ea typeface="Quicksand"/>
              <a:cs typeface="Quicksand"/>
              <a:sym typeface="Quicksand"/>
            </a:endParaRPr>
          </a:p>
        </p:txBody>
      </p:sp>
      <p:sp>
        <p:nvSpPr>
          <p:cNvPr id="1484" name="Google Shape;1484;p162"/>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88" name="Shape 1488"/>
        <p:cNvGrpSpPr/>
        <p:nvPr/>
      </p:nvGrpSpPr>
      <p:grpSpPr>
        <a:xfrm>
          <a:off x="0" y="0"/>
          <a:ext cx="0" cy="0"/>
          <a:chOff x="0" y="0"/>
          <a:chExt cx="0" cy="0"/>
        </a:xfrm>
      </p:grpSpPr>
      <p:sp>
        <p:nvSpPr>
          <p:cNvPr id="1489" name="Google Shape;1489;p163"/>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 Step Show</a:t>
            </a:r>
            <a:endParaRPr b="0" sz="3000">
              <a:solidFill>
                <a:schemeClr val="accent5"/>
              </a:solidFill>
              <a:latin typeface="Hepta Slab"/>
              <a:ea typeface="Hepta Slab"/>
              <a:cs typeface="Hepta Slab"/>
              <a:sym typeface="Hepta Slab"/>
            </a:endParaRPr>
          </a:p>
        </p:txBody>
      </p:sp>
      <p:sp>
        <p:nvSpPr>
          <p:cNvPr id="1490" name="Google Shape;1490;p16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91" name="Google Shape;1491;p163"/>
          <p:cNvSpPr/>
          <p:nvPr/>
        </p:nvSpPr>
        <p:spPr>
          <a:xfrm rot="-685926">
            <a:off x="583582" y="1507781"/>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163"/>
          <p:cNvSpPr txBox="1"/>
          <p:nvPr/>
        </p:nvSpPr>
        <p:spPr>
          <a:xfrm rot="-751223">
            <a:off x="825538" y="1554163"/>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1493" name="Google Shape;1493;p163"/>
          <p:cNvSpPr/>
          <p:nvPr/>
        </p:nvSpPr>
        <p:spPr>
          <a:xfrm rot="963630">
            <a:off x="6950258" y="2201829"/>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63"/>
          <p:cNvSpPr txBox="1"/>
          <p:nvPr/>
        </p:nvSpPr>
        <p:spPr>
          <a:xfrm rot="892376">
            <a:off x="7221064" y="22465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pic>
        <p:nvPicPr>
          <p:cNvPr id="1495" name="Google Shape;1495;p163"/>
          <p:cNvPicPr preferRelativeResize="0"/>
          <p:nvPr/>
        </p:nvPicPr>
        <p:blipFill rotWithShape="1">
          <a:blip r:embed="rId3">
            <a:alphaModFix/>
          </a:blip>
          <a:srcRect b="4159" l="2696" r="2345" t="4433"/>
          <a:stretch/>
        </p:blipFill>
        <p:spPr>
          <a:xfrm>
            <a:off x="2479350" y="1487075"/>
            <a:ext cx="4158374" cy="2689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99" name="Shape 1499"/>
        <p:cNvGrpSpPr/>
        <p:nvPr/>
      </p:nvGrpSpPr>
      <p:grpSpPr>
        <a:xfrm>
          <a:off x="0" y="0"/>
          <a:ext cx="0" cy="0"/>
          <a:chOff x="0" y="0"/>
          <a:chExt cx="0" cy="0"/>
        </a:xfrm>
      </p:grpSpPr>
      <p:sp>
        <p:nvSpPr>
          <p:cNvPr id="1500" name="Google Shape;1500;p164"/>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At the Step Show</a:t>
            </a:r>
            <a:endParaRPr b="0" sz="3000">
              <a:solidFill>
                <a:schemeClr val="accent5"/>
              </a:solidFill>
              <a:latin typeface="Hepta Slab"/>
              <a:ea typeface="Hepta Slab"/>
              <a:cs typeface="Hepta Slab"/>
              <a:sym typeface="Hepta Slab"/>
            </a:endParaRPr>
          </a:p>
        </p:txBody>
      </p:sp>
      <p:sp>
        <p:nvSpPr>
          <p:cNvPr id="1501" name="Google Shape;1501;p1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502" name="Google Shape;1502;p164"/>
          <p:cNvPicPr preferRelativeResize="0"/>
          <p:nvPr/>
        </p:nvPicPr>
        <p:blipFill>
          <a:blip r:embed="rId3">
            <a:alphaModFix/>
          </a:blip>
          <a:stretch>
            <a:fillRect/>
          </a:stretch>
        </p:blipFill>
        <p:spPr>
          <a:xfrm>
            <a:off x="1681150" y="1517146"/>
            <a:ext cx="5781675" cy="1695450"/>
          </a:xfrm>
          <a:prstGeom prst="rect">
            <a:avLst/>
          </a:prstGeom>
          <a:noFill/>
          <a:ln cap="flat" cmpd="sng" w="19050">
            <a:solidFill>
              <a:schemeClr val="dk2"/>
            </a:solidFill>
            <a:prstDash val="solid"/>
            <a:round/>
            <a:headEnd len="sm" w="sm" type="none"/>
            <a:tailEnd len="sm" w="sm" type="none"/>
          </a:ln>
        </p:spPr>
      </p:pic>
      <p:pic>
        <p:nvPicPr>
          <p:cNvPr id="1503" name="Google Shape;1503;p164"/>
          <p:cNvPicPr preferRelativeResize="0"/>
          <p:nvPr/>
        </p:nvPicPr>
        <p:blipFill rotWithShape="1">
          <a:blip r:embed="rId4">
            <a:alphaModFix/>
          </a:blip>
          <a:srcRect b="4159" l="2696" r="2345" t="4433"/>
          <a:stretch/>
        </p:blipFill>
        <p:spPr>
          <a:xfrm>
            <a:off x="3371075" y="3390800"/>
            <a:ext cx="2229924" cy="144242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07" name="Shape 1507"/>
        <p:cNvGrpSpPr/>
        <p:nvPr/>
      </p:nvGrpSpPr>
      <p:grpSpPr>
        <a:xfrm>
          <a:off x="0" y="0"/>
          <a:ext cx="0" cy="0"/>
          <a:chOff x="0" y="0"/>
          <a:chExt cx="0" cy="0"/>
        </a:xfrm>
      </p:grpSpPr>
      <p:sp>
        <p:nvSpPr>
          <p:cNvPr id="1508" name="Google Shape;1508;p165"/>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Solving Comparison Problems</a:t>
            </a:r>
            <a:endParaRPr b="0" sz="3000">
              <a:solidFill>
                <a:schemeClr val="accent5"/>
              </a:solidFill>
              <a:latin typeface="Hepta Slab"/>
              <a:ea typeface="Hepta Slab"/>
              <a:cs typeface="Hepta Slab"/>
              <a:sym typeface="Hepta Slab"/>
            </a:endParaRPr>
          </a:p>
        </p:txBody>
      </p:sp>
      <p:sp>
        <p:nvSpPr>
          <p:cNvPr id="1509" name="Google Shape;1509;p1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510" name="Google Shape;1510;p165"/>
          <p:cNvPicPr preferRelativeResize="0"/>
          <p:nvPr/>
        </p:nvPicPr>
        <p:blipFill>
          <a:blip r:embed="rId3">
            <a:alphaModFix/>
          </a:blip>
          <a:stretch>
            <a:fillRect/>
          </a:stretch>
        </p:blipFill>
        <p:spPr>
          <a:xfrm>
            <a:off x="1001325" y="1324500"/>
            <a:ext cx="3201450" cy="2090625"/>
          </a:xfrm>
          <a:prstGeom prst="rect">
            <a:avLst/>
          </a:prstGeom>
          <a:noFill/>
          <a:ln cap="flat" cmpd="sng" w="19050">
            <a:solidFill>
              <a:schemeClr val="dk2"/>
            </a:solidFill>
            <a:prstDash val="solid"/>
            <a:round/>
            <a:headEnd len="sm" w="sm" type="none"/>
            <a:tailEnd len="sm" w="sm" type="none"/>
          </a:ln>
        </p:spPr>
      </p:pic>
      <p:pic>
        <p:nvPicPr>
          <p:cNvPr id="1511" name="Google Shape;1511;p165"/>
          <p:cNvPicPr preferRelativeResize="0"/>
          <p:nvPr/>
        </p:nvPicPr>
        <p:blipFill>
          <a:blip r:embed="rId4">
            <a:alphaModFix/>
          </a:blip>
          <a:stretch>
            <a:fillRect/>
          </a:stretch>
        </p:blipFill>
        <p:spPr>
          <a:xfrm>
            <a:off x="4623325" y="2229574"/>
            <a:ext cx="4096190" cy="2090625"/>
          </a:xfrm>
          <a:prstGeom prst="rect">
            <a:avLst/>
          </a:prstGeom>
          <a:noFill/>
          <a:ln cap="flat" cmpd="sng" w="19050">
            <a:solidFill>
              <a:schemeClr val="dk2"/>
            </a:solidFill>
            <a:prstDash val="solid"/>
            <a:round/>
            <a:headEnd len="sm" w="sm" type="none"/>
            <a:tailEnd len="sm" w="sm" type="none"/>
          </a:ln>
        </p:spPr>
      </p:pic>
      <p:pic>
        <p:nvPicPr>
          <p:cNvPr id="1512" name="Google Shape;1512;p165"/>
          <p:cNvPicPr preferRelativeResize="0"/>
          <p:nvPr/>
        </p:nvPicPr>
        <p:blipFill>
          <a:blip r:embed="rId5">
            <a:alphaModFix/>
          </a:blip>
          <a:stretch>
            <a:fillRect/>
          </a:stretch>
        </p:blipFill>
        <p:spPr>
          <a:xfrm>
            <a:off x="2055250" y="3514600"/>
            <a:ext cx="730500" cy="1230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16" name="Shape 1516"/>
        <p:cNvGrpSpPr/>
        <p:nvPr/>
      </p:nvGrpSpPr>
      <p:grpSpPr>
        <a:xfrm>
          <a:off x="0" y="0"/>
          <a:ext cx="0" cy="0"/>
          <a:chOff x="0" y="0"/>
          <a:chExt cx="0" cy="0"/>
        </a:xfrm>
      </p:grpSpPr>
      <p:sp>
        <p:nvSpPr>
          <p:cNvPr id="1517" name="Google Shape;1517;p166"/>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Solving Comparison Problems</a:t>
            </a:r>
            <a:endParaRPr b="0" sz="3000">
              <a:solidFill>
                <a:schemeClr val="accent5"/>
              </a:solidFill>
              <a:latin typeface="Hepta Slab"/>
              <a:ea typeface="Hepta Slab"/>
              <a:cs typeface="Hepta Slab"/>
              <a:sym typeface="Hepta Slab"/>
            </a:endParaRPr>
          </a:p>
        </p:txBody>
      </p:sp>
      <p:sp>
        <p:nvSpPr>
          <p:cNvPr id="1518" name="Google Shape;1518;p1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519" name="Google Shape;1519;p166"/>
          <p:cNvPicPr preferRelativeResize="0"/>
          <p:nvPr/>
        </p:nvPicPr>
        <p:blipFill>
          <a:blip r:embed="rId3">
            <a:alphaModFix/>
          </a:blip>
          <a:stretch>
            <a:fillRect/>
          </a:stretch>
        </p:blipFill>
        <p:spPr>
          <a:xfrm>
            <a:off x="1068925" y="1559924"/>
            <a:ext cx="4612800" cy="1920025"/>
          </a:xfrm>
          <a:prstGeom prst="rect">
            <a:avLst/>
          </a:prstGeom>
          <a:noFill/>
          <a:ln cap="flat" cmpd="sng" w="19050">
            <a:solidFill>
              <a:schemeClr val="dk2"/>
            </a:solidFill>
            <a:prstDash val="solid"/>
            <a:round/>
            <a:headEnd len="sm" w="sm" type="none"/>
            <a:tailEnd len="sm" w="sm" type="none"/>
          </a:ln>
        </p:spPr>
      </p:pic>
      <p:pic>
        <p:nvPicPr>
          <p:cNvPr id="1520" name="Google Shape;1520;p166"/>
          <p:cNvPicPr preferRelativeResize="0"/>
          <p:nvPr/>
        </p:nvPicPr>
        <p:blipFill rotWithShape="1">
          <a:blip r:embed="rId4">
            <a:alphaModFix/>
          </a:blip>
          <a:srcRect b="4159" l="2696" r="2345" t="4433"/>
          <a:stretch/>
        </p:blipFill>
        <p:spPr>
          <a:xfrm>
            <a:off x="6024850" y="2820125"/>
            <a:ext cx="2229924" cy="144242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24" name="Shape 1524"/>
        <p:cNvGrpSpPr/>
        <p:nvPr/>
      </p:nvGrpSpPr>
      <p:grpSpPr>
        <a:xfrm>
          <a:off x="0" y="0"/>
          <a:ext cx="0" cy="0"/>
          <a:chOff x="0" y="0"/>
          <a:chExt cx="0" cy="0"/>
        </a:xfrm>
      </p:grpSpPr>
      <p:sp>
        <p:nvSpPr>
          <p:cNvPr id="1525" name="Google Shape;1525;p167"/>
          <p:cNvSpPr txBox="1"/>
          <p:nvPr>
            <p:ph type="ctrTitle"/>
          </p:nvPr>
        </p:nvSpPr>
        <p:spPr>
          <a:xfrm>
            <a:off x="1353325" y="651600"/>
            <a:ext cx="6276300" cy="10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solved a new kind of story problem. How were these problems the same as ones you solved in the past? </a:t>
            </a:r>
            <a:endParaRPr sz="3000">
              <a:solidFill>
                <a:schemeClr val="accent4"/>
              </a:solidFill>
              <a:latin typeface="Hepta Slab"/>
              <a:ea typeface="Hepta Slab"/>
              <a:cs typeface="Hepta Slab"/>
              <a:sym typeface="Hepta Slab"/>
            </a:endParaRPr>
          </a:p>
        </p:txBody>
      </p:sp>
      <p:sp>
        <p:nvSpPr>
          <p:cNvPr id="1526" name="Google Shape;1526;p16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27" name="Google Shape;1527;p167"/>
          <p:cNvSpPr txBox="1"/>
          <p:nvPr/>
        </p:nvSpPr>
        <p:spPr>
          <a:xfrm>
            <a:off x="7584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528" name="Google Shape;1528;p167"/>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529" name="Google Shape;1529;p167"/>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a:p>
        </p:txBody>
      </p:sp>
      <p:pic>
        <p:nvPicPr>
          <p:cNvPr id="1530" name="Google Shape;1530;p167"/>
          <p:cNvPicPr preferRelativeResize="0"/>
          <p:nvPr/>
        </p:nvPicPr>
        <p:blipFill>
          <a:blip r:embed="rId3">
            <a:alphaModFix/>
          </a:blip>
          <a:stretch>
            <a:fillRect/>
          </a:stretch>
        </p:blipFill>
        <p:spPr>
          <a:xfrm>
            <a:off x="4506597" y="2938150"/>
            <a:ext cx="1582150" cy="1399875"/>
          </a:xfrm>
          <a:prstGeom prst="rect">
            <a:avLst/>
          </a:prstGeom>
          <a:noFill/>
          <a:ln>
            <a:noFill/>
          </a:ln>
        </p:spPr>
      </p:pic>
      <p:sp>
        <p:nvSpPr>
          <p:cNvPr id="1531" name="Google Shape;1531;p167"/>
          <p:cNvSpPr/>
          <p:nvPr/>
        </p:nvSpPr>
        <p:spPr>
          <a:xfrm flipH="1">
            <a:off x="2270956" y="2071496"/>
            <a:ext cx="1918819" cy="18795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167"/>
          <p:cNvSpPr txBox="1"/>
          <p:nvPr/>
        </p:nvSpPr>
        <p:spPr>
          <a:xfrm>
            <a:off x="2611650" y="2481100"/>
            <a:ext cx="1167300" cy="87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latin typeface="Hepta Slab"/>
                <a:ea typeface="Hepta Slab"/>
                <a:cs typeface="Hepta Slab"/>
                <a:sym typeface="Hepta Slab"/>
              </a:rPr>
              <a:t>How are they different?</a:t>
            </a:r>
            <a:endParaRPr sz="1000"/>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536" name="Shape 1536"/>
        <p:cNvGrpSpPr/>
        <p:nvPr/>
      </p:nvGrpSpPr>
      <p:grpSpPr>
        <a:xfrm>
          <a:off x="0" y="0"/>
          <a:ext cx="0" cy="0"/>
          <a:chOff x="0" y="0"/>
          <a:chExt cx="0" cy="0"/>
        </a:xfrm>
      </p:grpSpPr>
      <p:sp>
        <p:nvSpPr>
          <p:cNvPr id="1537" name="Google Shape;1537;p168"/>
          <p:cNvSpPr txBox="1"/>
          <p:nvPr>
            <p:ph type="ctrTitle"/>
          </p:nvPr>
        </p:nvSpPr>
        <p:spPr>
          <a:xfrm>
            <a:off x="577925" y="1951200"/>
            <a:ext cx="8055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Compare Favorite Meal Data</a:t>
            </a:r>
            <a:endParaRPr sz="4000">
              <a:solidFill>
                <a:srgbClr val="434343"/>
              </a:solidFill>
              <a:latin typeface="Hepta Slab"/>
              <a:ea typeface="Hepta Slab"/>
              <a:cs typeface="Hepta Slab"/>
              <a:sym typeface="Hepta Slab"/>
            </a:endParaRPr>
          </a:p>
        </p:txBody>
      </p:sp>
      <p:sp>
        <p:nvSpPr>
          <p:cNvPr id="1538" name="Google Shape;1538;p168"/>
          <p:cNvSpPr txBox="1"/>
          <p:nvPr/>
        </p:nvSpPr>
        <p:spPr>
          <a:xfrm>
            <a:off x="2642025"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data.</a:t>
            </a:r>
            <a:endParaRPr>
              <a:latin typeface="Quicksand"/>
              <a:ea typeface="Quicksand"/>
              <a:cs typeface="Quicksand"/>
              <a:sym typeface="Quicksand"/>
            </a:endParaRPr>
          </a:p>
        </p:txBody>
      </p:sp>
      <p:sp>
        <p:nvSpPr>
          <p:cNvPr id="1539" name="Google Shape;1539;p168"/>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16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1.MD.C.4, 1.OA.A.1</a:t>
            </a:r>
            <a:endParaRPr sz="1100">
              <a:latin typeface="Quicksand"/>
              <a:ea typeface="Quicksand"/>
              <a:cs typeface="Quicksand"/>
              <a:sym typeface="Quicksand"/>
            </a:endParaRPr>
          </a:p>
        </p:txBody>
      </p:sp>
      <p:sp>
        <p:nvSpPr>
          <p:cNvPr id="1541" name="Google Shape;1541;p16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45" name="Shape 1545"/>
        <p:cNvGrpSpPr/>
        <p:nvPr/>
      </p:nvGrpSpPr>
      <p:grpSpPr>
        <a:xfrm>
          <a:off x="0" y="0"/>
          <a:ext cx="0" cy="0"/>
          <a:chOff x="0" y="0"/>
          <a:chExt cx="0" cy="0"/>
        </a:xfrm>
      </p:grpSpPr>
      <p:sp>
        <p:nvSpPr>
          <p:cNvPr id="1546" name="Google Shape;1546;p169"/>
          <p:cNvSpPr txBox="1"/>
          <p:nvPr>
            <p:ph type="ctrTitle"/>
          </p:nvPr>
        </p:nvSpPr>
        <p:spPr>
          <a:xfrm>
            <a:off x="37162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Notice and Wonder: More and Fewer</a:t>
            </a:r>
            <a:endParaRPr b="0" sz="2700">
              <a:solidFill>
                <a:schemeClr val="accent5"/>
              </a:solidFill>
              <a:latin typeface="Hepta Slab"/>
              <a:ea typeface="Hepta Slab"/>
              <a:cs typeface="Hepta Slab"/>
              <a:sym typeface="Hepta Slab"/>
            </a:endParaRPr>
          </a:p>
        </p:txBody>
      </p:sp>
      <p:sp>
        <p:nvSpPr>
          <p:cNvPr id="1547" name="Google Shape;1547;p16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48" name="Google Shape;1548;p169"/>
          <p:cNvSpPr/>
          <p:nvPr/>
        </p:nvSpPr>
        <p:spPr>
          <a:xfrm rot="-685926">
            <a:off x="583582" y="1507781"/>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69"/>
          <p:cNvSpPr txBox="1"/>
          <p:nvPr/>
        </p:nvSpPr>
        <p:spPr>
          <a:xfrm rot="-751223">
            <a:off x="825538" y="1554163"/>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1550" name="Google Shape;1550;p169"/>
          <p:cNvSpPr/>
          <p:nvPr/>
        </p:nvSpPr>
        <p:spPr>
          <a:xfrm rot="963630">
            <a:off x="6950258" y="2201829"/>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69"/>
          <p:cNvSpPr txBox="1"/>
          <p:nvPr/>
        </p:nvSpPr>
        <p:spPr>
          <a:xfrm rot="892376">
            <a:off x="7221064" y="22465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pic>
        <p:nvPicPr>
          <p:cNvPr id="1552" name="Google Shape;1552;p169"/>
          <p:cNvPicPr preferRelativeResize="0"/>
          <p:nvPr/>
        </p:nvPicPr>
        <p:blipFill>
          <a:blip r:embed="rId3">
            <a:alphaModFix/>
          </a:blip>
          <a:stretch>
            <a:fillRect/>
          </a:stretch>
        </p:blipFill>
        <p:spPr>
          <a:xfrm>
            <a:off x="2321100" y="1831008"/>
            <a:ext cx="4314825" cy="2019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56" name="Shape 1556"/>
        <p:cNvGrpSpPr/>
        <p:nvPr/>
      </p:nvGrpSpPr>
      <p:grpSpPr>
        <a:xfrm>
          <a:off x="0" y="0"/>
          <a:ext cx="0" cy="0"/>
          <a:chOff x="0" y="0"/>
          <a:chExt cx="0" cy="0"/>
        </a:xfrm>
      </p:grpSpPr>
      <p:sp>
        <p:nvSpPr>
          <p:cNvPr id="1557" name="Google Shape;1557;p170"/>
          <p:cNvSpPr txBox="1"/>
          <p:nvPr>
            <p:ph type="ctrTitle"/>
          </p:nvPr>
        </p:nvSpPr>
        <p:spPr>
          <a:xfrm>
            <a:off x="765225" y="473900"/>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Compare Data (Part 1)</a:t>
            </a:r>
            <a:endParaRPr b="0" sz="3000">
              <a:solidFill>
                <a:schemeClr val="accent5"/>
              </a:solidFill>
              <a:latin typeface="Hepta Slab"/>
              <a:ea typeface="Hepta Slab"/>
              <a:cs typeface="Hepta Slab"/>
              <a:sym typeface="Hepta Slab"/>
            </a:endParaRPr>
          </a:p>
        </p:txBody>
      </p:sp>
      <p:sp>
        <p:nvSpPr>
          <p:cNvPr id="1558" name="Google Shape;1558;p1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59" name="Google Shape;1559;p170"/>
          <p:cNvSpPr txBox="1"/>
          <p:nvPr/>
        </p:nvSpPr>
        <p:spPr>
          <a:xfrm>
            <a:off x="577925" y="1108750"/>
            <a:ext cx="8056200" cy="27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A group of students was asked, “What is your favorite meal?” Their responses are shown in this chart.</a:t>
            </a:r>
            <a:endParaRPr sz="1700">
              <a:solidFill>
                <a:schemeClr val="accent5"/>
              </a:solidFill>
              <a:latin typeface="Livvic"/>
              <a:ea typeface="Livvic"/>
              <a:cs typeface="Livvic"/>
              <a:sym typeface="Livvic"/>
            </a:endParaRPr>
          </a:p>
        </p:txBody>
      </p:sp>
      <p:pic>
        <p:nvPicPr>
          <p:cNvPr id="1560" name="Google Shape;1560;p170"/>
          <p:cNvPicPr preferRelativeResize="0"/>
          <p:nvPr/>
        </p:nvPicPr>
        <p:blipFill>
          <a:blip r:embed="rId3">
            <a:alphaModFix/>
          </a:blip>
          <a:stretch>
            <a:fillRect/>
          </a:stretch>
        </p:blipFill>
        <p:spPr>
          <a:xfrm>
            <a:off x="3351800" y="1672202"/>
            <a:ext cx="2791400" cy="1486550"/>
          </a:xfrm>
          <a:prstGeom prst="rect">
            <a:avLst/>
          </a:prstGeom>
          <a:noFill/>
          <a:ln cap="flat" cmpd="sng" w="19050">
            <a:solidFill>
              <a:schemeClr val="dk2"/>
            </a:solidFill>
            <a:prstDash val="solid"/>
            <a:round/>
            <a:headEnd len="sm" w="sm" type="none"/>
            <a:tailEnd len="sm" w="sm" type="none"/>
          </a:ln>
        </p:spPr>
      </p:pic>
      <p:pic>
        <p:nvPicPr>
          <p:cNvPr id="1561" name="Google Shape;1561;p170"/>
          <p:cNvPicPr preferRelativeResize="0"/>
          <p:nvPr/>
        </p:nvPicPr>
        <p:blipFill>
          <a:blip r:embed="rId4">
            <a:alphaModFix/>
          </a:blip>
          <a:stretch>
            <a:fillRect/>
          </a:stretch>
        </p:blipFill>
        <p:spPr>
          <a:xfrm>
            <a:off x="642425" y="3391625"/>
            <a:ext cx="3439125" cy="1363800"/>
          </a:xfrm>
          <a:prstGeom prst="rect">
            <a:avLst/>
          </a:prstGeom>
          <a:noFill/>
          <a:ln cap="flat" cmpd="sng" w="19050">
            <a:solidFill>
              <a:schemeClr val="dk2"/>
            </a:solidFill>
            <a:prstDash val="solid"/>
            <a:round/>
            <a:headEnd len="sm" w="sm" type="none"/>
            <a:tailEnd len="sm" w="sm" type="none"/>
          </a:ln>
        </p:spPr>
      </p:pic>
      <p:pic>
        <p:nvPicPr>
          <p:cNvPr id="1562" name="Google Shape;1562;p170"/>
          <p:cNvPicPr preferRelativeResize="0"/>
          <p:nvPr/>
        </p:nvPicPr>
        <p:blipFill>
          <a:blip r:embed="rId5">
            <a:alphaModFix/>
          </a:blip>
          <a:stretch>
            <a:fillRect/>
          </a:stretch>
        </p:blipFill>
        <p:spPr>
          <a:xfrm>
            <a:off x="5374468" y="3409400"/>
            <a:ext cx="3259656" cy="1328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66" name="Shape 1566"/>
        <p:cNvGrpSpPr/>
        <p:nvPr/>
      </p:nvGrpSpPr>
      <p:grpSpPr>
        <a:xfrm>
          <a:off x="0" y="0"/>
          <a:ext cx="0" cy="0"/>
          <a:chOff x="0" y="0"/>
          <a:chExt cx="0" cy="0"/>
        </a:xfrm>
      </p:grpSpPr>
      <p:sp>
        <p:nvSpPr>
          <p:cNvPr id="1567" name="Google Shape;1567;p171"/>
          <p:cNvSpPr txBox="1"/>
          <p:nvPr>
            <p:ph type="ctrTitle"/>
          </p:nvPr>
        </p:nvSpPr>
        <p:spPr>
          <a:xfrm>
            <a:off x="765225" y="473900"/>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Compare Data (Part 1)</a:t>
            </a:r>
            <a:endParaRPr b="0" sz="3000">
              <a:solidFill>
                <a:schemeClr val="accent5"/>
              </a:solidFill>
              <a:latin typeface="Hepta Slab"/>
              <a:ea typeface="Hepta Slab"/>
              <a:cs typeface="Hepta Slab"/>
              <a:sym typeface="Hepta Slab"/>
            </a:endParaRPr>
          </a:p>
        </p:txBody>
      </p:sp>
      <p:sp>
        <p:nvSpPr>
          <p:cNvPr id="1568" name="Google Shape;1568;p1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69" name="Google Shape;1569;p171"/>
          <p:cNvSpPr txBox="1"/>
          <p:nvPr/>
        </p:nvSpPr>
        <p:spPr>
          <a:xfrm>
            <a:off x="577925" y="1108750"/>
            <a:ext cx="8056200" cy="27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A group of students was asked, “What is your favorite meal?” Their responses are shown in this chart.</a:t>
            </a:r>
            <a:endParaRPr sz="1700">
              <a:solidFill>
                <a:schemeClr val="accent5"/>
              </a:solidFill>
              <a:latin typeface="Livvic"/>
              <a:ea typeface="Livvic"/>
              <a:cs typeface="Livvic"/>
              <a:sym typeface="Livvic"/>
            </a:endParaRPr>
          </a:p>
        </p:txBody>
      </p:sp>
      <p:pic>
        <p:nvPicPr>
          <p:cNvPr id="1570" name="Google Shape;1570;p171"/>
          <p:cNvPicPr preferRelativeResize="0"/>
          <p:nvPr/>
        </p:nvPicPr>
        <p:blipFill>
          <a:blip r:embed="rId3">
            <a:alphaModFix/>
          </a:blip>
          <a:stretch>
            <a:fillRect/>
          </a:stretch>
        </p:blipFill>
        <p:spPr>
          <a:xfrm>
            <a:off x="3351800" y="1672202"/>
            <a:ext cx="2791400" cy="1486550"/>
          </a:xfrm>
          <a:prstGeom prst="rect">
            <a:avLst/>
          </a:prstGeom>
          <a:noFill/>
          <a:ln cap="flat" cmpd="sng" w="19050">
            <a:solidFill>
              <a:schemeClr val="dk2"/>
            </a:solidFill>
            <a:prstDash val="solid"/>
            <a:round/>
            <a:headEnd len="sm" w="sm" type="none"/>
            <a:tailEnd len="sm" w="sm" type="none"/>
          </a:ln>
        </p:spPr>
      </p:pic>
      <p:pic>
        <p:nvPicPr>
          <p:cNvPr id="1571" name="Google Shape;1571;p171"/>
          <p:cNvPicPr preferRelativeResize="0"/>
          <p:nvPr/>
        </p:nvPicPr>
        <p:blipFill>
          <a:blip r:embed="rId4">
            <a:alphaModFix/>
          </a:blip>
          <a:stretch>
            <a:fillRect/>
          </a:stretch>
        </p:blipFill>
        <p:spPr>
          <a:xfrm>
            <a:off x="329875" y="3341369"/>
            <a:ext cx="3661607" cy="1486550"/>
          </a:xfrm>
          <a:prstGeom prst="rect">
            <a:avLst/>
          </a:prstGeom>
          <a:noFill/>
          <a:ln cap="flat" cmpd="sng" w="19050">
            <a:solidFill>
              <a:schemeClr val="dk2"/>
            </a:solidFill>
            <a:prstDash val="solid"/>
            <a:round/>
            <a:headEnd len="sm" w="sm" type="none"/>
            <a:tailEnd len="sm" w="sm" type="none"/>
          </a:ln>
        </p:spPr>
      </p:pic>
      <p:pic>
        <p:nvPicPr>
          <p:cNvPr id="1572" name="Google Shape;1572;p171"/>
          <p:cNvPicPr preferRelativeResize="0"/>
          <p:nvPr/>
        </p:nvPicPr>
        <p:blipFill>
          <a:blip r:embed="rId5">
            <a:alphaModFix/>
          </a:blip>
          <a:stretch>
            <a:fillRect/>
          </a:stretch>
        </p:blipFill>
        <p:spPr>
          <a:xfrm>
            <a:off x="5100275" y="3308425"/>
            <a:ext cx="3371457" cy="1486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76" name="Shape 1576"/>
        <p:cNvGrpSpPr/>
        <p:nvPr/>
      </p:nvGrpSpPr>
      <p:grpSpPr>
        <a:xfrm>
          <a:off x="0" y="0"/>
          <a:ext cx="0" cy="0"/>
          <a:chOff x="0" y="0"/>
          <a:chExt cx="0" cy="0"/>
        </a:xfrm>
      </p:grpSpPr>
      <p:sp>
        <p:nvSpPr>
          <p:cNvPr id="1577" name="Google Shape;1577;p172"/>
          <p:cNvSpPr txBox="1"/>
          <p:nvPr>
            <p:ph type="ctrTitle"/>
          </p:nvPr>
        </p:nvSpPr>
        <p:spPr>
          <a:xfrm>
            <a:off x="765225" y="473900"/>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Compare Data (Part 1)</a:t>
            </a:r>
            <a:endParaRPr b="0" sz="3000">
              <a:solidFill>
                <a:schemeClr val="accent5"/>
              </a:solidFill>
              <a:latin typeface="Hepta Slab"/>
              <a:ea typeface="Hepta Slab"/>
              <a:cs typeface="Hepta Slab"/>
              <a:sym typeface="Hepta Slab"/>
            </a:endParaRPr>
          </a:p>
        </p:txBody>
      </p:sp>
      <p:sp>
        <p:nvSpPr>
          <p:cNvPr id="1578" name="Google Shape;1578;p1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79" name="Google Shape;1579;p172"/>
          <p:cNvSpPr txBox="1"/>
          <p:nvPr/>
        </p:nvSpPr>
        <p:spPr>
          <a:xfrm>
            <a:off x="577925" y="1108750"/>
            <a:ext cx="8056200" cy="27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A group of students was asked, “What is your favorite meal?” Their responses are shown in this chart.</a:t>
            </a:r>
            <a:endParaRPr sz="1700">
              <a:solidFill>
                <a:schemeClr val="accent5"/>
              </a:solidFill>
              <a:latin typeface="Livvic"/>
              <a:ea typeface="Livvic"/>
              <a:cs typeface="Livvic"/>
              <a:sym typeface="Livvic"/>
            </a:endParaRPr>
          </a:p>
        </p:txBody>
      </p:sp>
      <p:pic>
        <p:nvPicPr>
          <p:cNvPr id="1580" name="Google Shape;1580;p172"/>
          <p:cNvPicPr preferRelativeResize="0"/>
          <p:nvPr/>
        </p:nvPicPr>
        <p:blipFill>
          <a:blip r:embed="rId3">
            <a:alphaModFix/>
          </a:blip>
          <a:stretch>
            <a:fillRect/>
          </a:stretch>
        </p:blipFill>
        <p:spPr>
          <a:xfrm>
            <a:off x="765225" y="1964677"/>
            <a:ext cx="2791400" cy="1486550"/>
          </a:xfrm>
          <a:prstGeom prst="rect">
            <a:avLst/>
          </a:prstGeom>
          <a:noFill/>
          <a:ln cap="flat" cmpd="sng" w="19050">
            <a:solidFill>
              <a:schemeClr val="dk2"/>
            </a:solidFill>
            <a:prstDash val="solid"/>
            <a:round/>
            <a:headEnd len="sm" w="sm" type="none"/>
            <a:tailEnd len="sm" w="sm" type="none"/>
          </a:ln>
        </p:spPr>
      </p:pic>
      <p:pic>
        <p:nvPicPr>
          <p:cNvPr id="1581" name="Google Shape;1581;p172"/>
          <p:cNvPicPr preferRelativeResize="0"/>
          <p:nvPr/>
        </p:nvPicPr>
        <p:blipFill>
          <a:blip r:embed="rId4">
            <a:alphaModFix/>
          </a:blip>
          <a:stretch>
            <a:fillRect/>
          </a:stretch>
        </p:blipFill>
        <p:spPr>
          <a:xfrm>
            <a:off x="3885150" y="2295172"/>
            <a:ext cx="4597949" cy="1959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85" name="Shape 1585"/>
        <p:cNvGrpSpPr/>
        <p:nvPr/>
      </p:nvGrpSpPr>
      <p:grpSpPr>
        <a:xfrm>
          <a:off x="0" y="0"/>
          <a:ext cx="0" cy="0"/>
          <a:chOff x="0" y="0"/>
          <a:chExt cx="0" cy="0"/>
        </a:xfrm>
      </p:grpSpPr>
      <p:sp>
        <p:nvSpPr>
          <p:cNvPr id="1586" name="Google Shape;1586;p173"/>
          <p:cNvSpPr txBox="1"/>
          <p:nvPr>
            <p:ph type="ctrTitle"/>
          </p:nvPr>
        </p:nvSpPr>
        <p:spPr>
          <a:xfrm>
            <a:off x="765225" y="473900"/>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Are you ready for more:</a:t>
            </a:r>
            <a:endParaRPr b="0" sz="3000">
              <a:solidFill>
                <a:schemeClr val="accent5"/>
              </a:solidFill>
              <a:latin typeface="Hepta Slab"/>
              <a:ea typeface="Hepta Slab"/>
              <a:cs typeface="Hepta Slab"/>
              <a:sym typeface="Hepta Slab"/>
            </a:endParaRPr>
          </a:p>
        </p:txBody>
      </p:sp>
      <p:sp>
        <p:nvSpPr>
          <p:cNvPr id="1587" name="Google Shape;1587;p1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588" name="Google Shape;1588;p173"/>
          <p:cNvPicPr preferRelativeResize="0"/>
          <p:nvPr/>
        </p:nvPicPr>
        <p:blipFill>
          <a:blip r:embed="rId3">
            <a:alphaModFix/>
          </a:blip>
          <a:stretch>
            <a:fillRect/>
          </a:stretch>
        </p:blipFill>
        <p:spPr>
          <a:xfrm>
            <a:off x="765225" y="1964677"/>
            <a:ext cx="2791400" cy="1486550"/>
          </a:xfrm>
          <a:prstGeom prst="rect">
            <a:avLst/>
          </a:prstGeom>
          <a:noFill/>
          <a:ln cap="flat" cmpd="sng" w="19050">
            <a:solidFill>
              <a:schemeClr val="dk2"/>
            </a:solidFill>
            <a:prstDash val="solid"/>
            <a:round/>
            <a:headEnd len="sm" w="sm" type="none"/>
            <a:tailEnd len="sm" w="sm" type="none"/>
          </a:ln>
        </p:spPr>
      </p:pic>
      <p:pic>
        <p:nvPicPr>
          <p:cNvPr id="1589" name="Google Shape;1589;p173"/>
          <p:cNvPicPr preferRelativeResize="0"/>
          <p:nvPr/>
        </p:nvPicPr>
        <p:blipFill>
          <a:blip r:embed="rId4">
            <a:alphaModFix/>
          </a:blip>
          <a:stretch>
            <a:fillRect/>
          </a:stretch>
        </p:blipFill>
        <p:spPr>
          <a:xfrm>
            <a:off x="3880250" y="2211025"/>
            <a:ext cx="4690467" cy="634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93" name="Shape 1593"/>
        <p:cNvGrpSpPr/>
        <p:nvPr/>
      </p:nvGrpSpPr>
      <p:grpSpPr>
        <a:xfrm>
          <a:off x="0" y="0"/>
          <a:ext cx="0" cy="0"/>
          <a:chOff x="0" y="0"/>
          <a:chExt cx="0" cy="0"/>
        </a:xfrm>
      </p:grpSpPr>
      <p:sp>
        <p:nvSpPr>
          <p:cNvPr id="1594" name="Google Shape;1594;p174"/>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Compare Data (Part 2) </a:t>
            </a:r>
            <a:endParaRPr b="0" sz="3000">
              <a:solidFill>
                <a:schemeClr val="accent5"/>
              </a:solidFill>
              <a:latin typeface="Hepta Slab"/>
              <a:ea typeface="Hepta Slab"/>
              <a:cs typeface="Hepta Slab"/>
              <a:sym typeface="Hepta Slab"/>
            </a:endParaRPr>
          </a:p>
        </p:txBody>
      </p:sp>
      <p:sp>
        <p:nvSpPr>
          <p:cNvPr id="1595" name="Google Shape;1595;p1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96" name="Google Shape;1596;p174"/>
          <p:cNvSpPr txBox="1"/>
          <p:nvPr/>
        </p:nvSpPr>
        <p:spPr>
          <a:xfrm>
            <a:off x="1548800" y="1722225"/>
            <a:ext cx="1664400" cy="11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Livvic"/>
              <a:ea typeface="Livvic"/>
              <a:cs typeface="Livvic"/>
              <a:sym typeface="Livvic"/>
            </a:endParaRPr>
          </a:p>
        </p:txBody>
      </p:sp>
      <p:sp>
        <p:nvSpPr>
          <p:cNvPr id="1597" name="Google Shape;1597;p174"/>
          <p:cNvSpPr txBox="1"/>
          <p:nvPr/>
        </p:nvSpPr>
        <p:spPr>
          <a:xfrm>
            <a:off x="878450" y="1271125"/>
            <a:ext cx="7162200" cy="17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A group of students was asked, “What is your favorite meal?” Their responses are shown in this chart.</a:t>
            </a:r>
            <a:endParaRPr sz="1700">
              <a:solidFill>
                <a:schemeClr val="accent5"/>
              </a:solidFill>
              <a:latin typeface="Livvic"/>
              <a:ea typeface="Livvic"/>
              <a:cs typeface="Livvic"/>
              <a:sym typeface="Livvic"/>
            </a:endParaRPr>
          </a:p>
        </p:txBody>
      </p:sp>
      <p:pic>
        <p:nvPicPr>
          <p:cNvPr id="1598" name="Google Shape;1598;p174"/>
          <p:cNvPicPr preferRelativeResize="0"/>
          <p:nvPr/>
        </p:nvPicPr>
        <p:blipFill>
          <a:blip r:embed="rId3">
            <a:alphaModFix/>
          </a:blip>
          <a:stretch>
            <a:fillRect/>
          </a:stretch>
        </p:blipFill>
        <p:spPr>
          <a:xfrm>
            <a:off x="2008121" y="1989900"/>
            <a:ext cx="5369225" cy="922725"/>
          </a:xfrm>
          <a:prstGeom prst="rect">
            <a:avLst/>
          </a:prstGeom>
          <a:noFill/>
          <a:ln cap="flat" cmpd="sng" w="19050">
            <a:solidFill>
              <a:schemeClr val="dk2"/>
            </a:solidFill>
            <a:prstDash val="solid"/>
            <a:round/>
            <a:headEnd len="sm" w="sm" type="none"/>
            <a:tailEnd len="sm" w="sm" type="none"/>
          </a:ln>
        </p:spPr>
      </p:pic>
      <p:pic>
        <p:nvPicPr>
          <p:cNvPr id="1599" name="Google Shape;1599;p174"/>
          <p:cNvPicPr preferRelativeResize="0"/>
          <p:nvPr/>
        </p:nvPicPr>
        <p:blipFill>
          <a:blip r:embed="rId4">
            <a:alphaModFix/>
          </a:blip>
          <a:stretch>
            <a:fillRect/>
          </a:stretch>
        </p:blipFill>
        <p:spPr>
          <a:xfrm>
            <a:off x="1419663" y="3328050"/>
            <a:ext cx="6304676" cy="1046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03" name="Shape 1603"/>
        <p:cNvGrpSpPr/>
        <p:nvPr/>
      </p:nvGrpSpPr>
      <p:grpSpPr>
        <a:xfrm>
          <a:off x="0" y="0"/>
          <a:ext cx="0" cy="0"/>
          <a:chOff x="0" y="0"/>
          <a:chExt cx="0" cy="0"/>
        </a:xfrm>
      </p:grpSpPr>
      <p:sp>
        <p:nvSpPr>
          <p:cNvPr id="1604" name="Google Shape;1604;p175"/>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Compare Data (Part 2) </a:t>
            </a:r>
            <a:endParaRPr b="0" sz="3000">
              <a:solidFill>
                <a:schemeClr val="accent5"/>
              </a:solidFill>
              <a:latin typeface="Hepta Slab"/>
              <a:ea typeface="Hepta Slab"/>
              <a:cs typeface="Hepta Slab"/>
              <a:sym typeface="Hepta Slab"/>
            </a:endParaRPr>
          </a:p>
        </p:txBody>
      </p:sp>
      <p:sp>
        <p:nvSpPr>
          <p:cNvPr id="1605" name="Google Shape;1605;p1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06" name="Google Shape;1606;p175"/>
          <p:cNvSpPr txBox="1"/>
          <p:nvPr/>
        </p:nvSpPr>
        <p:spPr>
          <a:xfrm>
            <a:off x="1548800" y="1722225"/>
            <a:ext cx="1664400" cy="11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Livvic"/>
              <a:ea typeface="Livvic"/>
              <a:cs typeface="Livvic"/>
              <a:sym typeface="Livvic"/>
            </a:endParaRPr>
          </a:p>
        </p:txBody>
      </p:sp>
      <p:sp>
        <p:nvSpPr>
          <p:cNvPr id="1607" name="Google Shape;1607;p175"/>
          <p:cNvSpPr txBox="1"/>
          <p:nvPr/>
        </p:nvSpPr>
        <p:spPr>
          <a:xfrm>
            <a:off x="878450" y="1271125"/>
            <a:ext cx="7162200" cy="17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A group of students was asked, “What is your favorite meal?” Their responses are shown in this chart.</a:t>
            </a:r>
            <a:endParaRPr sz="1700">
              <a:solidFill>
                <a:schemeClr val="accent5"/>
              </a:solidFill>
              <a:latin typeface="Livvic"/>
              <a:ea typeface="Livvic"/>
              <a:cs typeface="Livvic"/>
              <a:sym typeface="Livvic"/>
            </a:endParaRPr>
          </a:p>
        </p:txBody>
      </p:sp>
      <p:pic>
        <p:nvPicPr>
          <p:cNvPr id="1608" name="Google Shape;1608;p175"/>
          <p:cNvPicPr preferRelativeResize="0"/>
          <p:nvPr/>
        </p:nvPicPr>
        <p:blipFill>
          <a:blip r:embed="rId3">
            <a:alphaModFix/>
          </a:blip>
          <a:stretch>
            <a:fillRect/>
          </a:stretch>
        </p:blipFill>
        <p:spPr>
          <a:xfrm>
            <a:off x="2008121" y="1989900"/>
            <a:ext cx="5369225" cy="922725"/>
          </a:xfrm>
          <a:prstGeom prst="rect">
            <a:avLst/>
          </a:prstGeom>
          <a:noFill/>
          <a:ln cap="flat" cmpd="sng" w="19050">
            <a:solidFill>
              <a:schemeClr val="dk2"/>
            </a:solidFill>
            <a:prstDash val="solid"/>
            <a:round/>
            <a:headEnd len="sm" w="sm" type="none"/>
            <a:tailEnd len="sm" w="sm" type="none"/>
          </a:ln>
        </p:spPr>
      </p:pic>
      <p:pic>
        <p:nvPicPr>
          <p:cNvPr id="1609" name="Google Shape;1609;p175"/>
          <p:cNvPicPr preferRelativeResize="0"/>
          <p:nvPr/>
        </p:nvPicPr>
        <p:blipFill>
          <a:blip r:embed="rId4">
            <a:alphaModFix/>
          </a:blip>
          <a:stretch>
            <a:fillRect/>
          </a:stretch>
        </p:blipFill>
        <p:spPr>
          <a:xfrm>
            <a:off x="1229625" y="3188100"/>
            <a:ext cx="6619875" cy="1181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13" name="Shape 1613"/>
        <p:cNvGrpSpPr/>
        <p:nvPr/>
      </p:nvGrpSpPr>
      <p:grpSpPr>
        <a:xfrm>
          <a:off x="0" y="0"/>
          <a:ext cx="0" cy="0"/>
          <a:chOff x="0" y="0"/>
          <a:chExt cx="0" cy="0"/>
        </a:xfrm>
      </p:grpSpPr>
      <p:sp>
        <p:nvSpPr>
          <p:cNvPr id="1614" name="Google Shape;1614;p176"/>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Compare Data (Part 2) </a:t>
            </a:r>
            <a:endParaRPr b="0" sz="3000">
              <a:solidFill>
                <a:schemeClr val="accent5"/>
              </a:solidFill>
              <a:latin typeface="Hepta Slab"/>
              <a:ea typeface="Hepta Slab"/>
              <a:cs typeface="Hepta Slab"/>
              <a:sym typeface="Hepta Slab"/>
            </a:endParaRPr>
          </a:p>
        </p:txBody>
      </p:sp>
      <p:sp>
        <p:nvSpPr>
          <p:cNvPr id="1615" name="Google Shape;1615;p1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16" name="Google Shape;1616;p176"/>
          <p:cNvSpPr txBox="1"/>
          <p:nvPr/>
        </p:nvSpPr>
        <p:spPr>
          <a:xfrm>
            <a:off x="1548800" y="1722225"/>
            <a:ext cx="1664400" cy="11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Livvic"/>
              <a:ea typeface="Livvic"/>
              <a:cs typeface="Livvic"/>
              <a:sym typeface="Livvic"/>
            </a:endParaRPr>
          </a:p>
        </p:txBody>
      </p:sp>
      <p:sp>
        <p:nvSpPr>
          <p:cNvPr id="1617" name="Google Shape;1617;p176"/>
          <p:cNvSpPr txBox="1"/>
          <p:nvPr/>
        </p:nvSpPr>
        <p:spPr>
          <a:xfrm>
            <a:off x="878450" y="1271125"/>
            <a:ext cx="7162200" cy="17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A group of students was asked, “What is your favorite meal?” Their responses are shown in this chart.</a:t>
            </a:r>
            <a:endParaRPr sz="1700">
              <a:solidFill>
                <a:schemeClr val="accent5"/>
              </a:solidFill>
              <a:latin typeface="Livvic"/>
              <a:ea typeface="Livvic"/>
              <a:cs typeface="Livvic"/>
              <a:sym typeface="Livvic"/>
            </a:endParaRPr>
          </a:p>
        </p:txBody>
      </p:sp>
      <p:pic>
        <p:nvPicPr>
          <p:cNvPr id="1618" name="Google Shape;1618;p176"/>
          <p:cNvPicPr preferRelativeResize="0"/>
          <p:nvPr/>
        </p:nvPicPr>
        <p:blipFill>
          <a:blip r:embed="rId3">
            <a:alphaModFix/>
          </a:blip>
          <a:stretch>
            <a:fillRect/>
          </a:stretch>
        </p:blipFill>
        <p:spPr>
          <a:xfrm>
            <a:off x="2008121" y="1989900"/>
            <a:ext cx="5369225" cy="922725"/>
          </a:xfrm>
          <a:prstGeom prst="rect">
            <a:avLst/>
          </a:prstGeom>
          <a:noFill/>
          <a:ln cap="flat" cmpd="sng" w="19050">
            <a:solidFill>
              <a:schemeClr val="dk2"/>
            </a:solidFill>
            <a:prstDash val="solid"/>
            <a:round/>
            <a:headEnd len="sm" w="sm" type="none"/>
            <a:tailEnd len="sm" w="sm" type="none"/>
          </a:ln>
        </p:spPr>
      </p:pic>
      <p:pic>
        <p:nvPicPr>
          <p:cNvPr id="1619" name="Google Shape;1619;p176"/>
          <p:cNvPicPr preferRelativeResize="0"/>
          <p:nvPr/>
        </p:nvPicPr>
        <p:blipFill>
          <a:blip r:embed="rId4">
            <a:alphaModFix/>
          </a:blip>
          <a:stretch>
            <a:fillRect/>
          </a:stretch>
        </p:blipFill>
        <p:spPr>
          <a:xfrm>
            <a:off x="1097300" y="3131025"/>
            <a:ext cx="6848475" cy="1066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23" name="Shape 1623"/>
        <p:cNvGrpSpPr/>
        <p:nvPr/>
      </p:nvGrpSpPr>
      <p:grpSpPr>
        <a:xfrm>
          <a:off x="0" y="0"/>
          <a:ext cx="0" cy="0"/>
          <a:chOff x="0" y="0"/>
          <a:chExt cx="0" cy="0"/>
        </a:xfrm>
      </p:grpSpPr>
      <p:sp>
        <p:nvSpPr>
          <p:cNvPr id="1624" name="Google Shape;1624;p177"/>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Compare Data (Part 2) </a:t>
            </a:r>
            <a:endParaRPr b="0" sz="3000">
              <a:solidFill>
                <a:schemeClr val="accent5"/>
              </a:solidFill>
              <a:latin typeface="Hepta Slab"/>
              <a:ea typeface="Hepta Slab"/>
              <a:cs typeface="Hepta Slab"/>
              <a:sym typeface="Hepta Slab"/>
            </a:endParaRPr>
          </a:p>
        </p:txBody>
      </p:sp>
      <p:sp>
        <p:nvSpPr>
          <p:cNvPr id="1625" name="Google Shape;1625;p1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26" name="Google Shape;1626;p177"/>
          <p:cNvSpPr txBox="1"/>
          <p:nvPr/>
        </p:nvSpPr>
        <p:spPr>
          <a:xfrm>
            <a:off x="1548800" y="1722225"/>
            <a:ext cx="1664400" cy="11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Livvic"/>
              <a:ea typeface="Livvic"/>
              <a:cs typeface="Livvic"/>
              <a:sym typeface="Livvic"/>
            </a:endParaRPr>
          </a:p>
        </p:txBody>
      </p:sp>
      <p:sp>
        <p:nvSpPr>
          <p:cNvPr id="1627" name="Google Shape;1627;p177"/>
          <p:cNvSpPr txBox="1"/>
          <p:nvPr/>
        </p:nvSpPr>
        <p:spPr>
          <a:xfrm>
            <a:off x="878450" y="1271125"/>
            <a:ext cx="7162200" cy="17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A group of students was asked, “What is your favorite meal?” Their responses are shown in this chart.</a:t>
            </a:r>
            <a:endParaRPr sz="1700">
              <a:solidFill>
                <a:schemeClr val="accent5"/>
              </a:solidFill>
              <a:latin typeface="Livvic"/>
              <a:ea typeface="Livvic"/>
              <a:cs typeface="Livvic"/>
              <a:sym typeface="Livvic"/>
            </a:endParaRPr>
          </a:p>
        </p:txBody>
      </p:sp>
      <p:pic>
        <p:nvPicPr>
          <p:cNvPr id="1628" name="Google Shape;1628;p177"/>
          <p:cNvPicPr preferRelativeResize="0"/>
          <p:nvPr/>
        </p:nvPicPr>
        <p:blipFill>
          <a:blip r:embed="rId3">
            <a:alphaModFix/>
          </a:blip>
          <a:stretch>
            <a:fillRect/>
          </a:stretch>
        </p:blipFill>
        <p:spPr>
          <a:xfrm>
            <a:off x="2008121" y="1989900"/>
            <a:ext cx="5369225" cy="922725"/>
          </a:xfrm>
          <a:prstGeom prst="rect">
            <a:avLst/>
          </a:prstGeom>
          <a:noFill/>
          <a:ln cap="flat" cmpd="sng" w="19050">
            <a:solidFill>
              <a:schemeClr val="dk2"/>
            </a:solidFill>
            <a:prstDash val="solid"/>
            <a:round/>
            <a:headEnd len="sm" w="sm" type="none"/>
            <a:tailEnd len="sm" w="sm" type="none"/>
          </a:ln>
        </p:spPr>
      </p:pic>
      <p:pic>
        <p:nvPicPr>
          <p:cNvPr id="1629" name="Google Shape;1629;p177"/>
          <p:cNvPicPr preferRelativeResize="0"/>
          <p:nvPr/>
        </p:nvPicPr>
        <p:blipFill>
          <a:blip r:embed="rId4">
            <a:alphaModFix/>
          </a:blip>
          <a:stretch>
            <a:fillRect/>
          </a:stretch>
        </p:blipFill>
        <p:spPr>
          <a:xfrm>
            <a:off x="1350900" y="3209500"/>
            <a:ext cx="6848475" cy="1162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33" name="Shape 1633"/>
        <p:cNvGrpSpPr/>
        <p:nvPr/>
      </p:nvGrpSpPr>
      <p:grpSpPr>
        <a:xfrm>
          <a:off x="0" y="0"/>
          <a:ext cx="0" cy="0"/>
          <a:chOff x="0" y="0"/>
          <a:chExt cx="0" cy="0"/>
        </a:xfrm>
      </p:grpSpPr>
      <p:sp>
        <p:nvSpPr>
          <p:cNvPr id="1634" name="Google Shape;1634;p17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635" name="Google Shape;1635;p178"/>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636" name="Google Shape;1636;p17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637" name="Google Shape;1637;p178"/>
          <p:cNvSpPr txBox="1"/>
          <p:nvPr/>
        </p:nvSpPr>
        <p:spPr>
          <a:xfrm flipH="1">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638" name="Google Shape;1638;p178"/>
          <p:cNvSpPr/>
          <p:nvPr/>
        </p:nvSpPr>
        <p:spPr>
          <a:xfrm flipH="1">
            <a:off x="994045" y="1216375"/>
            <a:ext cx="2276981" cy="24014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39" name="Google Shape;1639;p178"/>
          <p:cNvPicPr preferRelativeResize="0"/>
          <p:nvPr/>
        </p:nvPicPr>
        <p:blipFill>
          <a:blip r:embed="rId3">
            <a:alphaModFix/>
          </a:blip>
          <a:stretch>
            <a:fillRect/>
          </a:stretch>
        </p:blipFill>
        <p:spPr>
          <a:xfrm>
            <a:off x="3485928" y="2345075"/>
            <a:ext cx="2522675" cy="2232050"/>
          </a:xfrm>
          <a:prstGeom prst="rect">
            <a:avLst/>
          </a:prstGeom>
          <a:noFill/>
          <a:ln>
            <a:noFill/>
          </a:ln>
        </p:spPr>
      </p:pic>
      <p:sp>
        <p:nvSpPr>
          <p:cNvPr id="1640" name="Google Shape;1640;p178"/>
          <p:cNvSpPr txBox="1"/>
          <p:nvPr/>
        </p:nvSpPr>
        <p:spPr>
          <a:xfrm>
            <a:off x="1314650" y="1577525"/>
            <a:ext cx="17571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 What equations can we write to represent the problem?</a:t>
            </a:r>
            <a:endParaRPr sz="1500"/>
          </a:p>
        </p:txBody>
      </p:sp>
      <p:pic>
        <p:nvPicPr>
          <p:cNvPr id="1641" name="Google Shape;1641;p178"/>
          <p:cNvPicPr preferRelativeResize="0"/>
          <p:nvPr/>
        </p:nvPicPr>
        <p:blipFill>
          <a:blip r:embed="rId4">
            <a:alphaModFix/>
          </a:blip>
          <a:stretch>
            <a:fillRect/>
          </a:stretch>
        </p:blipFill>
        <p:spPr>
          <a:xfrm>
            <a:off x="3362475" y="586125"/>
            <a:ext cx="4250274" cy="758325"/>
          </a:xfrm>
          <a:prstGeom prst="rect">
            <a:avLst/>
          </a:prstGeom>
          <a:noFill/>
          <a:ln cap="flat" cmpd="sng" w="19050">
            <a:solidFill>
              <a:schemeClr val="dk2"/>
            </a:solidFill>
            <a:prstDash val="solid"/>
            <a:round/>
            <a:headEnd len="sm" w="sm" type="none"/>
            <a:tailEnd len="sm" w="sm" type="none"/>
          </a:ln>
        </p:spPr>
      </p:pic>
      <p:sp>
        <p:nvSpPr>
          <p:cNvPr id="1642" name="Google Shape;1642;p178"/>
          <p:cNvSpPr/>
          <p:nvPr/>
        </p:nvSpPr>
        <p:spPr>
          <a:xfrm>
            <a:off x="6118720" y="1723450"/>
            <a:ext cx="2276981" cy="24014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178"/>
          <p:cNvSpPr txBox="1"/>
          <p:nvPr/>
        </p:nvSpPr>
        <p:spPr>
          <a:xfrm>
            <a:off x="6439325" y="2084600"/>
            <a:ext cx="17571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 </a:t>
            </a:r>
            <a:r>
              <a:rPr lang="en" sz="1500"/>
              <a:t>Which number represents the difference?</a:t>
            </a:r>
            <a:endParaRPr sz="1500"/>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647" name="Shape 1647"/>
        <p:cNvGrpSpPr/>
        <p:nvPr/>
      </p:nvGrpSpPr>
      <p:grpSpPr>
        <a:xfrm>
          <a:off x="0" y="0"/>
          <a:ext cx="0" cy="0"/>
          <a:chOff x="0" y="0"/>
          <a:chExt cx="0" cy="0"/>
        </a:xfrm>
      </p:grpSpPr>
      <p:sp>
        <p:nvSpPr>
          <p:cNvPr id="1648" name="Google Shape;1648;p179"/>
          <p:cNvSpPr txBox="1"/>
          <p:nvPr>
            <p:ph type="ctrTitle"/>
          </p:nvPr>
        </p:nvSpPr>
        <p:spPr>
          <a:xfrm>
            <a:off x="871275" y="1951200"/>
            <a:ext cx="7683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Compare with Addition and Subtraction</a:t>
            </a:r>
            <a:endParaRPr sz="4000">
              <a:solidFill>
                <a:srgbClr val="434343"/>
              </a:solidFill>
              <a:latin typeface="Hepta Slab"/>
              <a:ea typeface="Hepta Slab"/>
              <a:cs typeface="Hepta Slab"/>
              <a:sym typeface="Hepta Slab"/>
            </a:endParaRPr>
          </a:p>
        </p:txBody>
      </p:sp>
      <p:sp>
        <p:nvSpPr>
          <p:cNvPr id="1649" name="Google Shape;1649;p179"/>
          <p:cNvSpPr txBox="1"/>
          <p:nvPr/>
        </p:nvSpPr>
        <p:spPr>
          <a:xfrm>
            <a:off x="2642025"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solve story problems and match them to addition and subtraction equations.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650" name="Google Shape;1650;p179"/>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17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1.OA.C.5, 1.OA.D.7</a:t>
            </a:r>
            <a:endParaRPr sz="1100">
              <a:latin typeface="Quicksand"/>
              <a:ea typeface="Quicksand"/>
              <a:cs typeface="Quicksand"/>
              <a:sym typeface="Quicksand"/>
            </a:endParaRPr>
          </a:p>
        </p:txBody>
      </p:sp>
      <p:sp>
        <p:nvSpPr>
          <p:cNvPr id="1652" name="Google Shape;1652;p179"/>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56" name="Shape 1656"/>
        <p:cNvGrpSpPr/>
        <p:nvPr/>
      </p:nvGrpSpPr>
      <p:grpSpPr>
        <a:xfrm>
          <a:off x="0" y="0"/>
          <a:ext cx="0" cy="0"/>
          <a:chOff x="0" y="0"/>
          <a:chExt cx="0" cy="0"/>
        </a:xfrm>
      </p:grpSpPr>
      <p:sp>
        <p:nvSpPr>
          <p:cNvPr id="1657" name="Google Shape;1657;p180"/>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True or False: Equal Sign</a:t>
            </a:r>
            <a:endParaRPr b="0" sz="3000">
              <a:solidFill>
                <a:schemeClr val="accent5"/>
              </a:solidFill>
              <a:latin typeface="Hepta Slab"/>
              <a:ea typeface="Hepta Slab"/>
              <a:cs typeface="Hepta Slab"/>
              <a:sym typeface="Hepta Slab"/>
            </a:endParaRPr>
          </a:p>
        </p:txBody>
      </p:sp>
      <p:sp>
        <p:nvSpPr>
          <p:cNvPr id="1658" name="Google Shape;1658;p180"/>
          <p:cNvSpPr txBox="1"/>
          <p:nvPr>
            <p:ph idx="4294967295" type="title"/>
          </p:nvPr>
        </p:nvSpPr>
        <p:spPr>
          <a:xfrm>
            <a:off x="1373550" y="1204325"/>
            <a:ext cx="6396900" cy="17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659" name="Google Shape;1659;p18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60" name="Google Shape;1660;p180"/>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180"/>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1662" name="Google Shape;1662;p180"/>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180"/>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1664" name="Google Shape;1664;p180"/>
          <p:cNvPicPr preferRelativeResize="0"/>
          <p:nvPr/>
        </p:nvPicPr>
        <p:blipFill>
          <a:blip r:embed="rId3">
            <a:alphaModFix/>
          </a:blip>
          <a:stretch>
            <a:fillRect/>
          </a:stretch>
        </p:blipFill>
        <p:spPr>
          <a:xfrm>
            <a:off x="3376900" y="2066525"/>
            <a:ext cx="2161988" cy="88081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68" name="Shape 1668"/>
        <p:cNvGrpSpPr/>
        <p:nvPr/>
      </p:nvGrpSpPr>
      <p:grpSpPr>
        <a:xfrm>
          <a:off x="0" y="0"/>
          <a:ext cx="0" cy="0"/>
          <a:chOff x="0" y="0"/>
          <a:chExt cx="0" cy="0"/>
        </a:xfrm>
      </p:grpSpPr>
      <p:sp>
        <p:nvSpPr>
          <p:cNvPr id="1669" name="Google Shape;1669;p181"/>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True or False: Equal Sign</a:t>
            </a:r>
            <a:endParaRPr b="0" sz="3000">
              <a:solidFill>
                <a:schemeClr val="accent5"/>
              </a:solidFill>
              <a:latin typeface="Hepta Slab"/>
              <a:ea typeface="Hepta Slab"/>
              <a:cs typeface="Hepta Slab"/>
              <a:sym typeface="Hepta Slab"/>
            </a:endParaRPr>
          </a:p>
        </p:txBody>
      </p:sp>
      <p:sp>
        <p:nvSpPr>
          <p:cNvPr id="1670" name="Google Shape;1670;p181"/>
          <p:cNvSpPr txBox="1"/>
          <p:nvPr>
            <p:ph idx="4294967295" type="title"/>
          </p:nvPr>
        </p:nvSpPr>
        <p:spPr>
          <a:xfrm>
            <a:off x="1373550" y="1204325"/>
            <a:ext cx="6396900" cy="17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671" name="Google Shape;1671;p18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72" name="Google Shape;1672;p181"/>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181"/>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1674" name="Google Shape;1674;p181"/>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181"/>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1676" name="Google Shape;1676;p181"/>
          <p:cNvPicPr preferRelativeResize="0"/>
          <p:nvPr/>
        </p:nvPicPr>
        <p:blipFill>
          <a:blip r:embed="rId3">
            <a:alphaModFix/>
          </a:blip>
          <a:stretch>
            <a:fillRect/>
          </a:stretch>
        </p:blipFill>
        <p:spPr>
          <a:xfrm>
            <a:off x="3488738" y="2036975"/>
            <a:ext cx="1762775" cy="800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80" name="Shape 1680"/>
        <p:cNvGrpSpPr/>
        <p:nvPr/>
      </p:nvGrpSpPr>
      <p:grpSpPr>
        <a:xfrm>
          <a:off x="0" y="0"/>
          <a:ext cx="0" cy="0"/>
          <a:chOff x="0" y="0"/>
          <a:chExt cx="0" cy="0"/>
        </a:xfrm>
      </p:grpSpPr>
      <p:sp>
        <p:nvSpPr>
          <p:cNvPr id="1681" name="Google Shape;1681;p182"/>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True or False: Equal Sign</a:t>
            </a:r>
            <a:endParaRPr b="0" sz="3000">
              <a:solidFill>
                <a:schemeClr val="accent5"/>
              </a:solidFill>
              <a:latin typeface="Hepta Slab"/>
              <a:ea typeface="Hepta Slab"/>
              <a:cs typeface="Hepta Slab"/>
              <a:sym typeface="Hepta Slab"/>
            </a:endParaRPr>
          </a:p>
        </p:txBody>
      </p:sp>
      <p:sp>
        <p:nvSpPr>
          <p:cNvPr id="1682" name="Google Shape;1682;p182"/>
          <p:cNvSpPr txBox="1"/>
          <p:nvPr>
            <p:ph idx="4294967295" type="title"/>
          </p:nvPr>
        </p:nvSpPr>
        <p:spPr>
          <a:xfrm>
            <a:off x="1373550" y="1204325"/>
            <a:ext cx="6396900" cy="17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683" name="Google Shape;1683;p18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84" name="Google Shape;1684;p182"/>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182"/>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1686" name="Google Shape;1686;p182"/>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182"/>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1688" name="Google Shape;1688;p182"/>
          <p:cNvPicPr preferRelativeResize="0"/>
          <p:nvPr/>
        </p:nvPicPr>
        <p:blipFill>
          <a:blip r:embed="rId3">
            <a:alphaModFix/>
          </a:blip>
          <a:stretch>
            <a:fillRect/>
          </a:stretch>
        </p:blipFill>
        <p:spPr>
          <a:xfrm>
            <a:off x="3433975" y="2001100"/>
            <a:ext cx="1982567" cy="946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92" name="Shape 1692"/>
        <p:cNvGrpSpPr/>
        <p:nvPr/>
      </p:nvGrpSpPr>
      <p:grpSpPr>
        <a:xfrm>
          <a:off x="0" y="0"/>
          <a:ext cx="0" cy="0"/>
          <a:chOff x="0" y="0"/>
          <a:chExt cx="0" cy="0"/>
        </a:xfrm>
      </p:grpSpPr>
      <p:sp>
        <p:nvSpPr>
          <p:cNvPr id="1693" name="Google Shape;1693;p183"/>
          <p:cNvSpPr txBox="1"/>
          <p:nvPr>
            <p:ph type="ctrTitle"/>
          </p:nvPr>
        </p:nvSpPr>
        <p:spPr>
          <a:xfrm>
            <a:off x="550250" y="44705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Is It Addition or Subtraction?</a:t>
            </a:r>
            <a:endParaRPr b="0" sz="3000">
              <a:solidFill>
                <a:schemeClr val="accent5"/>
              </a:solidFill>
              <a:latin typeface="Hepta Slab"/>
              <a:ea typeface="Hepta Slab"/>
              <a:cs typeface="Hepta Slab"/>
              <a:sym typeface="Hepta Slab"/>
            </a:endParaRPr>
          </a:p>
        </p:txBody>
      </p:sp>
      <p:sp>
        <p:nvSpPr>
          <p:cNvPr id="1694" name="Google Shape;1694;p1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695" name="Google Shape;1695;p183"/>
          <p:cNvPicPr preferRelativeResize="0"/>
          <p:nvPr/>
        </p:nvPicPr>
        <p:blipFill>
          <a:blip r:embed="rId3">
            <a:alphaModFix/>
          </a:blip>
          <a:stretch>
            <a:fillRect/>
          </a:stretch>
        </p:blipFill>
        <p:spPr>
          <a:xfrm>
            <a:off x="737375" y="1391575"/>
            <a:ext cx="2752025" cy="1254075"/>
          </a:xfrm>
          <a:prstGeom prst="rect">
            <a:avLst/>
          </a:prstGeom>
          <a:noFill/>
          <a:ln cap="flat" cmpd="sng" w="19050">
            <a:solidFill>
              <a:schemeClr val="dk2"/>
            </a:solidFill>
            <a:prstDash val="solid"/>
            <a:round/>
            <a:headEnd len="sm" w="sm" type="none"/>
            <a:tailEnd len="sm" w="sm" type="none"/>
          </a:ln>
        </p:spPr>
      </p:pic>
      <p:pic>
        <p:nvPicPr>
          <p:cNvPr id="1696" name="Google Shape;1696;p183"/>
          <p:cNvPicPr preferRelativeResize="0"/>
          <p:nvPr/>
        </p:nvPicPr>
        <p:blipFill>
          <a:blip r:embed="rId4">
            <a:alphaModFix/>
          </a:blip>
          <a:stretch>
            <a:fillRect/>
          </a:stretch>
        </p:blipFill>
        <p:spPr>
          <a:xfrm>
            <a:off x="979925" y="2979550"/>
            <a:ext cx="1918575" cy="1325400"/>
          </a:xfrm>
          <a:prstGeom prst="rect">
            <a:avLst/>
          </a:prstGeom>
          <a:noFill/>
          <a:ln cap="flat" cmpd="sng" w="19050">
            <a:solidFill>
              <a:schemeClr val="dk2"/>
            </a:solidFill>
            <a:prstDash val="solid"/>
            <a:round/>
            <a:headEnd len="sm" w="sm" type="none"/>
            <a:tailEnd len="sm" w="sm" type="none"/>
          </a:ln>
        </p:spPr>
      </p:pic>
      <p:pic>
        <p:nvPicPr>
          <p:cNvPr id="1697" name="Google Shape;1697;p183"/>
          <p:cNvPicPr preferRelativeResize="0"/>
          <p:nvPr/>
        </p:nvPicPr>
        <p:blipFill>
          <a:blip r:embed="rId5">
            <a:alphaModFix/>
          </a:blip>
          <a:stretch>
            <a:fillRect/>
          </a:stretch>
        </p:blipFill>
        <p:spPr>
          <a:xfrm>
            <a:off x="3741675" y="1543549"/>
            <a:ext cx="4983974" cy="2991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01" name="Shape 1701"/>
        <p:cNvGrpSpPr/>
        <p:nvPr/>
      </p:nvGrpSpPr>
      <p:grpSpPr>
        <a:xfrm>
          <a:off x="0" y="0"/>
          <a:ext cx="0" cy="0"/>
          <a:chOff x="0" y="0"/>
          <a:chExt cx="0" cy="0"/>
        </a:xfrm>
      </p:grpSpPr>
      <p:sp>
        <p:nvSpPr>
          <p:cNvPr id="1702" name="Google Shape;1702;p184"/>
          <p:cNvSpPr txBox="1"/>
          <p:nvPr>
            <p:ph type="ctrTitle"/>
          </p:nvPr>
        </p:nvSpPr>
        <p:spPr>
          <a:xfrm>
            <a:off x="466825" y="53169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Equation?</a:t>
            </a:r>
            <a:endParaRPr b="0" sz="3000">
              <a:solidFill>
                <a:schemeClr val="accent5"/>
              </a:solidFill>
              <a:latin typeface="Hepta Slab"/>
              <a:ea typeface="Hepta Slab"/>
              <a:cs typeface="Hepta Slab"/>
              <a:sym typeface="Hepta Slab"/>
            </a:endParaRPr>
          </a:p>
        </p:txBody>
      </p:sp>
      <p:sp>
        <p:nvSpPr>
          <p:cNvPr id="1703" name="Google Shape;1703;p1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704" name="Google Shape;1704;p184"/>
          <p:cNvPicPr preferRelativeResize="0"/>
          <p:nvPr/>
        </p:nvPicPr>
        <p:blipFill>
          <a:blip r:embed="rId3">
            <a:alphaModFix/>
          </a:blip>
          <a:stretch>
            <a:fillRect/>
          </a:stretch>
        </p:blipFill>
        <p:spPr>
          <a:xfrm>
            <a:off x="1044125" y="1365122"/>
            <a:ext cx="7162800" cy="1257300"/>
          </a:xfrm>
          <a:prstGeom prst="rect">
            <a:avLst/>
          </a:prstGeom>
          <a:noFill/>
          <a:ln cap="flat" cmpd="sng" w="19050">
            <a:solidFill>
              <a:schemeClr val="dk2"/>
            </a:solidFill>
            <a:prstDash val="solid"/>
            <a:round/>
            <a:headEnd len="sm" w="sm" type="none"/>
            <a:tailEnd len="sm" w="sm" type="none"/>
          </a:ln>
        </p:spPr>
      </p:pic>
      <p:pic>
        <p:nvPicPr>
          <p:cNvPr id="1705" name="Google Shape;1705;p184"/>
          <p:cNvPicPr preferRelativeResize="0"/>
          <p:nvPr/>
        </p:nvPicPr>
        <p:blipFill>
          <a:blip r:embed="rId4">
            <a:alphaModFix/>
          </a:blip>
          <a:stretch>
            <a:fillRect/>
          </a:stretch>
        </p:blipFill>
        <p:spPr>
          <a:xfrm>
            <a:off x="3888938" y="2774822"/>
            <a:ext cx="4191117" cy="2216278"/>
          </a:xfrm>
          <a:prstGeom prst="rect">
            <a:avLst/>
          </a:prstGeom>
          <a:noFill/>
          <a:ln cap="flat" cmpd="sng" w="19050">
            <a:solidFill>
              <a:schemeClr val="dk2"/>
            </a:solidFill>
            <a:prstDash val="solid"/>
            <a:round/>
            <a:headEnd len="sm" w="sm" type="none"/>
            <a:tailEnd len="sm" w="sm" type="none"/>
          </a:ln>
        </p:spPr>
      </p:pic>
      <p:pic>
        <p:nvPicPr>
          <p:cNvPr id="1706" name="Google Shape;1706;p184"/>
          <p:cNvPicPr preferRelativeResize="0"/>
          <p:nvPr/>
        </p:nvPicPr>
        <p:blipFill>
          <a:blip r:embed="rId5">
            <a:alphaModFix/>
          </a:blip>
          <a:stretch>
            <a:fillRect/>
          </a:stretch>
        </p:blipFill>
        <p:spPr>
          <a:xfrm>
            <a:off x="1393700" y="2943900"/>
            <a:ext cx="1661975" cy="1661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10" name="Shape 1710"/>
        <p:cNvGrpSpPr/>
        <p:nvPr/>
      </p:nvGrpSpPr>
      <p:grpSpPr>
        <a:xfrm>
          <a:off x="0" y="0"/>
          <a:ext cx="0" cy="0"/>
          <a:chOff x="0" y="0"/>
          <a:chExt cx="0" cy="0"/>
        </a:xfrm>
      </p:grpSpPr>
      <p:sp>
        <p:nvSpPr>
          <p:cNvPr id="1711" name="Google Shape;1711;p185"/>
          <p:cNvSpPr txBox="1"/>
          <p:nvPr>
            <p:ph type="ctrTitle"/>
          </p:nvPr>
        </p:nvSpPr>
        <p:spPr>
          <a:xfrm>
            <a:off x="466825" y="53169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Equation?</a:t>
            </a:r>
            <a:endParaRPr b="0" sz="3000">
              <a:solidFill>
                <a:schemeClr val="accent5"/>
              </a:solidFill>
              <a:latin typeface="Hepta Slab"/>
              <a:ea typeface="Hepta Slab"/>
              <a:cs typeface="Hepta Slab"/>
              <a:sym typeface="Hepta Slab"/>
            </a:endParaRPr>
          </a:p>
        </p:txBody>
      </p:sp>
      <p:sp>
        <p:nvSpPr>
          <p:cNvPr id="1712" name="Google Shape;1712;p1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713" name="Google Shape;1713;p185"/>
          <p:cNvPicPr preferRelativeResize="0"/>
          <p:nvPr/>
        </p:nvPicPr>
        <p:blipFill>
          <a:blip r:embed="rId3">
            <a:alphaModFix/>
          </a:blip>
          <a:stretch>
            <a:fillRect/>
          </a:stretch>
        </p:blipFill>
        <p:spPr>
          <a:xfrm>
            <a:off x="1606076" y="1205600"/>
            <a:ext cx="6015750" cy="1435825"/>
          </a:xfrm>
          <a:prstGeom prst="rect">
            <a:avLst/>
          </a:prstGeom>
          <a:noFill/>
          <a:ln cap="flat" cmpd="sng" w="19050">
            <a:solidFill>
              <a:schemeClr val="dk2"/>
            </a:solidFill>
            <a:prstDash val="solid"/>
            <a:round/>
            <a:headEnd len="sm" w="sm" type="none"/>
            <a:tailEnd len="sm" w="sm" type="none"/>
          </a:ln>
        </p:spPr>
      </p:pic>
      <p:pic>
        <p:nvPicPr>
          <p:cNvPr id="1714" name="Google Shape;1714;p185"/>
          <p:cNvPicPr preferRelativeResize="0"/>
          <p:nvPr/>
        </p:nvPicPr>
        <p:blipFill>
          <a:blip r:embed="rId4">
            <a:alphaModFix/>
          </a:blip>
          <a:stretch>
            <a:fillRect/>
          </a:stretch>
        </p:blipFill>
        <p:spPr>
          <a:xfrm>
            <a:off x="4357375" y="2779550"/>
            <a:ext cx="3717784" cy="2154475"/>
          </a:xfrm>
          <a:prstGeom prst="rect">
            <a:avLst/>
          </a:prstGeom>
          <a:noFill/>
          <a:ln cap="flat" cmpd="sng" w="19050">
            <a:solidFill>
              <a:schemeClr val="dk2"/>
            </a:solidFill>
            <a:prstDash val="solid"/>
            <a:round/>
            <a:headEnd len="sm" w="sm" type="none"/>
            <a:tailEnd len="sm" w="sm" type="none"/>
          </a:ln>
        </p:spPr>
      </p:pic>
      <p:pic>
        <p:nvPicPr>
          <p:cNvPr id="1715" name="Google Shape;1715;p185"/>
          <p:cNvPicPr preferRelativeResize="0"/>
          <p:nvPr/>
        </p:nvPicPr>
        <p:blipFill>
          <a:blip r:embed="rId5">
            <a:alphaModFix/>
          </a:blip>
          <a:stretch>
            <a:fillRect/>
          </a:stretch>
        </p:blipFill>
        <p:spPr>
          <a:xfrm>
            <a:off x="1743250" y="3250650"/>
            <a:ext cx="1584900" cy="1405151"/>
          </a:xfrm>
          <a:prstGeom prst="rect">
            <a:avLst/>
          </a:prstGeom>
          <a:noFill/>
          <a:ln>
            <a:noFill/>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19" name="Shape 1719"/>
        <p:cNvGrpSpPr/>
        <p:nvPr/>
      </p:nvGrpSpPr>
      <p:grpSpPr>
        <a:xfrm>
          <a:off x="0" y="0"/>
          <a:ext cx="0" cy="0"/>
          <a:chOff x="0" y="0"/>
          <a:chExt cx="0" cy="0"/>
        </a:xfrm>
      </p:grpSpPr>
      <p:sp>
        <p:nvSpPr>
          <p:cNvPr id="1720" name="Google Shape;1720;p186"/>
          <p:cNvSpPr txBox="1"/>
          <p:nvPr>
            <p:ph type="ctrTitle"/>
          </p:nvPr>
        </p:nvSpPr>
        <p:spPr>
          <a:xfrm>
            <a:off x="538175" y="3296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Equation?</a:t>
            </a:r>
            <a:endParaRPr b="0" sz="3000">
              <a:solidFill>
                <a:schemeClr val="accent5"/>
              </a:solidFill>
              <a:latin typeface="Hepta Slab"/>
              <a:ea typeface="Hepta Slab"/>
              <a:cs typeface="Hepta Slab"/>
              <a:sym typeface="Hepta Slab"/>
            </a:endParaRPr>
          </a:p>
        </p:txBody>
      </p:sp>
      <p:sp>
        <p:nvSpPr>
          <p:cNvPr id="1721" name="Google Shape;1721;p1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722" name="Google Shape;1722;p186"/>
          <p:cNvPicPr preferRelativeResize="0"/>
          <p:nvPr/>
        </p:nvPicPr>
        <p:blipFill>
          <a:blip r:embed="rId3">
            <a:alphaModFix/>
          </a:blip>
          <a:stretch>
            <a:fillRect/>
          </a:stretch>
        </p:blipFill>
        <p:spPr>
          <a:xfrm>
            <a:off x="1593374" y="1046350"/>
            <a:ext cx="6146324" cy="1805225"/>
          </a:xfrm>
          <a:prstGeom prst="rect">
            <a:avLst/>
          </a:prstGeom>
          <a:noFill/>
          <a:ln cap="flat" cmpd="sng" w="19050">
            <a:solidFill>
              <a:schemeClr val="dk2"/>
            </a:solidFill>
            <a:prstDash val="solid"/>
            <a:round/>
            <a:headEnd len="sm" w="sm" type="none"/>
            <a:tailEnd len="sm" w="sm" type="none"/>
          </a:ln>
        </p:spPr>
      </p:pic>
      <p:pic>
        <p:nvPicPr>
          <p:cNvPr id="1723" name="Google Shape;1723;p186"/>
          <p:cNvPicPr preferRelativeResize="0"/>
          <p:nvPr/>
        </p:nvPicPr>
        <p:blipFill>
          <a:blip r:embed="rId4">
            <a:alphaModFix/>
          </a:blip>
          <a:stretch>
            <a:fillRect/>
          </a:stretch>
        </p:blipFill>
        <p:spPr>
          <a:xfrm rot="-606269">
            <a:off x="1966024" y="3150776"/>
            <a:ext cx="1094125" cy="1416073"/>
          </a:xfrm>
          <a:prstGeom prst="rect">
            <a:avLst/>
          </a:prstGeom>
          <a:noFill/>
          <a:ln cap="flat" cmpd="sng" w="19050">
            <a:solidFill>
              <a:schemeClr val="dk2"/>
            </a:solidFill>
            <a:prstDash val="solid"/>
            <a:round/>
            <a:headEnd len="sm" w="sm" type="none"/>
            <a:tailEnd len="sm" w="sm" type="none"/>
          </a:ln>
        </p:spPr>
      </p:pic>
      <p:pic>
        <p:nvPicPr>
          <p:cNvPr id="1724" name="Google Shape;1724;p186"/>
          <p:cNvPicPr preferRelativeResize="0"/>
          <p:nvPr/>
        </p:nvPicPr>
        <p:blipFill>
          <a:blip r:embed="rId5">
            <a:alphaModFix/>
          </a:blip>
          <a:stretch>
            <a:fillRect/>
          </a:stretch>
        </p:blipFill>
        <p:spPr>
          <a:xfrm>
            <a:off x="4903300" y="2933975"/>
            <a:ext cx="2893487" cy="1739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28" name="Shape 1728"/>
        <p:cNvGrpSpPr/>
        <p:nvPr/>
      </p:nvGrpSpPr>
      <p:grpSpPr>
        <a:xfrm>
          <a:off x="0" y="0"/>
          <a:ext cx="0" cy="0"/>
          <a:chOff x="0" y="0"/>
          <a:chExt cx="0" cy="0"/>
        </a:xfrm>
      </p:grpSpPr>
      <p:sp>
        <p:nvSpPr>
          <p:cNvPr id="1729" name="Google Shape;1729;p18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730" name="Google Shape;1730;p187"/>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731" name="Google Shape;1731;p187"/>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732" name="Google Shape;1732;p187"/>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733" name="Google Shape;1733;p187"/>
          <p:cNvSpPr/>
          <p:nvPr/>
        </p:nvSpPr>
        <p:spPr>
          <a:xfrm flipH="1">
            <a:off x="1260455" y="1479650"/>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34" name="Google Shape;1734;p187"/>
          <p:cNvPicPr preferRelativeResize="0"/>
          <p:nvPr/>
        </p:nvPicPr>
        <p:blipFill>
          <a:blip r:embed="rId3">
            <a:alphaModFix/>
          </a:blip>
          <a:stretch>
            <a:fillRect/>
          </a:stretch>
        </p:blipFill>
        <p:spPr>
          <a:xfrm>
            <a:off x="3485928" y="2345075"/>
            <a:ext cx="2522675" cy="2232050"/>
          </a:xfrm>
          <a:prstGeom prst="rect">
            <a:avLst/>
          </a:prstGeom>
          <a:noFill/>
          <a:ln>
            <a:noFill/>
          </a:ln>
        </p:spPr>
      </p:pic>
      <p:sp>
        <p:nvSpPr>
          <p:cNvPr id="1735" name="Google Shape;1735;p187"/>
          <p:cNvSpPr txBox="1"/>
          <p:nvPr/>
        </p:nvSpPr>
        <p:spPr>
          <a:xfrm>
            <a:off x="6365175" y="2039988"/>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What does each number represent?</a:t>
            </a:r>
            <a:endParaRPr sz="1700">
              <a:latin typeface="Livvic"/>
              <a:ea typeface="Livvic"/>
              <a:cs typeface="Livvic"/>
              <a:sym typeface="Livvic"/>
            </a:endParaRPr>
          </a:p>
        </p:txBody>
      </p:sp>
      <p:pic>
        <p:nvPicPr>
          <p:cNvPr id="1736" name="Google Shape;1736;p187"/>
          <p:cNvPicPr preferRelativeResize="0"/>
          <p:nvPr/>
        </p:nvPicPr>
        <p:blipFill>
          <a:blip r:embed="rId4">
            <a:alphaModFix/>
          </a:blip>
          <a:stretch>
            <a:fillRect/>
          </a:stretch>
        </p:blipFill>
        <p:spPr>
          <a:xfrm>
            <a:off x="3112950" y="671425"/>
            <a:ext cx="3368825" cy="603150"/>
          </a:xfrm>
          <a:prstGeom prst="rect">
            <a:avLst/>
          </a:prstGeom>
          <a:noFill/>
          <a:ln cap="flat" cmpd="sng" w="19050">
            <a:solidFill>
              <a:schemeClr val="dk2"/>
            </a:solidFill>
            <a:prstDash val="solid"/>
            <a:round/>
            <a:headEnd len="sm" w="sm" type="none"/>
            <a:tailEnd len="sm" w="sm" type="none"/>
          </a:ln>
        </p:spPr>
      </p:pic>
      <p:sp>
        <p:nvSpPr>
          <p:cNvPr id="1737" name="Google Shape;1737;p187"/>
          <p:cNvSpPr/>
          <p:nvPr/>
        </p:nvSpPr>
        <p:spPr>
          <a:xfrm>
            <a:off x="6257580" y="1573300"/>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187"/>
          <p:cNvSpPr txBox="1"/>
          <p:nvPr/>
        </p:nvSpPr>
        <p:spPr>
          <a:xfrm>
            <a:off x="1433850" y="1774475"/>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Why does the position of the boxed number change?</a:t>
            </a:r>
            <a:endParaRPr sz="1700">
              <a:latin typeface="Livvic"/>
              <a:ea typeface="Livvic"/>
              <a:cs typeface="Livvic"/>
              <a:sym typeface="Livvic"/>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742" name="Shape 1742"/>
        <p:cNvGrpSpPr/>
        <p:nvPr/>
      </p:nvGrpSpPr>
      <p:grpSpPr>
        <a:xfrm>
          <a:off x="0" y="0"/>
          <a:ext cx="0" cy="0"/>
          <a:chOff x="0" y="0"/>
          <a:chExt cx="0" cy="0"/>
        </a:xfrm>
      </p:grpSpPr>
      <p:sp>
        <p:nvSpPr>
          <p:cNvPr id="1743" name="Google Shape;1743;p188"/>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Story Problems About Students </a:t>
            </a:r>
            <a:endParaRPr sz="4400">
              <a:solidFill>
                <a:srgbClr val="434343"/>
              </a:solidFill>
              <a:latin typeface="Hepta Slab"/>
              <a:ea typeface="Hepta Slab"/>
              <a:cs typeface="Hepta Slab"/>
              <a:sym typeface="Hepta Slab"/>
            </a:endParaRPr>
          </a:p>
        </p:txBody>
      </p:sp>
      <p:sp>
        <p:nvSpPr>
          <p:cNvPr id="1744" name="Google Shape;1744;p188"/>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solve story problems and write an equation to match each one.</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745" name="Google Shape;1745;p188"/>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18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1.OA.C.6</a:t>
            </a:r>
            <a:endParaRPr sz="1100">
              <a:latin typeface="Quicksand"/>
              <a:ea typeface="Quicksand"/>
              <a:cs typeface="Quicksand"/>
              <a:sym typeface="Quicksand"/>
            </a:endParaRPr>
          </a:p>
        </p:txBody>
      </p:sp>
      <p:sp>
        <p:nvSpPr>
          <p:cNvPr id="1747" name="Google Shape;1747;p18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51" name="Shape 1751"/>
        <p:cNvGrpSpPr/>
        <p:nvPr/>
      </p:nvGrpSpPr>
      <p:grpSpPr>
        <a:xfrm>
          <a:off x="0" y="0"/>
          <a:ext cx="0" cy="0"/>
          <a:chOff x="0" y="0"/>
          <a:chExt cx="0" cy="0"/>
        </a:xfrm>
      </p:grpSpPr>
      <p:sp>
        <p:nvSpPr>
          <p:cNvPr id="1752" name="Google Shape;1752;p189"/>
          <p:cNvSpPr txBox="1"/>
          <p:nvPr>
            <p:ph type="ctrTitle"/>
          </p:nvPr>
        </p:nvSpPr>
        <p:spPr>
          <a:xfrm>
            <a:off x="650100" y="8007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Which One Doesn’t Belong: Equations </a:t>
            </a:r>
            <a:endParaRPr b="0" sz="3000">
              <a:solidFill>
                <a:schemeClr val="accent5"/>
              </a:solidFill>
              <a:latin typeface="Hepta Slab"/>
              <a:ea typeface="Hepta Slab"/>
              <a:cs typeface="Hepta Slab"/>
              <a:sym typeface="Hepta Slab"/>
            </a:endParaRPr>
          </a:p>
        </p:txBody>
      </p:sp>
      <p:sp>
        <p:nvSpPr>
          <p:cNvPr id="1753" name="Google Shape;1753;p18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754" name="Google Shape;1754;p189"/>
          <p:cNvPicPr preferRelativeResize="0"/>
          <p:nvPr/>
        </p:nvPicPr>
        <p:blipFill>
          <a:blip r:embed="rId3">
            <a:alphaModFix/>
          </a:blip>
          <a:stretch>
            <a:fillRect/>
          </a:stretch>
        </p:blipFill>
        <p:spPr>
          <a:xfrm>
            <a:off x="1621975" y="1506546"/>
            <a:ext cx="6010275" cy="2847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58" name="Shape 1758"/>
        <p:cNvGrpSpPr/>
        <p:nvPr/>
      </p:nvGrpSpPr>
      <p:grpSpPr>
        <a:xfrm>
          <a:off x="0" y="0"/>
          <a:ext cx="0" cy="0"/>
          <a:chOff x="0" y="0"/>
          <a:chExt cx="0" cy="0"/>
        </a:xfrm>
      </p:grpSpPr>
      <p:sp>
        <p:nvSpPr>
          <p:cNvPr id="1759" name="Google Shape;1759;p190"/>
          <p:cNvSpPr txBox="1"/>
          <p:nvPr>
            <p:ph type="ctrTitle"/>
          </p:nvPr>
        </p:nvSpPr>
        <p:spPr>
          <a:xfrm>
            <a:off x="765225" y="59350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What Questions Can We Ask?</a:t>
            </a:r>
            <a:endParaRPr b="0" sz="3000">
              <a:solidFill>
                <a:schemeClr val="accent5"/>
              </a:solidFill>
              <a:latin typeface="Hepta Slab"/>
              <a:ea typeface="Hepta Slab"/>
              <a:cs typeface="Hepta Slab"/>
              <a:sym typeface="Hepta Slab"/>
            </a:endParaRPr>
          </a:p>
        </p:txBody>
      </p:sp>
      <p:sp>
        <p:nvSpPr>
          <p:cNvPr id="1760" name="Google Shape;1760;p1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761" name="Google Shape;1761;p190"/>
          <p:cNvSpPr txBox="1"/>
          <p:nvPr/>
        </p:nvSpPr>
        <p:spPr>
          <a:xfrm>
            <a:off x="621725" y="1351300"/>
            <a:ext cx="7994400" cy="5367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en" sz="2000">
                <a:solidFill>
                  <a:schemeClr val="accent5"/>
                </a:solidFill>
                <a:latin typeface="Livvic"/>
                <a:ea typeface="Livvic"/>
                <a:cs typeface="Livvic"/>
                <a:sym typeface="Livvic"/>
              </a:rPr>
              <a:t>What mathematical questions can you ask about this image?</a:t>
            </a:r>
            <a:endParaRPr sz="2000">
              <a:solidFill>
                <a:schemeClr val="accent5"/>
              </a:solidFill>
              <a:latin typeface="Livvic"/>
              <a:ea typeface="Livvic"/>
              <a:cs typeface="Livvic"/>
              <a:sym typeface="Livvic"/>
            </a:endParaRPr>
          </a:p>
        </p:txBody>
      </p:sp>
      <p:pic>
        <p:nvPicPr>
          <p:cNvPr id="1762" name="Google Shape;1762;p190"/>
          <p:cNvPicPr preferRelativeResize="0"/>
          <p:nvPr/>
        </p:nvPicPr>
        <p:blipFill>
          <a:blip r:embed="rId3">
            <a:alphaModFix/>
          </a:blip>
          <a:stretch>
            <a:fillRect/>
          </a:stretch>
        </p:blipFill>
        <p:spPr>
          <a:xfrm>
            <a:off x="756538" y="1888000"/>
            <a:ext cx="7724775" cy="2562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66" name="Shape 1766"/>
        <p:cNvGrpSpPr/>
        <p:nvPr/>
      </p:nvGrpSpPr>
      <p:grpSpPr>
        <a:xfrm>
          <a:off x="0" y="0"/>
          <a:ext cx="0" cy="0"/>
          <a:chOff x="0" y="0"/>
          <a:chExt cx="0" cy="0"/>
        </a:xfrm>
      </p:grpSpPr>
      <p:sp>
        <p:nvSpPr>
          <p:cNvPr id="1767" name="Google Shape;1767;p191"/>
          <p:cNvSpPr txBox="1"/>
          <p:nvPr>
            <p:ph type="ctrTitle"/>
          </p:nvPr>
        </p:nvSpPr>
        <p:spPr>
          <a:xfrm>
            <a:off x="728600" y="754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Solving Story Problems About Students</a:t>
            </a:r>
            <a:endParaRPr b="0" sz="2800">
              <a:solidFill>
                <a:schemeClr val="accent5"/>
              </a:solidFill>
              <a:latin typeface="Hepta Slab"/>
              <a:ea typeface="Hepta Slab"/>
              <a:cs typeface="Hepta Slab"/>
              <a:sym typeface="Hepta Slab"/>
            </a:endParaRPr>
          </a:p>
        </p:txBody>
      </p:sp>
      <p:sp>
        <p:nvSpPr>
          <p:cNvPr id="1768" name="Google Shape;1768;p1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769" name="Google Shape;1769;p191"/>
          <p:cNvPicPr preferRelativeResize="0"/>
          <p:nvPr/>
        </p:nvPicPr>
        <p:blipFill>
          <a:blip r:embed="rId3">
            <a:alphaModFix/>
          </a:blip>
          <a:stretch>
            <a:fillRect/>
          </a:stretch>
        </p:blipFill>
        <p:spPr>
          <a:xfrm>
            <a:off x="1543500" y="1318209"/>
            <a:ext cx="6553200" cy="1581150"/>
          </a:xfrm>
          <a:prstGeom prst="rect">
            <a:avLst/>
          </a:prstGeom>
          <a:noFill/>
          <a:ln cap="flat" cmpd="sng" w="19050">
            <a:solidFill>
              <a:schemeClr val="dk2"/>
            </a:solidFill>
            <a:prstDash val="solid"/>
            <a:round/>
            <a:headEnd len="sm" w="sm" type="none"/>
            <a:tailEnd len="sm" w="sm" type="none"/>
          </a:ln>
        </p:spPr>
      </p:pic>
      <p:pic>
        <p:nvPicPr>
          <p:cNvPr id="1770" name="Google Shape;1770;p191"/>
          <p:cNvPicPr preferRelativeResize="0"/>
          <p:nvPr/>
        </p:nvPicPr>
        <p:blipFill>
          <a:blip r:embed="rId4">
            <a:alphaModFix/>
          </a:blip>
          <a:stretch>
            <a:fillRect/>
          </a:stretch>
        </p:blipFill>
        <p:spPr>
          <a:xfrm>
            <a:off x="4241920" y="3379323"/>
            <a:ext cx="3798799" cy="637750"/>
          </a:xfrm>
          <a:prstGeom prst="rect">
            <a:avLst/>
          </a:prstGeom>
          <a:noFill/>
          <a:ln cap="flat" cmpd="sng" w="19050">
            <a:solidFill>
              <a:schemeClr val="dk2"/>
            </a:solidFill>
            <a:prstDash val="solid"/>
            <a:round/>
            <a:headEnd len="sm" w="sm" type="none"/>
            <a:tailEnd len="sm" w="sm" type="none"/>
          </a:ln>
        </p:spPr>
      </p:pic>
      <p:pic>
        <p:nvPicPr>
          <p:cNvPr id="1771" name="Google Shape;1771;p191"/>
          <p:cNvPicPr preferRelativeResize="0"/>
          <p:nvPr/>
        </p:nvPicPr>
        <p:blipFill>
          <a:blip r:embed="rId5">
            <a:alphaModFix/>
          </a:blip>
          <a:stretch>
            <a:fillRect/>
          </a:stretch>
        </p:blipFill>
        <p:spPr>
          <a:xfrm>
            <a:off x="1356825" y="3123075"/>
            <a:ext cx="1994301" cy="143807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75" name="Shape 1775"/>
        <p:cNvGrpSpPr/>
        <p:nvPr/>
      </p:nvGrpSpPr>
      <p:grpSpPr>
        <a:xfrm>
          <a:off x="0" y="0"/>
          <a:ext cx="0" cy="0"/>
          <a:chOff x="0" y="0"/>
          <a:chExt cx="0" cy="0"/>
        </a:xfrm>
      </p:grpSpPr>
      <p:sp>
        <p:nvSpPr>
          <p:cNvPr id="1776" name="Google Shape;1776;p192"/>
          <p:cNvSpPr txBox="1"/>
          <p:nvPr>
            <p:ph type="ctrTitle"/>
          </p:nvPr>
        </p:nvSpPr>
        <p:spPr>
          <a:xfrm>
            <a:off x="728600" y="754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Solving Story Problems About Students</a:t>
            </a:r>
            <a:endParaRPr b="0" sz="2800">
              <a:solidFill>
                <a:schemeClr val="accent5"/>
              </a:solidFill>
              <a:latin typeface="Hepta Slab"/>
              <a:ea typeface="Hepta Slab"/>
              <a:cs typeface="Hepta Slab"/>
              <a:sym typeface="Hepta Slab"/>
            </a:endParaRPr>
          </a:p>
        </p:txBody>
      </p:sp>
      <p:sp>
        <p:nvSpPr>
          <p:cNvPr id="1777" name="Google Shape;1777;p1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778" name="Google Shape;1778;p192"/>
          <p:cNvPicPr preferRelativeResize="0"/>
          <p:nvPr/>
        </p:nvPicPr>
        <p:blipFill>
          <a:blip r:embed="rId3">
            <a:alphaModFix/>
          </a:blip>
          <a:stretch>
            <a:fillRect/>
          </a:stretch>
        </p:blipFill>
        <p:spPr>
          <a:xfrm>
            <a:off x="4241920" y="3379323"/>
            <a:ext cx="3798799" cy="637750"/>
          </a:xfrm>
          <a:prstGeom prst="rect">
            <a:avLst/>
          </a:prstGeom>
          <a:noFill/>
          <a:ln cap="flat" cmpd="sng" w="19050">
            <a:solidFill>
              <a:schemeClr val="dk2"/>
            </a:solidFill>
            <a:prstDash val="solid"/>
            <a:round/>
            <a:headEnd len="sm" w="sm" type="none"/>
            <a:tailEnd len="sm" w="sm" type="none"/>
          </a:ln>
        </p:spPr>
      </p:pic>
      <p:pic>
        <p:nvPicPr>
          <p:cNvPr id="1779" name="Google Shape;1779;p192"/>
          <p:cNvPicPr preferRelativeResize="0"/>
          <p:nvPr/>
        </p:nvPicPr>
        <p:blipFill>
          <a:blip r:embed="rId4">
            <a:alphaModFix/>
          </a:blip>
          <a:stretch>
            <a:fillRect/>
          </a:stretch>
        </p:blipFill>
        <p:spPr>
          <a:xfrm>
            <a:off x="1356825" y="3123075"/>
            <a:ext cx="1994301" cy="1438076"/>
          </a:xfrm>
          <a:prstGeom prst="rect">
            <a:avLst/>
          </a:prstGeom>
          <a:noFill/>
          <a:ln cap="flat" cmpd="sng" w="19050">
            <a:solidFill>
              <a:schemeClr val="dk2"/>
            </a:solidFill>
            <a:prstDash val="solid"/>
            <a:round/>
            <a:headEnd len="sm" w="sm" type="none"/>
            <a:tailEnd len="sm" w="sm" type="none"/>
          </a:ln>
        </p:spPr>
      </p:pic>
      <p:pic>
        <p:nvPicPr>
          <p:cNvPr id="1780" name="Google Shape;1780;p192"/>
          <p:cNvPicPr preferRelativeResize="0"/>
          <p:nvPr/>
        </p:nvPicPr>
        <p:blipFill>
          <a:blip r:embed="rId5">
            <a:alphaModFix/>
          </a:blip>
          <a:stretch>
            <a:fillRect/>
          </a:stretch>
        </p:blipFill>
        <p:spPr>
          <a:xfrm>
            <a:off x="1800325" y="1409296"/>
            <a:ext cx="5801080" cy="1454378"/>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84" name="Shape 1784"/>
        <p:cNvGrpSpPr/>
        <p:nvPr/>
      </p:nvGrpSpPr>
      <p:grpSpPr>
        <a:xfrm>
          <a:off x="0" y="0"/>
          <a:ext cx="0" cy="0"/>
          <a:chOff x="0" y="0"/>
          <a:chExt cx="0" cy="0"/>
        </a:xfrm>
      </p:grpSpPr>
      <p:sp>
        <p:nvSpPr>
          <p:cNvPr id="1785" name="Google Shape;1785;p193"/>
          <p:cNvSpPr txBox="1"/>
          <p:nvPr>
            <p:ph type="ctrTitle"/>
          </p:nvPr>
        </p:nvSpPr>
        <p:spPr>
          <a:xfrm>
            <a:off x="728600" y="754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Solving Story Problems About Students</a:t>
            </a:r>
            <a:endParaRPr b="0" sz="2800">
              <a:solidFill>
                <a:schemeClr val="accent5"/>
              </a:solidFill>
              <a:latin typeface="Hepta Slab"/>
              <a:ea typeface="Hepta Slab"/>
              <a:cs typeface="Hepta Slab"/>
              <a:sym typeface="Hepta Slab"/>
            </a:endParaRPr>
          </a:p>
        </p:txBody>
      </p:sp>
      <p:sp>
        <p:nvSpPr>
          <p:cNvPr id="1786" name="Google Shape;1786;p1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787" name="Google Shape;1787;p193"/>
          <p:cNvPicPr preferRelativeResize="0"/>
          <p:nvPr/>
        </p:nvPicPr>
        <p:blipFill>
          <a:blip r:embed="rId3">
            <a:alphaModFix/>
          </a:blip>
          <a:stretch>
            <a:fillRect/>
          </a:stretch>
        </p:blipFill>
        <p:spPr>
          <a:xfrm>
            <a:off x="4241920" y="3379323"/>
            <a:ext cx="3798799" cy="637750"/>
          </a:xfrm>
          <a:prstGeom prst="rect">
            <a:avLst/>
          </a:prstGeom>
          <a:noFill/>
          <a:ln cap="flat" cmpd="sng" w="19050">
            <a:solidFill>
              <a:schemeClr val="dk2"/>
            </a:solidFill>
            <a:prstDash val="solid"/>
            <a:round/>
            <a:headEnd len="sm" w="sm" type="none"/>
            <a:tailEnd len="sm" w="sm" type="none"/>
          </a:ln>
        </p:spPr>
      </p:pic>
      <p:pic>
        <p:nvPicPr>
          <p:cNvPr id="1788" name="Google Shape;1788;p193"/>
          <p:cNvPicPr preferRelativeResize="0"/>
          <p:nvPr/>
        </p:nvPicPr>
        <p:blipFill>
          <a:blip r:embed="rId4">
            <a:alphaModFix/>
          </a:blip>
          <a:stretch>
            <a:fillRect/>
          </a:stretch>
        </p:blipFill>
        <p:spPr>
          <a:xfrm>
            <a:off x="1356825" y="3123075"/>
            <a:ext cx="1994301" cy="1438076"/>
          </a:xfrm>
          <a:prstGeom prst="rect">
            <a:avLst/>
          </a:prstGeom>
          <a:noFill/>
          <a:ln cap="flat" cmpd="sng" w="19050">
            <a:solidFill>
              <a:schemeClr val="dk2"/>
            </a:solidFill>
            <a:prstDash val="solid"/>
            <a:round/>
            <a:headEnd len="sm" w="sm" type="none"/>
            <a:tailEnd len="sm" w="sm" type="none"/>
          </a:ln>
        </p:spPr>
      </p:pic>
      <p:pic>
        <p:nvPicPr>
          <p:cNvPr id="1789" name="Google Shape;1789;p193"/>
          <p:cNvPicPr preferRelativeResize="0"/>
          <p:nvPr/>
        </p:nvPicPr>
        <p:blipFill>
          <a:blip r:embed="rId5">
            <a:alphaModFix/>
          </a:blip>
          <a:stretch>
            <a:fillRect/>
          </a:stretch>
        </p:blipFill>
        <p:spPr>
          <a:xfrm>
            <a:off x="1628250" y="1399546"/>
            <a:ext cx="6248400" cy="1447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93" name="Shape 1793"/>
        <p:cNvGrpSpPr/>
        <p:nvPr/>
      </p:nvGrpSpPr>
      <p:grpSpPr>
        <a:xfrm>
          <a:off x="0" y="0"/>
          <a:ext cx="0" cy="0"/>
          <a:chOff x="0" y="0"/>
          <a:chExt cx="0" cy="0"/>
        </a:xfrm>
      </p:grpSpPr>
      <p:sp>
        <p:nvSpPr>
          <p:cNvPr id="1794" name="Google Shape;1794;p194"/>
          <p:cNvSpPr txBox="1"/>
          <p:nvPr>
            <p:ph type="ctrTitle"/>
          </p:nvPr>
        </p:nvSpPr>
        <p:spPr>
          <a:xfrm>
            <a:off x="728600" y="754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Solving Story Problems About Students</a:t>
            </a:r>
            <a:endParaRPr b="0" sz="2800">
              <a:solidFill>
                <a:schemeClr val="accent5"/>
              </a:solidFill>
              <a:latin typeface="Hepta Slab"/>
              <a:ea typeface="Hepta Slab"/>
              <a:cs typeface="Hepta Slab"/>
              <a:sym typeface="Hepta Slab"/>
            </a:endParaRPr>
          </a:p>
        </p:txBody>
      </p:sp>
      <p:sp>
        <p:nvSpPr>
          <p:cNvPr id="1795" name="Google Shape;1795;p1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796" name="Google Shape;1796;p194"/>
          <p:cNvPicPr preferRelativeResize="0"/>
          <p:nvPr/>
        </p:nvPicPr>
        <p:blipFill>
          <a:blip r:embed="rId3">
            <a:alphaModFix/>
          </a:blip>
          <a:stretch>
            <a:fillRect/>
          </a:stretch>
        </p:blipFill>
        <p:spPr>
          <a:xfrm>
            <a:off x="4241920" y="3379323"/>
            <a:ext cx="3798799" cy="637750"/>
          </a:xfrm>
          <a:prstGeom prst="rect">
            <a:avLst/>
          </a:prstGeom>
          <a:noFill/>
          <a:ln cap="flat" cmpd="sng" w="19050">
            <a:solidFill>
              <a:schemeClr val="dk2"/>
            </a:solidFill>
            <a:prstDash val="solid"/>
            <a:round/>
            <a:headEnd len="sm" w="sm" type="none"/>
            <a:tailEnd len="sm" w="sm" type="none"/>
          </a:ln>
        </p:spPr>
      </p:pic>
      <p:pic>
        <p:nvPicPr>
          <p:cNvPr id="1797" name="Google Shape;1797;p194"/>
          <p:cNvPicPr preferRelativeResize="0"/>
          <p:nvPr/>
        </p:nvPicPr>
        <p:blipFill>
          <a:blip r:embed="rId4">
            <a:alphaModFix/>
          </a:blip>
          <a:stretch>
            <a:fillRect/>
          </a:stretch>
        </p:blipFill>
        <p:spPr>
          <a:xfrm>
            <a:off x="1832688" y="1416421"/>
            <a:ext cx="5564223" cy="1454378"/>
          </a:xfrm>
          <a:prstGeom prst="rect">
            <a:avLst/>
          </a:prstGeom>
          <a:noFill/>
          <a:ln cap="flat" cmpd="sng" w="19050">
            <a:solidFill>
              <a:schemeClr val="dk2"/>
            </a:solidFill>
            <a:prstDash val="solid"/>
            <a:round/>
            <a:headEnd len="sm" w="sm" type="none"/>
            <a:tailEnd len="sm" w="sm" type="none"/>
          </a:ln>
        </p:spPr>
      </p:pic>
      <p:pic>
        <p:nvPicPr>
          <p:cNvPr id="1798" name="Google Shape;1798;p194"/>
          <p:cNvPicPr preferRelativeResize="0"/>
          <p:nvPr/>
        </p:nvPicPr>
        <p:blipFill>
          <a:blip r:embed="rId5">
            <a:alphaModFix/>
          </a:blip>
          <a:stretch>
            <a:fillRect/>
          </a:stretch>
        </p:blipFill>
        <p:spPr>
          <a:xfrm rot="-775387">
            <a:off x="1281844" y="3211882"/>
            <a:ext cx="1536101" cy="1241073"/>
          </a:xfrm>
          <a:prstGeom prst="rect">
            <a:avLst/>
          </a:prstGeom>
          <a:noFill/>
          <a:ln>
            <a:noFill/>
          </a:ln>
        </p:spPr>
      </p:pic>
      <p:pic>
        <p:nvPicPr>
          <p:cNvPr id="1799" name="Google Shape;1799;p194"/>
          <p:cNvPicPr preferRelativeResize="0"/>
          <p:nvPr/>
        </p:nvPicPr>
        <p:blipFill>
          <a:blip r:embed="rId6">
            <a:alphaModFix/>
          </a:blip>
          <a:stretch>
            <a:fillRect/>
          </a:stretch>
        </p:blipFill>
        <p:spPr>
          <a:xfrm rot="-775387">
            <a:off x="2210281" y="3349503"/>
            <a:ext cx="1361100" cy="1105226"/>
          </a:xfrm>
          <a:prstGeom prst="rect">
            <a:avLst/>
          </a:prstGeom>
          <a:noFill/>
          <a:ln>
            <a:noFill/>
          </a:ln>
        </p:spPr>
      </p:pic>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03" name="Shape 1803"/>
        <p:cNvGrpSpPr/>
        <p:nvPr/>
      </p:nvGrpSpPr>
      <p:grpSpPr>
        <a:xfrm>
          <a:off x="0" y="0"/>
          <a:ext cx="0" cy="0"/>
          <a:chOff x="0" y="0"/>
          <a:chExt cx="0" cy="0"/>
        </a:xfrm>
      </p:grpSpPr>
      <p:sp>
        <p:nvSpPr>
          <p:cNvPr id="1804" name="Google Shape;1804;p19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805" name="Google Shape;1805;p195"/>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806" name="Google Shape;1806;p195"/>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807" name="Google Shape;1807;p195"/>
          <p:cNvSpPr txBox="1"/>
          <p:nvPr/>
        </p:nvSpPr>
        <p:spPr>
          <a:xfrm>
            <a:off x="1285088"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808" name="Google Shape;1808;p195"/>
          <p:cNvPicPr preferRelativeResize="0"/>
          <p:nvPr/>
        </p:nvPicPr>
        <p:blipFill>
          <a:blip r:embed="rId3">
            <a:alphaModFix/>
          </a:blip>
          <a:stretch>
            <a:fillRect/>
          </a:stretch>
        </p:blipFill>
        <p:spPr>
          <a:xfrm>
            <a:off x="3485928" y="2345075"/>
            <a:ext cx="2522675" cy="2232050"/>
          </a:xfrm>
          <a:prstGeom prst="rect">
            <a:avLst/>
          </a:prstGeom>
          <a:noFill/>
          <a:ln>
            <a:noFill/>
          </a:ln>
        </p:spPr>
      </p:pic>
      <p:pic>
        <p:nvPicPr>
          <p:cNvPr id="1809" name="Google Shape;1809;p195"/>
          <p:cNvPicPr preferRelativeResize="0"/>
          <p:nvPr/>
        </p:nvPicPr>
        <p:blipFill>
          <a:blip r:embed="rId4">
            <a:alphaModFix/>
          </a:blip>
          <a:stretch>
            <a:fillRect/>
          </a:stretch>
        </p:blipFill>
        <p:spPr>
          <a:xfrm>
            <a:off x="2827575" y="794450"/>
            <a:ext cx="3538125" cy="544325"/>
          </a:xfrm>
          <a:prstGeom prst="rect">
            <a:avLst/>
          </a:prstGeom>
          <a:noFill/>
          <a:ln cap="flat" cmpd="sng" w="19050">
            <a:solidFill>
              <a:schemeClr val="dk2"/>
            </a:solidFill>
            <a:prstDash val="solid"/>
            <a:round/>
            <a:headEnd len="sm" w="sm" type="none"/>
            <a:tailEnd len="sm" w="sm" type="none"/>
          </a:ln>
        </p:spPr>
      </p:pic>
      <p:sp>
        <p:nvSpPr>
          <p:cNvPr id="1810" name="Google Shape;1810;p195"/>
          <p:cNvSpPr/>
          <p:nvPr/>
        </p:nvSpPr>
        <p:spPr>
          <a:xfrm flipH="1">
            <a:off x="1285105" y="1415450"/>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195"/>
          <p:cNvSpPr txBox="1"/>
          <p:nvPr/>
        </p:nvSpPr>
        <p:spPr>
          <a:xfrm>
            <a:off x="1458500" y="1710275"/>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Tell a story about the equations.</a:t>
            </a:r>
            <a:endParaRPr sz="1700">
              <a:latin typeface="Livvic"/>
              <a:ea typeface="Livvic"/>
              <a:cs typeface="Livvic"/>
              <a:sym typeface="Livvic"/>
            </a:endParaRPr>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815" name="Shape 1815"/>
        <p:cNvGrpSpPr/>
        <p:nvPr/>
      </p:nvGrpSpPr>
      <p:grpSpPr>
        <a:xfrm>
          <a:off x="0" y="0"/>
          <a:ext cx="0" cy="0"/>
          <a:chOff x="0" y="0"/>
          <a:chExt cx="0" cy="0"/>
        </a:xfrm>
      </p:grpSpPr>
      <p:sp>
        <p:nvSpPr>
          <p:cNvPr id="1816" name="Google Shape;1816;p196"/>
          <p:cNvSpPr txBox="1"/>
          <p:nvPr>
            <p:ph idx="1" type="body"/>
          </p:nvPr>
        </p:nvSpPr>
        <p:spPr>
          <a:xfrm>
            <a:off x="744650" y="-92475"/>
            <a:ext cx="7549200" cy="31092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1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817" name="Google Shape;1817;p196"/>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196"/>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196"/>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196"/>
          <p:cNvSpPr txBox="1"/>
          <p:nvPr/>
        </p:nvSpPr>
        <p:spPr>
          <a:xfrm>
            <a:off x="650125" y="1467200"/>
            <a:ext cx="7982700" cy="479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We answered questions about “how many more” and “how many fewer” in story problems.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We wrote equations and put a box around the answer the the question.</a:t>
            </a:r>
            <a:endParaRPr/>
          </a:p>
        </p:txBody>
      </p:sp>
      <p:pic>
        <p:nvPicPr>
          <p:cNvPr id="1821" name="Google Shape;1821;p196"/>
          <p:cNvPicPr preferRelativeResize="0"/>
          <p:nvPr/>
        </p:nvPicPr>
        <p:blipFill>
          <a:blip r:embed="rId3">
            <a:alphaModFix/>
          </a:blip>
          <a:stretch>
            <a:fillRect/>
          </a:stretch>
        </p:blipFill>
        <p:spPr>
          <a:xfrm>
            <a:off x="2815075" y="1946600"/>
            <a:ext cx="3408351" cy="940700"/>
          </a:xfrm>
          <a:prstGeom prst="rect">
            <a:avLst/>
          </a:prstGeom>
          <a:noFill/>
          <a:ln cap="flat" cmpd="sng" w="19050">
            <a:solidFill>
              <a:schemeClr val="dk2"/>
            </a:solidFill>
            <a:prstDash val="solid"/>
            <a:round/>
            <a:headEnd len="sm" w="sm" type="none"/>
            <a:tailEnd len="sm" w="sm" type="none"/>
          </a:ln>
        </p:spPr>
      </p:pic>
      <p:pic>
        <p:nvPicPr>
          <p:cNvPr id="1822" name="Google Shape;1822;p196"/>
          <p:cNvPicPr preferRelativeResize="0"/>
          <p:nvPr/>
        </p:nvPicPr>
        <p:blipFill>
          <a:blip r:embed="rId4">
            <a:alphaModFix/>
          </a:blip>
          <a:stretch>
            <a:fillRect/>
          </a:stretch>
        </p:blipFill>
        <p:spPr>
          <a:xfrm>
            <a:off x="1927813" y="3716325"/>
            <a:ext cx="5182875" cy="433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826" name="Shape 1826"/>
        <p:cNvGrpSpPr/>
        <p:nvPr/>
      </p:nvGrpSpPr>
      <p:grpSpPr>
        <a:xfrm>
          <a:off x="0" y="0"/>
          <a:ext cx="0" cy="0"/>
          <a:chOff x="0" y="0"/>
          <a:chExt cx="0" cy="0"/>
        </a:xfrm>
      </p:grpSpPr>
      <p:sp>
        <p:nvSpPr>
          <p:cNvPr id="1827" name="Google Shape;1827;p197"/>
          <p:cNvSpPr txBox="1"/>
          <p:nvPr>
            <p:ph type="ctrTitle"/>
          </p:nvPr>
        </p:nvSpPr>
        <p:spPr>
          <a:xfrm>
            <a:off x="1583550" y="1338750"/>
            <a:ext cx="59769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Center Day 3 (Optional)</a:t>
            </a:r>
            <a:endParaRPr sz="4400">
              <a:solidFill>
                <a:srgbClr val="434343"/>
              </a:solidFill>
              <a:latin typeface="Hepta Slab"/>
              <a:ea typeface="Hepta Slab"/>
              <a:cs typeface="Hepta Slab"/>
              <a:sym typeface="Hepta Slab"/>
            </a:endParaRPr>
          </a:p>
        </p:txBody>
      </p:sp>
      <p:sp>
        <p:nvSpPr>
          <p:cNvPr id="1828" name="Google Shape;1828;p197"/>
          <p:cNvSpPr txBox="1"/>
          <p:nvPr/>
        </p:nvSpPr>
        <p:spPr>
          <a:xfrm>
            <a:off x="2698200" y="2828450"/>
            <a:ext cx="4798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play games to practice adding and subtracting.</a:t>
            </a:r>
            <a:endParaRPr>
              <a:latin typeface="Quicksand"/>
              <a:ea typeface="Quicksand"/>
              <a:cs typeface="Quicksand"/>
              <a:sym typeface="Quicksand"/>
            </a:endParaRPr>
          </a:p>
        </p:txBody>
      </p:sp>
      <p:sp>
        <p:nvSpPr>
          <p:cNvPr id="1829" name="Google Shape;1829;p197"/>
          <p:cNvSpPr/>
          <p:nvPr/>
        </p:nvSpPr>
        <p:spPr>
          <a:xfrm>
            <a:off x="22094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19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1.OA.C.6</a:t>
            </a:r>
            <a:endParaRPr sz="1100">
              <a:latin typeface="Quicksand"/>
              <a:ea typeface="Quicksand"/>
              <a:cs typeface="Quicksand"/>
              <a:sym typeface="Quicksand"/>
            </a:endParaRPr>
          </a:p>
        </p:txBody>
      </p:sp>
      <p:sp>
        <p:nvSpPr>
          <p:cNvPr id="1831" name="Google Shape;1831;p19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35" name="Shape 1835"/>
        <p:cNvGrpSpPr/>
        <p:nvPr/>
      </p:nvGrpSpPr>
      <p:grpSpPr>
        <a:xfrm>
          <a:off x="0" y="0"/>
          <a:ext cx="0" cy="0"/>
          <a:chOff x="0" y="0"/>
          <a:chExt cx="0" cy="0"/>
        </a:xfrm>
      </p:grpSpPr>
      <p:sp>
        <p:nvSpPr>
          <p:cNvPr id="1836" name="Google Shape;1836;p198"/>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Number Talk: Subtraction</a:t>
            </a:r>
            <a:endParaRPr b="0" sz="2800">
              <a:solidFill>
                <a:schemeClr val="accent5"/>
              </a:solidFill>
              <a:latin typeface="Hepta Slab"/>
              <a:ea typeface="Hepta Slab"/>
              <a:cs typeface="Hepta Slab"/>
              <a:sym typeface="Hepta Slab"/>
            </a:endParaRPr>
          </a:p>
        </p:txBody>
      </p:sp>
      <p:sp>
        <p:nvSpPr>
          <p:cNvPr id="1837" name="Google Shape;1837;p19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38" name="Google Shape;1838;p198"/>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198"/>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840" name="Google Shape;1840;p198"/>
          <p:cNvPicPr preferRelativeResize="0"/>
          <p:nvPr/>
        </p:nvPicPr>
        <p:blipFill>
          <a:blip r:embed="rId3">
            <a:alphaModFix/>
          </a:blip>
          <a:stretch>
            <a:fillRect/>
          </a:stretch>
        </p:blipFill>
        <p:spPr>
          <a:xfrm>
            <a:off x="4537643" y="2020177"/>
            <a:ext cx="1247400" cy="874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44" name="Shape 1844"/>
        <p:cNvGrpSpPr/>
        <p:nvPr/>
      </p:nvGrpSpPr>
      <p:grpSpPr>
        <a:xfrm>
          <a:off x="0" y="0"/>
          <a:ext cx="0" cy="0"/>
          <a:chOff x="0" y="0"/>
          <a:chExt cx="0" cy="0"/>
        </a:xfrm>
      </p:grpSpPr>
      <p:sp>
        <p:nvSpPr>
          <p:cNvPr id="1845" name="Google Shape;1845;p199"/>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Methods </a:t>
            </a:r>
            <a:endParaRPr b="0" sz="2800">
              <a:solidFill>
                <a:schemeClr val="accent5"/>
              </a:solidFill>
              <a:latin typeface="Hepta Slab"/>
              <a:ea typeface="Hepta Slab"/>
              <a:cs typeface="Hepta Slab"/>
              <a:sym typeface="Hepta Slab"/>
            </a:endParaRPr>
          </a:p>
        </p:txBody>
      </p:sp>
      <p:sp>
        <p:nvSpPr>
          <p:cNvPr id="1846" name="Google Shape;1846;p19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47" name="Google Shape;1847;p199"/>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199"/>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849" name="Google Shape;1849;p199"/>
          <p:cNvPicPr preferRelativeResize="0"/>
          <p:nvPr/>
        </p:nvPicPr>
        <p:blipFill>
          <a:blip r:embed="rId3">
            <a:alphaModFix/>
          </a:blip>
          <a:stretch>
            <a:fillRect/>
          </a:stretch>
        </p:blipFill>
        <p:spPr>
          <a:xfrm>
            <a:off x="4337868" y="1961628"/>
            <a:ext cx="1452000"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53" name="Shape 1853"/>
        <p:cNvGrpSpPr/>
        <p:nvPr/>
      </p:nvGrpSpPr>
      <p:grpSpPr>
        <a:xfrm>
          <a:off x="0" y="0"/>
          <a:ext cx="0" cy="0"/>
          <a:chOff x="0" y="0"/>
          <a:chExt cx="0" cy="0"/>
        </a:xfrm>
      </p:grpSpPr>
      <p:sp>
        <p:nvSpPr>
          <p:cNvPr id="1854" name="Google Shape;1854;p200"/>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Methods </a:t>
            </a:r>
            <a:endParaRPr b="0" sz="2800">
              <a:solidFill>
                <a:schemeClr val="accent5"/>
              </a:solidFill>
              <a:latin typeface="Hepta Slab"/>
              <a:ea typeface="Hepta Slab"/>
              <a:cs typeface="Hepta Slab"/>
              <a:sym typeface="Hepta Slab"/>
            </a:endParaRPr>
          </a:p>
        </p:txBody>
      </p:sp>
      <p:sp>
        <p:nvSpPr>
          <p:cNvPr id="1855" name="Google Shape;1855;p20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56" name="Google Shape;1856;p200"/>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200"/>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858" name="Google Shape;1858;p200"/>
          <p:cNvPicPr preferRelativeResize="0"/>
          <p:nvPr/>
        </p:nvPicPr>
        <p:blipFill>
          <a:blip r:embed="rId3">
            <a:alphaModFix/>
          </a:blip>
          <a:stretch>
            <a:fillRect/>
          </a:stretch>
        </p:blipFill>
        <p:spPr>
          <a:xfrm>
            <a:off x="4494817" y="2199065"/>
            <a:ext cx="1404100" cy="745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62" name="Shape 1862"/>
        <p:cNvGrpSpPr/>
        <p:nvPr/>
      </p:nvGrpSpPr>
      <p:grpSpPr>
        <a:xfrm>
          <a:off x="0" y="0"/>
          <a:ext cx="0" cy="0"/>
          <a:chOff x="0" y="0"/>
          <a:chExt cx="0" cy="0"/>
        </a:xfrm>
      </p:grpSpPr>
      <p:sp>
        <p:nvSpPr>
          <p:cNvPr id="1863" name="Google Shape;1863;p201"/>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Methods </a:t>
            </a:r>
            <a:endParaRPr b="0" sz="2800">
              <a:solidFill>
                <a:schemeClr val="accent5"/>
              </a:solidFill>
              <a:latin typeface="Hepta Slab"/>
              <a:ea typeface="Hepta Slab"/>
              <a:cs typeface="Hepta Slab"/>
              <a:sym typeface="Hepta Slab"/>
            </a:endParaRPr>
          </a:p>
        </p:txBody>
      </p:sp>
      <p:sp>
        <p:nvSpPr>
          <p:cNvPr id="1864" name="Google Shape;1864;p20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65" name="Google Shape;1865;p201"/>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201"/>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867" name="Google Shape;1867;p201"/>
          <p:cNvPicPr preferRelativeResize="0"/>
          <p:nvPr/>
        </p:nvPicPr>
        <p:blipFill>
          <a:blip r:embed="rId3">
            <a:alphaModFix/>
          </a:blip>
          <a:stretch>
            <a:fillRect/>
          </a:stretch>
        </p:blipFill>
        <p:spPr>
          <a:xfrm>
            <a:off x="4409218" y="1846778"/>
            <a:ext cx="1324500" cy="1226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71" name="Shape 1871"/>
        <p:cNvGrpSpPr/>
        <p:nvPr/>
      </p:nvGrpSpPr>
      <p:grpSpPr>
        <a:xfrm>
          <a:off x="0" y="0"/>
          <a:ext cx="0" cy="0"/>
          <a:chOff x="0" y="0"/>
          <a:chExt cx="0" cy="0"/>
        </a:xfrm>
      </p:grpSpPr>
      <p:sp>
        <p:nvSpPr>
          <p:cNvPr id="1872" name="Google Shape;1872;p202"/>
          <p:cNvSpPr txBox="1"/>
          <p:nvPr>
            <p:ph type="ctrTitle"/>
          </p:nvPr>
        </p:nvSpPr>
        <p:spPr>
          <a:xfrm>
            <a:off x="466825" y="53169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1873" name="Google Shape;1873;p20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874" name="Google Shape;1874;p202"/>
          <p:cNvSpPr txBox="1"/>
          <p:nvPr/>
        </p:nvSpPr>
        <p:spPr>
          <a:xfrm>
            <a:off x="728175" y="1398575"/>
            <a:ext cx="81426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accent5"/>
                </a:solidFill>
                <a:latin typeface="Livvic"/>
                <a:ea typeface="Livvic"/>
                <a:cs typeface="Livvic"/>
                <a:sym typeface="Livvic"/>
              </a:rPr>
              <a:t>Math Stories			  Shake and Spill			What's Behind My Back </a:t>
            </a:r>
            <a:endParaRPr b="1" sz="1700">
              <a:solidFill>
                <a:schemeClr val="accent5"/>
              </a:solidFill>
              <a:latin typeface="Livvic"/>
              <a:ea typeface="Livvic"/>
              <a:cs typeface="Livvic"/>
              <a:sym typeface="Livvic"/>
            </a:endParaRPr>
          </a:p>
          <a:p>
            <a:pPr indent="0" lvl="0" marL="0" rtl="0" algn="l">
              <a:spcBef>
                <a:spcPts val="0"/>
              </a:spcBef>
              <a:spcAft>
                <a:spcPts val="0"/>
              </a:spcAft>
              <a:buNone/>
            </a:pPr>
            <a:r>
              <a:rPr b="1" lang="en" sz="1800">
                <a:solidFill>
                  <a:schemeClr val="accent5"/>
                </a:solidFill>
                <a:latin typeface="Livvic"/>
                <a:ea typeface="Livvic"/>
                <a:cs typeface="Livvic"/>
                <a:sym typeface="Livvic"/>
              </a:rPr>
              <a:t>            </a:t>
            </a:r>
            <a:endParaRPr b="1" sz="1800">
              <a:solidFill>
                <a:schemeClr val="accent5"/>
              </a:solidFill>
              <a:latin typeface="Livvic"/>
              <a:ea typeface="Livvic"/>
              <a:cs typeface="Livvic"/>
              <a:sym typeface="Livvic"/>
            </a:endParaRPr>
          </a:p>
          <a:p>
            <a:pPr indent="0" lvl="0" marL="0" rtl="0" algn="l">
              <a:spcBef>
                <a:spcPts val="0"/>
              </a:spcBef>
              <a:spcAft>
                <a:spcPts val="0"/>
              </a:spcAft>
              <a:buNone/>
            </a:pPr>
            <a:r>
              <a:t/>
            </a:r>
            <a:endParaRPr b="1" sz="1800">
              <a:solidFill>
                <a:schemeClr val="accent5"/>
              </a:solidFill>
              <a:latin typeface="Livvic"/>
              <a:ea typeface="Livvic"/>
              <a:cs typeface="Livvic"/>
              <a:sym typeface="Livvic"/>
            </a:endParaRPr>
          </a:p>
        </p:txBody>
      </p:sp>
      <p:pic>
        <p:nvPicPr>
          <p:cNvPr id="1875" name="Google Shape;1875;p202"/>
          <p:cNvPicPr preferRelativeResize="0"/>
          <p:nvPr/>
        </p:nvPicPr>
        <p:blipFill rotWithShape="1">
          <a:blip r:embed="rId3">
            <a:alphaModFix/>
          </a:blip>
          <a:srcRect b="2604" l="3417" r="5458" t="5677"/>
          <a:stretch/>
        </p:blipFill>
        <p:spPr>
          <a:xfrm>
            <a:off x="597900" y="2398975"/>
            <a:ext cx="1823925" cy="1299025"/>
          </a:xfrm>
          <a:prstGeom prst="rect">
            <a:avLst/>
          </a:prstGeom>
          <a:noFill/>
          <a:ln>
            <a:noFill/>
          </a:ln>
        </p:spPr>
      </p:pic>
      <p:pic>
        <p:nvPicPr>
          <p:cNvPr id="1876" name="Google Shape;1876;p202"/>
          <p:cNvPicPr preferRelativeResize="0"/>
          <p:nvPr/>
        </p:nvPicPr>
        <p:blipFill>
          <a:blip r:embed="rId4">
            <a:alphaModFix/>
          </a:blip>
          <a:stretch>
            <a:fillRect/>
          </a:stretch>
        </p:blipFill>
        <p:spPr>
          <a:xfrm>
            <a:off x="3184375" y="2400516"/>
            <a:ext cx="1823925" cy="1295947"/>
          </a:xfrm>
          <a:prstGeom prst="rect">
            <a:avLst/>
          </a:prstGeom>
          <a:noFill/>
          <a:ln>
            <a:noFill/>
          </a:ln>
        </p:spPr>
      </p:pic>
      <p:pic>
        <p:nvPicPr>
          <p:cNvPr id="1877" name="Google Shape;1877;p202"/>
          <p:cNvPicPr preferRelativeResize="0"/>
          <p:nvPr/>
        </p:nvPicPr>
        <p:blipFill>
          <a:blip r:embed="rId5">
            <a:alphaModFix/>
          </a:blip>
          <a:stretch>
            <a:fillRect/>
          </a:stretch>
        </p:blipFill>
        <p:spPr>
          <a:xfrm>
            <a:off x="6223500" y="2398975"/>
            <a:ext cx="1959825" cy="1494275"/>
          </a:xfrm>
          <a:prstGeom prst="rect">
            <a:avLst/>
          </a:prstGeom>
          <a:noFill/>
          <a:ln>
            <a:noFill/>
          </a:ln>
        </p:spPr>
      </p:pic>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81" name="Shape 1881"/>
        <p:cNvGrpSpPr/>
        <p:nvPr/>
      </p:nvGrpSpPr>
      <p:grpSpPr>
        <a:xfrm>
          <a:off x="0" y="0"/>
          <a:ext cx="0" cy="0"/>
          <a:chOff x="0" y="0"/>
          <a:chExt cx="0" cy="0"/>
        </a:xfrm>
      </p:grpSpPr>
      <p:sp>
        <p:nvSpPr>
          <p:cNvPr id="1882" name="Google Shape;1882;p203"/>
          <p:cNvSpPr txBox="1"/>
          <p:nvPr>
            <p:ph type="ctrTitle"/>
          </p:nvPr>
        </p:nvSpPr>
        <p:spPr>
          <a:xfrm>
            <a:off x="1433850" y="575700"/>
            <a:ext cx="6276300" cy="120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Today we chose activities to work on and worked with a partner during center time</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1800">
              <a:solidFill>
                <a:schemeClr val="accent5"/>
              </a:solidFill>
              <a:latin typeface="Hepta Slab"/>
              <a:ea typeface="Hepta Slab"/>
              <a:cs typeface="Hepta Slab"/>
              <a:sym typeface="Hepta Slab"/>
            </a:endParaRPr>
          </a:p>
        </p:txBody>
      </p:sp>
      <p:sp>
        <p:nvSpPr>
          <p:cNvPr id="1883" name="Google Shape;1883;p20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884" name="Google Shape;1884;p203"/>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885" name="Google Shape;1885;p20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886" name="Google Shape;1886;p203"/>
          <p:cNvSpPr txBox="1"/>
          <p:nvPr/>
        </p:nvSpPr>
        <p:spPr>
          <a:xfrm>
            <a:off x="1860900" y="3837400"/>
            <a:ext cx="52821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a:p>
        </p:txBody>
      </p:sp>
      <p:pic>
        <p:nvPicPr>
          <p:cNvPr id="1887" name="Google Shape;1887;p203"/>
          <p:cNvPicPr preferRelativeResize="0"/>
          <p:nvPr/>
        </p:nvPicPr>
        <p:blipFill>
          <a:blip r:embed="rId3">
            <a:alphaModFix/>
          </a:blip>
          <a:stretch>
            <a:fillRect/>
          </a:stretch>
        </p:blipFill>
        <p:spPr>
          <a:xfrm>
            <a:off x="3398175" y="2294325"/>
            <a:ext cx="2347641" cy="2077175"/>
          </a:xfrm>
          <a:prstGeom prst="rect">
            <a:avLst/>
          </a:prstGeom>
          <a:noFill/>
          <a:ln>
            <a:noFill/>
          </a:ln>
        </p:spPr>
      </p:pic>
      <p:sp>
        <p:nvSpPr>
          <p:cNvPr id="1888" name="Google Shape;1888;p203"/>
          <p:cNvSpPr/>
          <p:nvPr/>
        </p:nvSpPr>
        <p:spPr>
          <a:xfrm flipH="1">
            <a:off x="971060" y="1782300"/>
            <a:ext cx="2318940"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203"/>
          <p:cNvSpPr txBox="1"/>
          <p:nvPr/>
        </p:nvSpPr>
        <p:spPr>
          <a:xfrm>
            <a:off x="1371200" y="1902950"/>
            <a:ext cx="1580700" cy="11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t>“How did you and your partner work together during centers? What went well? What can we continue to work on?</a:t>
            </a:r>
            <a:endParaRPr sz="1200"/>
          </a:p>
          <a:p>
            <a:pPr indent="0" lvl="0" marL="0" rtl="0" algn="ctr">
              <a:spcBef>
                <a:spcPts val="0"/>
              </a:spcBef>
              <a:spcAft>
                <a:spcPts val="0"/>
              </a:spcAft>
              <a:buNone/>
            </a:pPr>
            <a:r>
              <a:t/>
            </a:r>
            <a:endParaRPr sz="1200"/>
          </a:p>
        </p:txBody>
      </p:sp>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893" name="Shape 1893"/>
        <p:cNvGrpSpPr/>
        <p:nvPr/>
      </p:nvGrpSpPr>
      <p:grpSpPr>
        <a:xfrm>
          <a:off x="0" y="0"/>
          <a:ext cx="0" cy="0"/>
          <a:chOff x="0" y="0"/>
          <a:chExt cx="0" cy="0"/>
        </a:xfrm>
      </p:grpSpPr>
      <p:sp>
        <p:nvSpPr>
          <p:cNvPr id="1894" name="Google Shape;1894;p204"/>
          <p:cNvSpPr txBox="1"/>
          <p:nvPr>
            <p:ph type="ctrTitle"/>
          </p:nvPr>
        </p:nvSpPr>
        <p:spPr>
          <a:xfrm>
            <a:off x="1822050" y="1951200"/>
            <a:ext cx="6183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 </a:t>
            </a:r>
            <a:r>
              <a:rPr lang="en" sz="3900">
                <a:solidFill>
                  <a:srgbClr val="434343"/>
                </a:solidFill>
                <a:latin typeface="Hepta Slab"/>
                <a:ea typeface="Hepta Slab"/>
                <a:cs typeface="Hepta Slab"/>
                <a:sym typeface="Hepta Slab"/>
              </a:rPr>
              <a:t> Sort Story Problems </a:t>
            </a:r>
            <a:endParaRPr sz="3900">
              <a:solidFill>
                <a:srgbClr val="434343"/>
              </a:solidFill>
              <a:latin typeface="Hepta Slab"/>
              <a:ea typeface="Hepta Slab"/>
              <a:cs typeface="Hepta Slab"/>
              <a:sym typeface="Hepta Slab"/>
            </a:endParaRPr>
          </a:p>
        </p:txBody>
      </p:sp>
      <p:sp>
        <p:nvSpPr>
          <p:cNvPr id="1895" name="Google Shape;1895;p204"/>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solve story problems and write equations.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896" name="Google Shape;1896;p204"/>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20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1.OA.C.6, 1.OA.D.7</a:t>
            </a:r>
            <a:endParaRPr sz="1100">
              <a:latin typeface="Quicksand"/>
              <a:ea typeface="Quicksand"/>
              <a:cs typeface="Quicksand"/>
              <a:sym typeface="Quicksand"/>
            </a:endParaRPr>
          </a:p>
        </p:txBody>
      </p:sp>
      <p:sp>
        <p:nvSpPr>
          <p:cNvPr id="1898" name="Google Shape;1898;p20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02" name="Shape 1902"/>
        <p:cNvGrpSpPr/>
        <p:nvPr/>
      </p:nvGrpSpPr>
      <p:grpSpPr>
        <a:xfrm>
          <a:off x="0" y="0"/>
          <a:ext cx="0" cy="0"/>
          <a:chOff x="0" y="0"/>
          <a:chExt cx="0" cy="0"/>
        </a:xfrm>
      </p:grpSpPr>
      <p:sp>
        <p:nvSpPr>
          <p:cNvPr id="1903" name="Google Shape;1903;p205"/>
          <p:cNvSpPr txBox="1"/>
          <p:nvPr>
            <p:ph type="ctrTitle"/>
          </p:nvPr>
        </p:nvSpPr>
        <p:spPr>
          <a:xfrm>
            <a:off x="650100" y="8007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Which One Doesn’t Belong: Equations </a:t>
            </a:r>
            <a:endParaRPr b="0" sz="3000">
              <a:solidFill>
                <a:schemeClr val="accent5"/>
              </a:solidFill>
              <a:latin typeface="Hepta Slab"/>
              <a:ea typeface="Hepta Slab"/>
              <a:cs typeface="Hepta Slab"/>
              <a:sym typeface="Hepta Slab"/>
            </a:endParaRPr>
          </a:p>
        </p:txBody>
      </p:sp>
      <p:sp>
        <p:nvSpPr>
          <p:cNvPr id="1904" name="Google Shape;1904;p20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905" name="Google Shape;1905;p205"/>
          <p:cNvPicPr preferRelativeResize="0"/>
          <p:nvPr/>
        </p:nvPicPr>
        <p:blipFill>
          <a:blip r:embed="rId3">
            <a:alphaModFix/>
          </a:blip>
          <a:stretch>
            <a:fillRect/>
          </a:stretch>
        </p:blipFill>
        <p:spPr>
          <a:xfrm>
            <a:off x="1764650" y="1663471"/>
            <a:ext cx="6038850" cy="2514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09" name="Shape 1909"/>
        <p:cNvGrpSpPr/>
        <p:nvPr/>
      </p:nvGrpSpPr>
      <p:grpSpPr>
        <a:xfrm>
          <a:off x="0" y="0"/>
          <a:ext cx="0" cy="0"/>
          <a:chOff x="0" y="0"/>
          <a:chExt cx="0" cy="0"/>
        </a:xfrm>
      </p:grpSpPr>
      <p:sp>
        <p:nvSpPr>
          <p:cNvPr id="1910" name="Google Shape;1910;p206"/>
          <p:cNvSpPr txBox="1"/>
          <p:nvPr>
            <p:ph type="ctrTitle"/>
          </p:nvPr>
        </p:nvSpPr>
        <p:spPr>
          <a:xfrm>
            <a:off x="765225" y="59350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Comparing Recess Stories</a:t>
            </a:r>
            <a:endParaRPr b="0" sz="3000">
              <a:solidFill>
                <a:schemeClr val="accent5"/>
              </a:solidFill>
              <a:latin typeface="Hepta Slab"/>
              <a:ea typeface="Hepta Slab"/>
              <a:cs typeface="Hepta Slab"/>
              <a:sym typeface="Hepta Slab"/>
            </a:endParaRPr>
          </a:p>
        </p:txBody>
      </p:sp>
      <p:sp>
        <p:nvSpPr>
          <p:cNvPr id="1911" name="Google Shape;1911;p2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912" name="Google Shape;1912;p206"/>
          <p:cNvPicPr preferRelativeResize="0"/>
          <p:nvPr/>
        </p:nvPicPr>
        <p:blipFill rotWithShape="1">
          <a:blip r:embed="rId3">
            <a:alphaModFix/>
          </a:blip>
          <a:srcRect b="21660" l="0" r="0" t="0"/>
          <a:stretch/>
        </p:blipFill>
        <p:spPr>
          <a:xfrm>
            <a:off x="651075" y="1368500"/>
            <a:ext cx="5101050" cy="3237575"/>
          </a:xfrm>
          <a:prstGeom prst="rect">
            <a:avLst/>
          </a:prstGeom>
          <a:noFill/>
          <a:ln cap="flat" cmpd="sng" w="19050">
            <a:solidFill>
              <a:schemeClr val="dk2"/>
            </a:solidFill>
            <a:prstDash val="solid"/>
            <a:round/>
            <a:headEnd len="sm" w="sm" type="none"/>
            <a:tailEnd len="sm" w="sm" type="none"/>
          </a:ln>
        </p:spPr>
      </p:pic>
      <p:pic>
        <p:nvPicPr>
          <p:cNvPr id="1913" name="Google Shape;1913;p206"/>
          <p:cNvPicPr preferRelativeResize="0"/>
          <p:nvPr/>
        </p:nvPicPr>
        <p:blipFill rotWithShape="1">
          <a:blip r:embed="rId3">
            <a:alphaModFix/>
          </a:blip>
          <a:srcRect b="0" l="0" r="41338" t="77167"/>
          <a:stretch/>
        </p:blipFill>
        <p:spPr>
          <a:xfrm>
            <a:off x="5954450" y="2277000"/>
            <a:ext cx="2946974" cy="92931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17" name="Shape 1917"/>
        <p:cNvGrpSpPr/>
        <p:nvPr/>
      </p:nvGrpSpPr>
      <p:grpSpPr>
        <a:xfrm>
          <a:off x="0" y="0"/>
          <a:ext cx="0" cy="0"/>
          <a:chOff x="0" y="0"/>
          <a:chExt cx="0" cy="0"/>
        </a:xfrm>
      </p:grpSpPr>
      <p:sp>
        <p:nvSpPr>
          <p:cNvPr id="1918" name="Google Shape;1918;p207"/>
          <p:cNvSpPr txBox="1"/>
          <p:nvPr>
            <p:ph type="ctrTitle"/>
          </p:nvPr>
        </p:nvSpPr>
        <p:spPr>
          <a:xfrm>
            <a:off x="765225" y="59350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Comparing Recess Stories</a:t>
            </a:r>
            <a:endParaRPr b="0" sz="3000">
              <a:solidFill>
                <a:schemeClr val="accent5"/>
              </a:solidFill>
              <a:latin typeface="Hepta Slab"/>
              <a:ea typeface="Hepta Slab"/>
              <a:cs typeface="Hepta Slab"/>
              <a:sym typeface="Hepta Slab"/>
            </a:endParaRPr>
          </a:p>
        </p:txBody>
      </p:sp>
      <p:sp>
        <p:nvSpPr>
          <p:cNvPr id="1919" name="Google Shape;1919;p2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920" name="Google Shape;1920;p207"/>
          <p:cNvPicPr preferRelativeResize="0"/>
          <p:nvPr/>
        </p:nvPicPr>
        <p:blipFill rotWithShape="1">
          <a:blip r:embed="rId3">
            <a:alphaModFix/>
          </a:blip>
          <a:srcRect b="0" l="0" r="41338" t="77167"/>
          <a:stretch/>
        </p:blipFill>
        <p:spPr>
          <a:xfrm>
            <a:off x="5954450" y="2277000"/>
            <a:ext cx="2946974" cy="929315"/>
          </a:xfrm>
          <a:prstGeom prst="rect">
            <a:avLst/>
          </a:prstGeom>
          <a:noFill/>
          <a:ln cap="flat" cmpd="sng" w="19050">
            <a:solidFill>
              <a:schemeClr val="dk2"/>
            </a:solidFill>
            <a:prstDash val="solid"/>
            <a:round/>
            <a:headEnd len="sm" w="sm" type="none"/>
            <a:tailEnd len="sm" w="sm" type="none"/>
          </a:ln>
        </p:spPr>
      </p:pic>
      <p:pic>
        <p:nvPicPr>
          <p:cNvPr id="1921" name="Google Shape;1921;p207"/>
          <p:cNvPicPr preferRelativeResize="0"/>
          <p:nvPr/>
        </p:nvPicPr>
        <p:blipFill>
          <a:blip r:embed="rId4">
            <a:alphaModFix/>
          </a:blip>
          <a:stretch>
            <a:fillRect/>
          </a:stretch>
        </p:blipFill>
        <p:spPr>
          <a:xfrm>
            <a:off x="437775" y="1395850"/>
            <a:ext cx="5377276" cy="3305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25" name="Shape 1925"/>
        <p:cNvGrpSpPr/>
        <p:nvPr/>
      </p:nvGrpSpPr>
      <p:grpSpPr>
        <a:xfrm>
          <a:off x="0" y="0"/>
          <a:ext cx="0" cy="0"/>
          <a:chOff x="0" y="0"/>
          <a:chExt cx="0" cy="0"/>
        </a:xfrm>
      </p:grpSpPr>
      <p:sp>
        <p:nvSpPr>
          <p:cNvPr id="1926" name="Google Shape;1926;p208"/>
          <p:cNvSpPr txBox="1"/>
          <p:nvPr>
            <p:ph type="ctrTitle"/>
          </p:nvPr>
        </p:nvSpPr>
        <p:spPr>
          <a:xfrm>
            <a:off x="728600" y="754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a:t>
            </a:r>
            <a:r>
              <a:rPr lang="en" sz="2800">
                <a:solidFill>
                  <a:schemeClr val="accent5"/>
                </a:solidFill>
                <a:latin typeface="Hepta Slab"/>
                <a:ea typeface="Hepta Slab"/>
                <a:cs typeface="Hepta Slab"/>
                <a:sym typeface="Hepta Slab"/>
              </a:rPr>
              <a:t>Solve a Recess Story Problem</a:t>
            </a:r>
            <a:endParaRPr b="0" sz="2800">
              <a:solidFill>
                <a:schemeClr val="accent5"/>
              </a:solidFill>
              <a:latin typeface="Hepta Slab"/>
              <a:ea typeface="Hepta Slab"/>
              <a:cs typeface="Hepta Slab"/>
              <a:sym typeface="Hepta Slab"/>
            </a:endParaRPr>
          </a:p>
        </p:txBody>
      </p:sp>
      <p:sp>
        <p:nvSpPr>
          <p:cNvPr id="1927" name="Google Shape;1927;p2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928" name="Google Shape;1928;p208"/>
          <p:cNvSpPr txBox="1"/>
          <p:nvPr/>
        </p:nvSpPr>
        <p:spPr>
          <a:xfrm>
            <a:off x="1135225" y="1588450"/>
            <a:ext cx="7126800" cy="4794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Bitter"/>
              <a:buChar char="●"/>
            </a:pPr>
            <a:r>
              <a:rPr lang="en" sz="2000">
                <a:latin typeface="Bitter"/>
                <a:ea typeface="Bitter"/>
                <a:cs typeface="Bitter"/>
                <a:sym typeface="Bitter"/>
              </a:rPr>
              <a:t>Read your problem with your partner. Then solve the problem on your own. Show your thinking with drawings, numbers, or words. Write an equation to represent the story problem.</a:t>
            </a:r>
            <a:endParaRPr sz="2000">
              <a:latin typeface="Bitter"/>
              <a:ea typeface="Bitter"/>
              <a:cs typeface="Bitter"/>
              <a:sym typeface="Bitter"/>
            </a:endParaRPr>
          </a:p>
          <a:p>
            <a:pPr indent="0" lvl="0" marL="457200" rtl="0" algn="l">
              <a:spcBef>
                <a:spcPts val="0"/>
              </a:spcBef>
              <a:spcAft>
                <a:spcPts val="0"/>
              </a:spcAft>
              <a:buNone/>
            </a:pPr>
            <a:r>
              <a:t/>
            </a:r>
            <a:endParaRPr sz="2000">
              <a:latin typeface="Bitter"/>
              <a:ea typeface="Bitter"/>
              <a:cs typeface="Bitter"/>
              <a:sym typeface="Bitter"/>
            </a:endParaRPr>
          </a:p>
          <a:p>
            <a:pPr indent="-355600" lvl="0" marL="457200" rtl="0" algn="l">
              <a:spcBef>
                <a:spcPts val="0"/>
              </a:spcBef>
              <a:spcAft>
                <a:spcPts val="0"/>
              </a:spcAft>
              <a:buSzPts val="2000"/>
              <a:buFont typeface="Bitter"/>
              <a:buChar char="●"/>
            </a:pPr>
            <a:r>
              <a:rPr lang="en" sz="2000">
                <a:latin typeface="Bitter"/>
                <a:ea typeface="Bitter"/>
                <a:cs typeface="Bitter"/>
                <a:sym typeface="Bitter"/>
              </a:rPr>
              <a:t>Work with your group to agree on the answer to the story problem and make a display of your work. If you showed your thinking in different ways, include them all on the poster</a:t>
            </a:r>
            <a:endParaRPr sz="2000">
              <a:latin typeface="Bitter"/>
              <a:ea typeface="Bitter"/>
              <a:cs typeface="Bitter"/>
              <a:sym typeface="Bitter"/>
            </a:endParaRPr>
          </a:p>
        </p:txBody>
      </p:sp>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32" name="Shape 1932"/>
        <p:cNvGrpSpPr/>
        <p:nvPr/>
      </p:nvGrpSpPr>
      <p:grpSpPr>
        <a:xfrm>
          <a:off x="0" y="0"/>
          <a:ext cx="0" cy="0"/>
          <a:chOff x="0" y="0"/>
          <a:chExt cx="0" cy="0"/>
        </a:xfrm>
      </p:grpSpPr>
      <p:sp>
        <p:nvSpPr>
          <p:cNvPr id="1933" name="Google Shape;1933;p20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934" name="Google Shape;1934;p209"/>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935" name="Google Shape;1935;p209"/>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936" name="Google Shape;1936;p209"/>
          <p:cNvSpPr txBox="1"/>
          <p:nvPr/>
        </p:nvSpPr>
        <p:spPr>
          <a:xfrm>
            <a:off x="1285088"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937" name="Google Shape;1937;p209"/>
          <p:cNvPicPr preferRelativeResize="0"/>
          <p:nvPr/>
        </p:nvPicPr>
        <p:blipFill>
          <a:blip r:embed="rId3">
            <a:alphaModFix/>
          </a:blip>
          <a:stretch>
            <a:fillRect/>
          </a:stretch>
        </p:blipFill>
        <p:spPr>
          <a:xfrm>
            <a:off x="3457378" y="2594750"/>
            <a:ext cx="2522675" cy="2232050"/>
          </a:xfrm>
          <a:prstGeom prst="rect">
            <a:avLst/>
          </a:prstGeom>
          <a:noFill/>
          <a:ln>
            <a:noFill/>
          </a:ln>
        </p:spPr>
      </p:pic>
      <p:sp>
        <p:nvSpPr>
          <p:cNvPr id="1938" name="Google Shape;1938;p209"/>
          <p:cNvSpPr/>
          <p:nvPr/>
        </p:nvSpPr>
        <p:spPr>
          <a:xfrm flipH="1">
            <a:off x="1092505" y="1925738"/>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209"/>
          <p:cNvSpPr txBox="1"/>
          <p:nvPr/>
        </p:nvSpPr>
        <p:spPr>
          <a:xfrm>
            <a:off x="1200100" y="2206288"/>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How do each of these equations represent the problem?</a:t>
            </a:r>
            <a:endParaRPr sz="1500">
              <a:latin typeface="Livvic"/>
              <a:ea typeface="Livvic"/>
              <a:cs typeface="Livvic"/>
              <a:sym typeface="Livvic"/>
            </a:endParaRPr>
          </a:p>
        </p:txBody>
      </p:sp>
      <p:pic>
        <p:nvPicPr>
          <p:cNvPr id="1940" name="Google Shape;1940;p209"/>
          <p:cNvPicPr preferRelativeResize="0"/>
          <p:nvPr/>
        </p:nvPicPr>
        <p:blipFill>
          <a:blip r:embed="rId4">
            <a:alphaModFix/>
          </a:blip>
          <a:stretch>
            <a:fillRect/>
          </a:stretch>
        </p:blipFill>
        <p:spPr>
          <a:xfrm>
            <a:off x="991550" y="623225"/>
            <a:ext cx="6810375" cy="714375"/>
          </a:xfrm>
          <a:prstGeom prst="rect">
            <a:avLst/>
          </a:prstGeom>
          <a:noFill/>
          <a:ln cap="flat" cmpd="sng" w="19050">
            <a:solidFill>
              <a:schemeClr val="dk2"/>
            </a:solidFill>
            <a:prstDash val="solid"/>
            <a:round/>
            <a:headEnd len="sm" w="sm" type="none"/>
            <a:tailEnd len="sm" w="sm" type="none"/>
          </a:ln>
        </p:spPr>
      </p:pic>
      <p:pic>
        <p:nvPicPr>
          <p:cNvPr id="1941" name="Google Shape;1941;p209"/>
          <p:cNvPicPr preferRelativeResize="0"/>
          <p:nvPr/>
        </p:nvPicPr>
        <p:blipFill>
          <a:blip r:embed="rId5">
            <a:alphaModFix/>
          </a:blip>
          <a:stretch>
            <a:fillRect/>
          </a:stretch>
        </p:blipFill>
        <p:spPr>
          <a:xfrm>
            <a:off x="3754975" y="1540700"/>
            <a:ext cx="2478400" cy="418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945" name="Shape 1945"/>
        <p:cNvGrpSpPr/>
        <p:nvPr/>
      </p:nvGrpSpPr>
      <p:grpSpPr>
        <a:xfrm>
          <a:off x="0" y="0"/>
          <a:ext cx="0" cy="0"/>
          <a:chOff x="0" y="0"/>
          <a:chExt cx="0" cy="0"/>
        </a:xfrm>
      </p:grpSpPr>
      <p:sp>
        <p:nvSpPr>
          <p:cNvPr id="1946" name="Google Shape;1946;p210"/>
          <p:cNvSpPr txBox="1"/>
          <p:nvPr>
            <p:ph type="ctrTitle"/>
          </p:nvPr>
        </p:nvSpPr>
        <p:spPr>
          <a:xfrm>
            <a:off x="1822050" y="1951200"/>
            <a:ext cx="6183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Introduce Equations with Unknowns </a:t>
            </a:r>
            <a:endParaRPr sz="3900">
              <a:solidFill>
                <a:srgbClr val="434343"/>
              </a:solidFill>
              <a:latin typeface="Hepta Slab"/>
              <a:ea typeface="Hepta Slab"/>
              <a:cs typeface="Hepta Slab"/>
              <a:sym typeface="Hepta Slab"/>
            </a:endParaRPr>
          </a:p>
        </p:txBody>
      </p:sp>
      <p:sp>
        <p:nvSpPr>
          <p:cNvPr id="1947" name="Google Shape;1947;p210"/>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make sense of equations with boxes.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948" name="Google Shape;1948;p210"/>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21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1.OA.D.8</a:t>
            </a:r>
            <a:endParaRPr sz="1100">
              <a:latin typeface="Quicksand"/>
              <a:ea typeface="Quicksand"/>
              <a:cs typeface="Quicksand"/>
              <a:sym typeface="Quicksand"/>
            </a:endParaRPr>
          </a:p>
        </p:txBody>
      </p:sp>
      <p:sp>
        <p:nvSpPr>
          <p:cNvPr id="1950" name="Google Shape;1950;p21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54" name="Shape 1954"/>
        <p:cNvGrpSpPr/>
        <p:nvPr/>
      </p:nvGrpSpPr>
      <p:grpSpPr>
        <a:xfrm>
          <a:off x="0" y="0"/>
          <a:ext cx="0" cy="0"/>
          <a:chOff x="0" y="0"/>
          <a:chExt cx="0" cy="0"/>
        </a:xfrm>
      </p:grpSpPr>
      <p:sp>
        <p:nvSpPr>
          <p:cNvPr id="1955" name="Google Shape;1955;p211"/>
          <p:cNvSpPr txBox="1"/>
          <p:nvPr>
            <p:ph type="ctrTitle"/>
          </p:nvPr>
        </p:nvSpPr>
        <p:spPr>
          <a:xfrm>
            <a:off x="721475" y="10537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Interpreting Equations with Unknowns </a:t>
            </a:r>
            <a:endParaRPr b="0" sz="3000">
              <a:solidFill>
                <a:schemeClr val="accent5"/>
              </a:solidFill>
              <a:latin typeface="Hepta Slab"/>
              <a:ea typeface="Hepta Slab"/>
              <a:cs typeface="Hepta Slab"/>
              <a:sym typeface="Hepta Slab"/>
            </a:endParaRPr>
          </a:p>
        </p:txBody>
      </p:sp>
      <p:sp>
        <p:nvSpPr>
          <p:cNvPr id="1956" name="Google Shape;1956;p21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57" name="Google Shape;1957;p211"/>
          <p:cNvSpPr/>
          <p:nvPr/>
        </p:nvSpPr>
        <p:spPr>
          <a:xfrm rot="-685926">
            <a:off x="690582" y="2007131"/>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211"/>
          <p:cNvSpPr txBox="1"/>
          <p:nvPr/>
        </p:nvSpPr>
        <p:spPr>
          <a:xfrm rot="-751223">
            <a:off x="932538" y="2053513"/>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1959" name="Google Shape;1959;p211"/>
          <p:cNvSpPr/>
          <p:nvPr/>
        </p:nvSpPr>
        <p:spPr>
          <a:xfrm rot="963630">
            <a:off x="6900308" y="2615604"/>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211"/>
          <p:cNvSpPr txBox="1"/>
          <p:nvPr/>
        </p:nvSpPr>
        <p:spPr>
          <a:xfrm rot="892376">
            <a:off x="7171114" y="2660365"/>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pic>
        <p:nvPicPr>
          <p:cNvPr id="1961" name="Google Shape;1961;p211"/>
          <p:cNvPicPr preferRelativeResize="0"/>
          <p:nvPr/>
        </p:nvPicPr>
        <p:blipFill>
          <a:blip r:embed="rId3">
            <a:alphaModFix/>
          </a:blip>
          <a:stretch>
            <a:fillRect/>
          </a:stretch>
        </p:blipFill>
        <p:spPr>
          <a:xfrm>
            <a:off x="2542225" y="1987175"/>
            <a:ext cx="4243000" cy="1299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65" name="Shape 1965"/>
        <p:cNvGrpSpPr/>
        <p:nvPr/>
      </p:nvGrpSpPr>
      <p:grpSpPr>
        <a:xfrm>
          <a:off x="0" y="0"/>
          <a:ext cx="0" cy="0"/>
          <a:chOff x="0" y="0"/>
          <a:chExt cx="0" cy="0"/>
        </a:xfrm>
      </p:grpSpPr>
      <p:sp>
        <p:nvSpPr>
          <p:cNvPr id="1966" name="Google Shape;1966;p212"/>
          <p:cNvSpPr txBox="1"/>
          <p:nvPr>
            <p:ph type="ctrTitle"/>
          </p:nvPr>
        </p:nvSpPr>
        <p:spPr>
          <a:xfrm>
            <a:off x="765225" y="59350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Equation?</a:t>
            </a:r>
            <a:endParaRPr b="0" sz="3000">
              <a:solidFill>
                <a:schemeClr val="accent5"/>
              </a:solidFill>
              <a:latin typeface="Hepta Slab"/>
              <a:ea typeface="Hepta Slab"/>
              <a:cs typeface="Hepta Slab"/>
              <a:sym typeface="Hepta Slab"/>
            </a:endParaRPr>
          </a:p>
        </p:txBody>
      </p:sp>
      <p:sp>
        <p:nvSpPr>
          <p:cNvPr id="1967" name="Google Shape;1967;p2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968" name="Google Shape;1968;p212"/>
          <p:cNvPicPr preferRelativeResize="0"/>
          <p:nvPr/>
        </p:nvPicPr>
        <p:blipFill>
          <a:blip r:embed="rId3">
            <a:alphaModFix/>
          </a:blip>
          <a:stretch>
            <a:fillRect/>
          </a:stretch>
        </p:blipFill>
        <p:spPr>
          <a:xfrm>
            <a:off x="516225" y="1377448"/>
            <a:ext cx="5606726" cy="2101475"/>
          </a:xfrm>
          <a:prstGeom prst="rect">
            <a:avLst/>
          </a:prstGeom>
          <a:noFill/>
          <a:ln cap="flat" cmpd="sng" w="19050">
            <a:solidFill>
              <a:schemeClr val="dk2"/>
            </a:solidFill>
            <a:prstDash val="solid"/>
            <a:round/>
            <a:headEnd len="sm" w="sm" type="none"/>
            <a:tailEnd len="sm" w="sm" type="none"/>
          </a:ln>
        </p:spPr>
      </p:pic>
      <p:pic>
        <p:nvPicPr>
          <p:cNvPr id="1969" name="Google Shape;1969;p212"/>
          <p:cNvPicPr preferRelativeResize="0"/>
          <p:nvPr/>
        </p:nvPicPr>
        <p:blipFill>
          <a:blip r:embed="rId4">
            <a:alphaModFix/>
          </a:blip>
          <a:stretch>
            <a:fillRect/>
          </a:stretch>
        </p:blipFill>
        <p:spPr>
          <a:xfrm>
            <a:off x="658875" y="3672180"/>
            <a:ext cx="3409950" cy="895350"/>
          </a:xfrm>
          <a:prstGeom prst="rect">
            <a:avLst/>
          </a:prstGeom>
          <a:noFill/>
          <a:ln cap="flat" cmpd="sng" w="19050">
            <a:solidFill>
              <a:schemeClr val="dk2"/>
            </a:solidFill>
            <a:prstDash val="solid"/>
            <a:round/>
            <a:headEnd len="sm" w="sm" type="none"/>
            <a:tailEnd len="sm" w="sm" type="none"/>
          </a:ln>
        </p:spPr>
      </p:pic>
      <p:pic>
        <p:nvPicPr>
          <p:cNvPr id="1970" name="Google Shape;1970;p212"/>
          <p:cNvPicPr preferRelativeResize="0"/>
          <p:nvPr/>
        </p:nvPicPr>
        <p:blipFill>
          <a:blip r:embed="rId5">
            <a:alphaModFix/>
          </a:blip>
          <a:stretch>
            <a:fillRect/>
          </a:stretch>
        </p:blipFill>
        <p:spPr>
          <a:xfrm rot="762555">
            <a:off x="6760450" y="1514739"/>
            <a:ext cx="1567275" cy="1234611"/>
          </a:xfrm>
          <a:prstGeom prst="rect">
            <a:avLst/>
          </a:prstGeom>
          <a:noFill/>
          <a:ln cap="flat" cmpd="sng" w="19050">
            <a:solidFill>
              <a:schemeClr val="dk2"/>
            </a:solidFill>
            <a:prstDash val="solid"/>
            <a:round/>
            <a:headEnd len="sm" w="sm" type="none"/>
            <a:tailEnd len="sm" w="sm" type="none"/>
          </a:ln>
        </p:spPr>
      </p:pic>
      <p:pic>
        <p:nvPicPr>
          <p:cNvPr id="1971" name="Google Shape;1971;p212"/>
          <p:cNvPicPr preferRelativeResize="0"/>
          <p:nvPr/>
        </p:nvPicPr>
        <p:blipFill>
          <a:blip r:embed="rId6">
            <a:alphaModFix/>
          </a:blip>
          <a:stretch>
            <a:fillRect/>
          </a:stretch>
        </p:blipFill>
        <p:spPr>
          <a:xfrm>
            <a:off x="5391175" y="3672173"/>
            <a:ext cx="3114675" cy="847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75" name="Shape 1975"/>
        <p:cNvGrpSpPr/>
        <p:nvPr/>
      </p:nvGrpSpPr>
      <p:grpSpPr>
        <a:xfrm>
          <a:off x="0" y="0"/>
          <a:ext cx="0" cy="0"/>
          <a:chOff x="0" y="0"/>
          <a:chExt cx="0" cy="0"/>
        </a:xfrm>
      </p:grpSpPr>
      <p:sp>
        <p:nvSpPr>
          <p:cNvPr id="1976" name="Google Shape;1976;p21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977" name="Google Shape;1977;p213"/>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978" name="Google Shape;1978;p21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979" name="Google Shape;1979;p213"/>
          <p:cNvSpPr txBox="1"/>
          <p:nvPr/>
        </p:nvSpPr>
        <p:spPr>
          <a:xfrm>
            <a:off x="1285088"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980" name="Google Shape;1980;p213"/>
          <p:cNvPicPr preferRelativeResize="0"/>
          <p:nvPr/>
        </p:nvPicPr>
        <p:blipFill>
          <a:blip r:embed="rId3">
            <a:alphaModFix/>
          </a:blip>
          <a:stretch>
            <a:fillRect/>
          </a:stretch>
        </p:blipFill>
        <p:spPr>
          <a:xfrm>
            <a:off x="3457378" y="2594750"/>
            <a:ext cx="2522675" cy="2232050"/>
          </a:xfrm>
          <a:prstGeom prst="rect">
            <a:avLst/>
          </a:prstGeom>
          <a:noFill/>
          <a:ln>
            <a:noFill/>
          </a:ln>
        </p:spPr>
      </p:pic>
      <p:sp>
        <p:nvSpPr>
          <p:cNvPr id="1981" name="Google Shape;1981;p213"/>
          <p:cNvSpPr/>
          <p:nvPr/>
        </p:nvSpPr>
        <p:spPr>
          <a:xfrm flipH="1">
            <a:off x="1092505" y="1925738"/>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213"/>
          <p:cNvSpPr txBox="1"/>
          <p:nvPr/>
        </p:nvSpPr>
        <p:spPr>
          <a:xfrm>
            <a:off x="1200100" y="2206288"/>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 Which kind of equation do you prefer to write? Why?</a:t>
            </a:r>
            <a:endParaRPr sz="1500">
              <a:latin typeface="Livvic"/>
              <a:ea typeface="Livvic"/>
              <a:cs typeface="Livvic"/>
              <a:sym typeface="Livvic"/>
            </a:endParaRPr>
          </a:p>
        </p:txBody>
      </p:sp>
      <p:sp>
        <p:nvSpPr>
          <p:cNvPr id="1983" name="Google Shape;1983;p213"/>
          <p:cNvSpPr txBox="1"/>
          <p:nvPr/>
        </p:nvSpPr>
        <p:spPr>
          <a:xfrm>
            <a:off x="1006700" y="760900"/>
            <a:ext cx="69015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Bitter"/>
                <a:ea typeface="Bitter"/>
                <a:cs typeface="Bitter"/>
                <a:sym typeface="Bitter"/>
              </a:rPr>
              <a:t>Today, we saw that for some story problems, there are addition and subtraction equations that can represent the problem. </a:t>
            </a:r>
            <a:endParaRPr sz="1800">
              <a:latin typeface="Bitter"/>
              <a:ea typeface="Bitter"/>
              <a:cs typeface="Bitter"/>
              <a:sym typeface="Bitter"/>
            </a:endParaRPr>
          </a:p>
        </p:txBody>
      </p:sp>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987" name="Shape 1987"/>
        <p:cNvGrpSpPr/>
        <p:nvPr/>
      </p:nvGrpSpPr>
      <p:grpSpPr>
        <a:xfrm>
          <a:off x="0" y="0"/>
          <a:ext cx="0" cy="0"/>
          <a:chOff x="0" y="0"/>
          <a:chExt cx="0" cy="0"/>
        </a:xfrm>
      </p:grpSpPr>
      <p:sp>
        <p:nvSpPr>
          <p:cNvPr id="1988" name="Google Shape;1988;p214"/>
          <p:cNvSpPr txBox="1"/>
          <p:nvPr>
            <p:ph type="ctrTitle"/>
          </p:nvPr>
        </p:nvSpPr>
        <p:spPr>
          <a:xfrm>
            <a:off x="1822050" y="1951200"/>
            <a:ext cx="6183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 Story Problems and Equations </a:t>
            </a:r>
            <a:r>
              <a:rPr lang="en" sz="3900">
                <a:solidFill>
                  <a:srgbClr val="434343"/>
                </a:solidFill>
                <a:latin typeface="Hepta Slab"/>
                <a:ea typeface="Hepta Slab"/>
                <a:cs typeface="Hepta Slab"/>
                <a:sym typeface="Hepta Slab"/>
              </a:rPr>
              <a:t> </a:t>
            </a:r>
            <a:endParaRPr sz="3900">
              <a:solidFill>
                <a:srgbClr val="434343"/>
              </a:solidFill>
              <a:latin typeface="Hepta Slab"/>
              <a:ea typeface="Hepta Slab"/>
              <a:cs typeface="Hepta Slab"/>
              <a:sym typeface="Hepta Slab"/>
            </a:endParaRPr>
          </a:p>
        </p:txBody>
      </p:sp>
      <p:sp>
        <p:nvSpPr>
          <p:cNvPr id="1989" name="Google Shape;1989;p214"/>
          <p:cNvSpPr txBox="1"/>
          <p:nvPr/>
        </p:nvSpPr>
        <p:spPr>
          <a:xfrm>
            <a:off x="2698200" y="2958075"/>
            <a:ext cx="5307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write more than 1 equation to match story problems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990" name="Google Shape;1990;p214"/>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21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a:t>
            </a:r>
            <a:endParaRPr sz="1100">
              <a:latin typeface="Quicksand"/>
              <a:ea typeface="Quicksand"/>
              <a:cs typeface="Quicksand"/>
              <a:sym typeface="Quicksand"/>
            </a:endParaRPr>
          </a:p>
        </p:txBody>
      </p:sp>
      <p:sp>
        <p:nvSpPr>
          <p:cNvPr id="1992" name="Google Shape;1992;p21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96" name="Shape 1996"/>
        <p:cNvGrpSpPr/>
        <p:nvPr/>
      </p:nvGrpSpPr>
      <p:grpSpPr>
        <a:xfrm>
          <a:off x="0" y="0"/>
          <a:ext cx="0" cy="0"/>
          <a:chOff x="0" y="0"/>
          <a:chExt cx="0" cy="0"/>
        </a:xfrm>
      </p:grpSpPr>
      <p:sp>
        <p:nvSpPr>
          <p:cNvPr id="1997" name="Google Shape;1997;p215"/>
          <p:cNvSpPr txBox="1"/>
          <p:nvPr>
            <p:ph type="ctrTitle"/>
          </p:nvPr>
        </p:nvSpPr>
        <p:spPr>
          <a:xfrm>
            <a:off x="721475" y="10537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 More Equations </a:t>
            </a:r>
            <a:endParaRPr b="0" sz="3000">
              <a:solidFill>
                <a:schemeClr val="accent5"/>
              </a:solidFill>
              <a:latin typeface="Hepta Slab"/>
              <a:ea typeface="Hepta Slab"/>
              <a:cs typeface="Hepta Slab"/>
              <a:sym typeface="Hepta Slab"/>
            </a:endParaRPr>
          </a:p>
        </p:txBody>
      </p:sp>
      <p:sp>
        <p:nvSpPr>
          <p:cNvPr id="1998" name="Google Shape;1998;p21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999" name="Google Shape;1999;p215"/>
          <p:cNvPicPr preferRelativeResize="0"/>
          <p:nvPr/>
        </p:nvPicPr>
        <p:blipFill>
          <a:blip r:embed="rId3">
            <a:alphaModFix/>
          </a:blip>
          <a:stretch>
            <a:fillRect/>
          </a:stretch>
        </p:blipFill>
        <p:spPr>
          <a:xfrm>
            <a:off x="1607700" y="1573274"/>
            <a:ext cx="6086475" cy="2990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03" name="Shape 2003"/>
        <p:cNvGrpSpPr/>
        <p:nvPr/>
      </p:nvGrpSpPr>
      <p:grpSpPr>
        <a:xfrm>
          <a:off x="0" y="0"/>
          <a:ext cx="0" cy="0"/>
          <a:chOff x="0" y="0"/>
          <a:chExt cx="0" cy="0"/>
        </a:xfrm>
      </p:grpSpPr>
      <p:sp>
        <p:nvSpPr>
          <p:cNvPr id="2004" name="Google Shape;2004;p216"/>
          <p:cNvSpPr txBox="1"/>
          <p:nvPr>
            <p:ph type="ctrTitle"/>
          </p:nvPr>
        </p:nvSpPr>
        <p:spPr>
          <a:xfrm>
            <a:off x="765225" y="59350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Write More Than 1 Equation</a:t>
            </a:r>
            <a:endParaRPr b="0" sz="3000">
              <a:solidFill>
                <a:schemeClr val="accent5"/>
              </a:solidFill>
              <a:latin typeface="Hepta Slab"/>
              <a:ea typeface="Hepta Slab"/>
              <a:cs typeface="Hepta Slab"/>
              <a:sym typeface="Hepta Slab"/>
            </a:endParaRPr>
          </a:p>
        </p:txBody>
      </p:sp>
      <p:sp>
        <p:nvSpPr>
          <p:cNvPr id="2005" name="Google Shape;2005;p2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006" name="Google Shape;2006;p216"/>
          <p:cNvPicPr preferRelativeResize="0"/>
          <p:nvPr/>
        </p:nvPicPr>
        <p:blipFill>
          <a:blip r:embed="rId3">
            <a:alphaModFix/>
          </a:blip>
          <a:stretch>
            <a:fillRect/>
          </a:stretch>
        </p:blipFill>
        <p:spPr>
          <a:xfrm>
            <a:off x="1980025" y="1368500"/>
            <a:ext cx="5501926" cy="2659775"/>
          </a:xfrm>
          <a:prstGeom prst="rect">
            <a:avLst/>
          </a:prstGeom>
          <a:noFill/>
          <a:ln cap="flat" cmpd="sng" w="19050">
            <a:solidFill>
              <a:schemeClr val="dk2"/>
            </a:solidFill>
            <a:prstDash val="solid"/>
            <a:round/>
            <a:headEnd len="sm" w="sm" type="none"/>
            <a:tailEnd len="sm" w="sm" type="none"/>
          </a:ln>
        </p:spPr>
      </p:pic>
      <p:pic>
        <p:nvPicPr>
          <p:cNvPr id="2007" name="Google Shape;2007;p216"/>
          <p:cNvPicPr preferRelativeResize="0"/>
          <p:nvPr/>
        </p:nvPicPr>
        <p:blipFill>
          <a:blip r:embed="rId4">
            <a:alphaModFix/>
          </a:blip>
          <a:stretch>
            <a:fillRect/>
          </a:stretch>
        </p:blipFill>
        <p:spPr>
          <a:xfrm>
            <a:off x="2382750" y="4189450"/>
            <a:ext cx="4792300" cy="637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11" name="Shape 2011"/>
        <p:cNvGrpSpPr/>
        <p:nvPr/>
      </p:nvGrpSpPr>
      <p:grpSpPr>
        <a:xfrm>
          <a:off x="0" y="0"/>
          <a:ext cx="0" cy="0"/>
          <a:chOff x="0" y="0"/>
          <a:chExt cx="0" cy="0"/>
        </a:xfrm>
      </p:grpSpPr>
      <p:sp>
        <p:nvSpPr>
          <p:cNvPr id="2012" name="Google Shape;2012;p217"/>
          <p:cNvSpPr txBox="1"/>
          <p:nvPr>
            <p:ph type="ctrTitle"/>
          </p:nvPr>
        </p:nvSpPr>
        <p:spPr>
          <a:xfrm>
            <a:off x="765225" y="59350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Write More Than 1 Equation</a:t>
            </a:r>
            <a:endParaRPr b="0" sz="3000">
              <a:solidFill>
                <a:schemeClr val="accent5"/>
              </a:solidFill>
              <a:latin typeface="Hepta Slab"/>
              <a:ea typeface="Hepta Slab"/>
              <a:cs typeface="Hepta Slab"/>
              <a:sym typeface="Hepta Slab"/>
            </a:endParaRPr>
          </a:p>
        </p:txBody>
      </p:sp>
      <p:sp>
        <p:nvSpPr>
          <p:cNvPr id="2013" name="Google Shape;2013;p2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014" name="Google Shape;2014;p217"/>
          <p:cNvPicPr preferRelativeResize="0"/>
          <p:nvPr/>
        </p:nvPicPr>
        <p:blipFill>
          <a:blip r:embed="rId3">
            <a:alphaModFix/>
          </a:blip>
          <a:stretch>
            <a:fillRect/>
          </a:stretch>
        </p:blipFill>
        <p:spPr>
          <a:xfrm>
            <a:off x="2382750" y="4189450"/>
            <a:ext cx="4792300" cy="637900"/>
          </a:xfrm>
          <a:prstGeom prst="rect">
            <a:avLst/>
          </a:prstGeom>
          <a:noFill/>
          <a:ln cap="flat" cmpd="sng" w="19050">
            <a:solidFill>
              <a:schemeClr val="dk2"/>
            </a:solidFill>
            <a:prstDash val="solid"/>
            <a:round/>
            <a:headEnd len="sm" w="sm" type="none"/>
            <a:tailEnd len="sm" w="sm" type="none"/>
          </a:ln>
        </p:spPr>
      </p:pic>
      <p:pic>
        <p:nvPicPr>
          <p:cNvPr id="2015" name="Google Shape;2015;p217"/>
          <p:cNvPicPr preferRelativeResize="0"/>
          <p:nvPr/>
        </p:nvPicPr>
        <p:blipFill>
          <a:blip r:embed="rId4">
            <a:alphaModFix/>
          </a:blip>
          <a:stretch>
            <a:fillRect/>
          </a:stretch>
        </p:blipFill>
        <p:spPr>
          <a:xfrm>
            <a:off x="1188225" y="1348225"/>
            <a:ext cx="6926398" cy="2601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19" name="Shape 2019"/>
        <p:cNvGrpSpPr/>
        <p:nvPr/>
      </p:nvGrpSpPr>
      <p:grpSpPr>
        <a:xfrm>
          <a:off x="0" y="0"/>
          <a:ext cx="0" cy="0"/>
          <a:chOff x="0" y="0"/>
          <a:chExt cx="0" cy="0"/>
        </a:xfrm>
      </p:grpSpPr>
      <p:sp>
        <p:nvSpPr>
          <p:cNvPr id="2020" name="Google Shape;2020;p218"/>
          <p:cNvSpPr txBox="1"/>
          <p:nvPr>
            <p:ph type="ctrTitle"/>
          </p:nvPr>
        </p:nvSpPr>
        <p:spPr>
          <a:xfrm>
            <a:off x="765225" y="59350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Write More Than 1 Equation</a:t>
            </a:r>
            <a:endParaRPr b="0" sz="3000">
              <a:solidFill>
                <a:schemeClr val="accent5"/>
              </a:solidFill>
              <a:latin typeface="Hepta Slab"/>
              <a:ea typeface="Hepta Slab"/>
              <a:cs typeface="Hepta Slab"/>
              <a:sym typeface="Hepta Slab"/>
            </a:endParaRPr>
          </a:p>
        </p:txBody>
      </p:sp>
      <p:sp>
        <p:nvSpPr>
          <p:cNvPr id="2021" name="Google Shape;2021;p2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022" name="Google Shape;2022;p218"/>
          <p:cNvPicPr preferRelativeResize="0"/>
          <p:nvPr/>
        </p:nvPicPr>
        <p:blipFill>
          <a:blip r:embed="rId3">
            <a:alphaModFix/>
          </a:blip>
          <a:stretch>
            <a:fillRect/>
          </a:stretch>
        </p:blipFill>
        <p:spPr>
          <a:xfrm>
            <a:off x="2382750" y="4189450"/>
            <a:ext cx="4792300" cy="637900"/>
          </a:xfrm>
          <a:prstGeom prst="rect">
            <a:avLst/>
          </a:prstGeom>
          <a:noFill/>
          <a:ln cap="flat" cmpd="sng" w="19050">
            <a:solidFill>
              <a:schemeClr val="dk2"/>
            </a:solidFill>
            <a:prstDash val="solid"/>
            <a:round/>
            <a:headEnd len="sm" w="sm" type="none"/>
            <a:tailEnd len="sm" w="sm" type="none"/>
          </a:ln>
        </p:spPr>
      </p:pic>
      <p:pic>
        <p:nvPicPr>
          <p:cNvPr id="2023" name="Google Shape;2023;p218"/>
          <p:cNvPicPr preferRelativeResize="0"/>
          <p:nvPr/>
        </p:nvPicPr>
        <p:blipFill>
          <a:blip r:embed="rId4">
            <a:alphaModFix/>
          </a:blip>
          <a:stretch>
            <a:fillRect/>
          </a:stretch>
        </p:blipFill>
        <p:spPr>
          <a:xfrm>
            <a:off x="2062663" y="1214125"/>
            <a:ext cx="5177526" cy="2890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27" name="Shape 2027"/>
        <p:cNvGrpSpPr/>
        <p:nvPr/>
      </p:nvGrpSpPr>
      <p:grpSpPr>
        <a:xfrm>
          <a:off x="0" y="0"/>
          <a:ext cx="0" cy="0"/>
          <a:chOff x="0" y="0"/>
          <a:chExt cx="0" cy="0"/>
        </a:xfrm>
      </p:grpSpPr>
      <p:sp>
        <p:nvSpPr>
          <p:cNvPr id="2028" name="Google Shape;2028;p219"/>
          <p:cNvSpPr txBox="1"/>
          <p:nvPr>
            <p:ph type="ctrTitle"/>
          </p:nvPr>
        </p:nvSpPr>
        <p:spPr>
          <a:xfrm>
            <a:off x="765225" y="59350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Write More Than 1 Equation</a:t>
            </a:r>
            <a:endParaRPr b="0" sz="3000">
              <a:solidFill>
                <a:schemeClr val="accent5"/>
              </a:solidFill>
              <a:latin typeface="Hepta Slab"/>
              <a:ea typeface="Hepta Slab"/>
              <a:cs typeface="Hepta Slab"/>
              <a:sym typeface="Hepta Slab"/>
            </a:endParaRPr>
          </a:p>
        </p:txBody>
      </p:sp>
      <p:sp>
        <p:nvSpPr>
          <p:cNvPr id="2029" name="Google Shape;2029;p2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030" name="Google Shape;2030;p219"/>
          <p:cNvPicPr preferRelativeResize="0"/>
          <p:nvPr/>
        </p:nvPicPr>
        <p:blipFill>
          <a:blip r:embed="rId3">
            <a:alphaModFix/>
          </a:blip>
          <a:stretch>
            <a:fillRect/>
          </a:stretch>
        </p:blipFill>
        <p:spPr>
          <a:xfrm>
            <a:off x="2382750" y="4189450"/>
            <a:ext cx="4792300" cy="637900"/>
          </a:xfrm>
          <a:prstGeom prst="rect">
            <a:avLst/>
          </a:prstGeom>
          <a:noFill/>
          <a:ln cap="flat" cmpd="sng" w="19050">
            <a:solidFill>
              <a:schemeClr val="dk2"/>
            </a:solidFill>
            <a:prstDash val="solid"/>
            <a:round/>
            <a:headEnd len="sm" w="sm" type="none"/>
            <a:tailEnd len="sm" w="sm" type="none"/>
          </a:ln>
        </p:spPr>
      </p:pic>
      <p:pic>
        <p:nvPicPr>
          <p:cNvPr id="2031" name="Google Shape;2031;p219"/>
          <p:cNvPicPr preferRelativeResize="0"/>
          <p:nvPr/>
        </p:nvPicPr>
        <p:blipFill>
          <a:blip r:embed="rId4">
            <a:alphaModFix/>
          </a:blip>
          <a:stretch>
            <a:fillRect/>
          </a:stretch>
        </p:blipFill>
        <p:spPr>
          <a:xfrm>
            <a:off x="1664225" y="1328300"/>
            <a:ext cx="5974389" cy="2601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35" name="Shape 2035"/>
        <p:cNvGrpSpPr/>
        <p:nvPr/>
      </p:nvGrpSpPr>
      <p:grpSpPr>
        <a:xfrm>
          <a:off x="0" y="0"/>
          <a:ext cx="0" cy="0"/>
          <a:chOff x="0" y="0"/>
          <a:chExt cx="0" cy="0"/>
        </a:xfrm>
      </p:grpSpPr>
      <p:sp>
        <p:nvSpPr>
          <p:cNvPr id="2036" name="Google Shape;2036;p220"/>
          <p:cNvSpPr txBox="1"/>
          <p:nvPr>
            <p:ph type="ctrTitle"/>
          </p:nvPr>
        </p:nvSpPr>
        <p:spPr>
          <a:xfrm>
            <a:off x="794450" y="73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Questionless Word Problems</a:t>
            </a:r>
            <a:endParaRPr b="0" sz="2800">
              <a:solidFill>
                <a:schemeClr val="accent5"/>
              </a:solidFill>
              <a:latin typeface="Hepta Slab"/>
              <a:ea typeface="Hepta Slab"/>
              <a:cs typeface="Hepta Slab"/>
              <a:sym typeface="Hepta Slab"/>
            </a:endParaRPr>
          </a:p>
        </p:txBody>
      </p:sp>
      <p:sp>
        <p:nvSpPr>
          <p:cNvPr id="2037" name="Google Shape;2037;p2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038" name="Google Shape;2038;p220"/>
          <p:cNvPicPr preferRelativeResize="0"/>
          <p:nvPr/>
        </p:nvPicPr>
        <p:blipFill>
          <a:blip r:embed="rId3">
            <a:alphaModFix/>
          </a:blip>
          <a:stretch>
            <a:fillRect/>
          </a:stretch>
        </p:blipFill>
        <p:spPr>
          <a:xfrm>
            <a:off x="1429375" y="1616159"/>
            <a:ext cx="3486150" cy="1285875"/>
          </a:xfrm>
          <a:prstGeom prst="rect">
            <a:avLst/>
          </a:prstGeom>
          <a:noFill/>
          <a:ln cap="flat" cmpd="sng" w="19050">
            <a:solidFill>
              <a:schemeClr val="dk2"/>
            </a:solidFill>
            <a:prstDash val="solid"/>
            <a:round/>
            <a:headEnd len="sm" w="sm" type="none"/>
            <a:tailEnd len="sm" w="sm" type="none"/>
          </a:ln>
        </p:spPr>
      </p:pic>
      <p:pic>
        <p:nvPicPr>
          <p:cNvPr id="2039" name="Google Shape;2039;p220"/>
          <p:cNvPicPr preferRelativeResize="0"/>
          <p:nvPr/>
        </p:nvPicPr>
        <p:blipFill>
          <a:blip r:embed="rId4">
            <a:alphaModFix/>
          </a:blip>
          <a:stretch>
            <a:fillRect/>
          </a:stretch>
        </p:blipFill>
        <p:spPr>
          <a:xfrm rot="559482">
            <a:off x="6217321" y="1586858"/>
            <a:ext cx="1426657" cy="1344506"/>
          </a:xfrm>
          <a:prstGeom prst="rect">
            <a:avLst/>
          </a:prstGeom>
          <a:noFill/>
          <a:ln cap="flat" cmpd="sng" w="19050">
            <a:solidFill>
              <a:schemeClr val="dk2"/>
            </a:solidFill>
            <a:prstDash val="solid"/>
            <a:round/>
            <a:headEnd len="sm" w="sm" type="none"/>
            <a:tailEnd len="sm" w="sm" type="none"/>
          </a:ln>
        </p:spPr>
      </p:pic>
      <p:pic>
        <p:nvPicPr>
          <p:cNvPr id="2040" name="Google Shape;2040;p220"/>
          <p:cNvPicPr preferRelativeResize="0"/>
          <p:nvPr/>
        </p:nvPicPr>
        <p:blipFill>
          <a:blip r:embed="rId5">
            <a:alphaModFix/>
          </a:blip>
          <a:stretch>
            <a:fillRect/>
          </a:stretch>
        </p:blipFill>
        <p:spPr>
          <a:xfrm>
            <a:off x="794450" y="3128425"/>
            <a:ext cx="3971900" cy="442000"/>
          </a:xfrm>
          <a:prstGeom prst="rect">
            <a:avLst/>
          </a:prstGeom>
          <a:noFill/>
          <a:ln cap="flat" cmpd="sng" w="19050">
            <a:solidFill>
              <a:schemeClr val="dk2"/>
            </a:solidFill>
            <a:prstDash val="solid"/>
            <a:round/>
            <a:headEnd len="sm" w="sm" type="none"/>
            <a:tailEnd len="sm" w="sm" type="none"/>
          </a:ln>
        </p:spPr>
      </p:pic>
      <p:pic>
        <p:nvPicPr>
          <p:cNvPr id="2041" name="Google Shape;2041;p220"/>
          <p:cNvPicPr preferRelativeResize="0"/>
          <p:nvPr/>
        </p:nvPicPr>
        <p:blipFill>
          <a:blip r:embed="rId6">
            <a:alphaModFix/>
          </a:blip>
          <a:stretch>
            <a:fillRect/>
          </a:stretch>
        </p:blipFill>
        <p:spPr>
          <a:xfrm>
            <a:off x="794450" y="3781148"/>
            <a:ext cx="3971899" cy="498727"/>
          </a:xfrm>
          <a:prstGeom prst="rect">
            <a:avLst/>
          </a:prstGeom>
          <a:noFill/>
          <a:ln cap="flat" cmpd="sng" w="19050">
            <a:solidFill>
              <a:schemeClr val="dk2"/>
            </a:solidFill>
            <a:prstDash val="solid"/>
            <a:round/>
            <a:headEnd len="sm" w="sm" type="none"/>
            <a:tailEnd len="sm" w="sm" type="none"/>
          </a:ln>
        </p:spPr>
      </p:pic>
      <p:pic>
        <p:nvPicPr>
          <p:cNvPr id="2042" name="Google Shape;2042;p220"/>
          <p:cNvPicPr preferRelativeResize="0"/>
          <p:nvPr/>
        </p:nvPicPr>
        <p:blipFill>
          <a:blip r:embed="rId7">
            <a:alphaModFix/>
          </a:blip>
          <a:stretch>
            <a:fillRect/>
          </a:stretch>
        </p:blipFill>
        <p:spPr>
          <a:xfrm>
            <a:off x="5021225" y="3331962"/>
            <a:ext cx="3690450" cy="98975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46" name="Shape 2046"/>
        <p:cNvGrpSpPr/>
        <p:nvPr/>
      </p:nvGrpSpPr>
      <p:grpSpPr>
        <a:xfrm>
          <a:off x="0" y="0"/>
          <a:ext cx="0" cy="0"/>
          <a:chOff x="0" y="0"/>
          <a:chExt cx="0" cy="0"/>
        </a:xfrm>
      </p:grpSpPr>
      <p:sp>
        <p:nvSpPr>
          <p:cNvPr id="2047" name="Google Shape;2047;p221"/>
          <p:cNvSpPr txBox="1"/>
          <p:nvPr>
            <p:ph type="ctrTitle"/>
          </p:nvPr>
        </p:nvSpPr>
        <p:spPr>
          <a:xfrm>
            <a:off x="794450" y="73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Questionless Word Problems</a:t>
            </a:r>
            <a:endParaRPr b="0" sz="2800">
              <a:solidFill>
                <a:schemeClr val="accent5"/>
              </a:solidFill>
              <a:latin typeface="Hepta Slab"/>
              <a:ea typeface="Hepta Slab"/>
              <a:cs typeface="Hepta Slab"/>
              <a:sym typeface="Hepta Slab"/>
            </a:endParaRPr>
          </a:p>
        </p:txBody>
      </p:sp>
      <p:sp>
        <p:nvSpPr>
          <p:cNvPr id="2048" name="Google Shape;2048;p2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049" name="Google Shape;2049;p221"/>
          <p:cNvPicPr preferRelativeResize="0"/>
          <p:nvPr/>
        </p:nvPicPr>
        <p:blipFill>
          <a:blip r:embed="rId3">
            <a:alphaModFix/>
          </a:blip>
          <a:stretch>
            <a:fillRect/>
          </a:stretch>
        </p:blipFill>
        <p:spPr>
          <a:xfrm>
            <a:off x="794450" y="3128425"/>
            <a:ext cx="3971900" cy="442000"/>
          </a:xfrm>
          <a:prstGeom prst="rect">
            <a:avLst/>
          </a:prstGeom>
          <a:noFill/>
          <a:ln cap="flat" cmpd="sng" w="19050">
            <a:solidFill>
              <a:schemeClr val="dk2"/>
            </a:solidFill>
            <a:prstDash val="solid"/>
            <a:round/>
            <a:headEnd len="sm" w="sm" type="none"/>
            <a:tailEnd len="sm" w="sm" type="none"/>
          </a:ln>
        </p:spPr>
      </p:pic>
      <p:pic>
        <p:nvPicPr>
          <p:cNvPr id="2050" name="Google Shape;2050;p221"/>
          <p:cNvPicPr preferRelativeResize="0"/>
          <p:nvPr/>
        </p:nvPicPr>
        <p:blipFill>
          <a:blip r:embed="rId4">
            <a:alphaModFix/>
          </a:blip>
          <a:stretch>
            <a:fillRect/>
          </a:stretch>
        </p:blipFill>
        <p:spPr>
          <a:xfrm>
            <a:off x="794450" y="3781148"/>
            <a:ext cx="3971899" cy="498727"/>
          </a:xfrm>
          <a:prstGeom prst="rect">
            <a:avLst/>
          </a:prstGeom>
          <a:noFill/>
          <a:ln cap="flat" cmpd="sng" w="19050">
            <a:solidFill>
              <a:schemeClr val="dk2"/>
            </a:solidFill>
            <a:prstDash val="solid"/>
            <a:round/>
            <a:headEnd len="sm" w="sm" type="none"/>
            <a:tailEnd len="sm" w="sm" type="none"/>
          </a:ln>
        </p:spPr>
      </p:pic>
      <p:pic>
        <p:nvPicPr>
          <p:cNvPr id="2051" name="Google Shape;2051;p221"/>
          <p:cNvPicPr preferRelativeResize="0"/>
          <p:nvPr/>
        </p:nvPicPr>
        <p:blipFill>
          <a:blip r:embed="rId5">
            <a:alphaModFix/>
          </a:blip>
          <a:stretch>
            <a:fillRect/>
          </a:stretch>
        </p:blipFill>
        <p:spPr>
          <a:xfrm>
            <a:off x="1198650" y="1444946"/>
            <a:ext cx="4019550" cy="1257300"/>
          </a:xfrm>
          <a:prstGeom prst="rect">
            <a:avLst/>
          </a:prstGeom>
          <a:noFill/>
          <a:ln cap="flat" cmpd="sng" w="19050">
            <a:solidFill>
              <a:schemeClr val="dk2"/>
            </a:solidFill>
            <a:prstDash val="solid"/>
            <a:round/>
            <a:headEnd len="sm" w="sm" type="none"/>
            <a:tailEnd len="sm" w="sm" type="none"/>
          </a:ln>
        </p:spPr>
      </p:pic>
      <p:pic>
        <p:nvPicPr>
          <p:cNvPr id="2052" name="Google Shape;2052;p221"/>
          <p:cNvPicPr preferRelativeResize="0"/>
          <p:nvPr/>
        </p:nvPicPr>
        <p:blipFill>
          <a:blip r:embed="rId6">
            <a:alphaModFix/>
          </a:blip>
          <a:stretch>
            <a:fillRect/>
          </a:stretch>
        </p:blipFill>
        <p:spPr>
          <a:xfrm rot="709464">
            <a:off x="5877100" y="1445776"/>
            <a:ext cx="1511900" cy="1488625"/>
          </a:xfrm>
          <a:prstGeom prst="rect">
            <a:avLst/>
          </a:prstGeom>
          <a:noFill/>
          <a:ln cap="flat" cmpd="sng" w="19050">
            <a:solidFill>
              <a:schemeClr val="dk2"/>
            </a:solidFill>
            <a:prstDash val="solid"/>
            <a:round/>
            <a:headEnd len="sm" w="sm" type="none"/>
            <a:tailEnd len="sm" w="sm" type="none"/>
          </a:ln>
        </p:spPr>
      </p:pic>
      <p:pic>
        <p:nvPicPr>
          <p:cNvPr id="2053" name="Google Shape;2053;p221"/>
          <p:cNvPicPr preferRelativeResize="0"/>
          <p:nvPr/>
        </p:nvPicPr>
        <p:blipFill>
          <a:blip r:embed="rId7">
            <a:alphaModFix/>
          </a:blip>
          <a:stretch>
            <a:fillRect/>
          </a:stretch>
        </p:blipFill>
        <p:spPr>
          <a:xfrm>
            <a:off x="5171649" y="3344774"/>
            <a:ext cx="3431801" cy="935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57" name="Shape 2057"/>
        <p:cNvGrpSpPr/>
        <p:nvPr/>
      </p:nvGrpSpPr>
      <p:grpSpPr>
        <a:xfrm>
          <a:off x="0" y="0"/>
          <a:ext cx="0" cy="0"/>
          <a:chOff x="0" y="0"/>
          <a:chExt cx="0" cy="0"/>
        </a:xfrm>
      </p:grpSpPr>
      <p:sp>
        <p:nvSpPr>
          <p:cNvPr id="2058" name="Google Shape;2058;p22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059" name="Google Shape;2059;p222"/>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2060" name="Google Shape;2060;p222"/>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2061" name="Google Shape;2061;p222"/>
          <p:cNvSpPr txBox="1"/>
          <p:nvPr/>
        </p:nvSpPr>
        <p:spPr>
          <a:xfrm>
            <a:off x="1285088"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2062" name="Google Shape;2062;p222"/>
          <p:cNvPicPr preferRelativeResize="0"/>
          <p:nvPr/>
        </p:nvPicPr>
        <p:blipFill>
          <a:blip r:embed="rId3">
            <a:alphaModFix/>
          </a:blip>
          <a:stretch>
            <a:fillRect/>
          </a:stretch>
        </p:blipFill>
        <p:spPr>
          <a:xfrm>
            <a:off x="3457378" y="2594750"/>
            <a:ext cx="2522675" cy="2232050"/>
          </a:xfrm>
          <a:prstGeom prst="rect">
            <a:avLst/>
          </a:prstGeom>
          <a:noFill/>
          <a:ln>
            <a:noFill/>
          </a:ln>
        </p:spPr>
      </p:pic>
      <p:sp>
        <p:nvSpPr>
          <p:cNvPr id="2063" name="Google Shape;2063;p222"/>
          <p:cNvSpPr/>
          <p:nvPr/>
        </p:nvSpPr>
        <p:spPr>
          <a:xfrm flipH="1">
            <a:off x="1092505" y="1925738"/>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222"/>
          <p:cNvSpPr txBox="1"/>
          <p:nvPr/>
        </p:nvSpPr>
        <p:spPr>
          <a:xfrm>
            <a:off x="1200100" y="2206288"/>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How is the first equation the same as the second equation? How is it different?</a:t>
            </a:r>
            <a:endParaRPr sz="1300">
              <a:latin typeface="Livvic"/>
              <a:ea typeface="Livvic"/>
              <a:cs typeface="Livvic"/>
              <a:sym typeface="Livvic"/>
            </a:endParaRPr>
          </a:p>
        </p:txBody>
      </p:sp>
      <p:pic>
        <p:nvPicPr>
          <p:cNvPr id="2065" name="Google Shape;2065;p222"/>
          <p:cNvPicPr preferRelativeResize="0"/>
          <p:nvPr/>
        </p:nvPicPr>
        <p:blipFill>
          <a:blip r:embed="rId4">
            <a:alphaModFix/>
          </a:blip>
          <a:stretch>
            <a:fillRect/>
          </a:stretch>
        </p:blipFill>
        <p:spPr>
          <a:xfrm>
            <a:off x="2640375" y="600125"/>
            <a:ext cx="4062050" cy="595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069" name="Shape 2069"/>
        <p:cNvGrpSpPr/>
        <p:nvPr/>
      </p:nvGrpSpPr>
      <p:grpSpPr>
        <a:xfrm>
          <a:off x="0" y="0"/>
          <a:ext cx="0" cy="0"/>
          <a:chOff x="0" y="0"/>
          <a:chExt cx="0" cy="0"/>
        </a:xfrm>
      </p:grpSpPr>
      <p:sp>
        <p:nvSpPr>
          <p:cNvPr id="2070" name="Google Shape;2070;p223"/>
          <p:cNvSpPr txBox="1"/>
          <p:nvPr>
            <p:ph type="ctrTitle"/>
          </p:nvPr>
        </p:nvSpPr>
        <p:spPr>
          <a:xfrm>
            <a:off x="1822050" y="1951200"/>
            <a:ext cx="6183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 What’s the Story?</a:t>
            </a:r>
            <a:r>
              <a:rPr lang="en" sz="3900">
                <a:solidFill>
                  <a:srgbClr val="434343"/>
                </a:solidFill>
                <a:latin typeface="Hepta Slab"/>
                <a:ea typeface="Hepta Slab"/>
                <a:cs typeface="Hepta Slab"/>
                <a:sym typeface="Hepta Slab"/>
              </a:rPr>
              <a:t> </a:t>
            </a:r>
            <a:endParaRPr sz="3900">
              <a:solidFill>
                <a:srgbClr val="434343"/>
              </a:solidFill>
              <a:latin typeface="Hepta Slab"/>
              <a:ea typeface="Hepta Slab"/>
              <a:cs typeface="Hepta Slab"/>
              <a:sym typeface="Hepta Slab"/>
            </a:endParaRPr>
          </a:p>
        </p:txBody>
      </p:sp>
      <p:sp>
        <p:nvSpPr>
          <p:cNvPr id="2071" name="Google Shape;2071;p223"/>
          <p:cNvSpPr txBox="1"/>
          <p:nvPr/>
        </p:nvSpPr>
        <p:spPr>
          <a:xfrm>
            <a:off x="2698200" y="2958075"/>
            <a:ext cx="5307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write story problems to match equations.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072" name="Google Shape;2072;p223"/>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22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1.OA.C.6</a:t>
            </a:r>
            <a:endParaRPr sz="1100">
              <a:latin typeface="Quicksand"/>
              <a:ea typeface="Quicksand"/>
              <a:cs typeface="Quicksand"/>
              <a:sym typeface="Quicksand"/>
            </a:endParaRPr>
          </a:p>
        </p:txBody>
      </p:sp>
      <p:sp>
        <p:nvSpPr>
          <p:cNvPr id="2074" name="Google Shape;2074;p223"/>
          <p:cNvSpPr txBox="1"/>
          <p:nvPr/>
        </p:nvSpPr>
        <p:spPr>
          <a:xfrm>
            <a:off x="7605625" y="0"/>
            <a:ext cx="1538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78" name="Shape 2078"/>
        <p:cNvGrpSpPr/>
        <p:nvPr/>
      </p:nvGrpSpPr>
      <p:grpSpPr>
        <a:xfrm>
          <a:off x="0" y="0"/>
          <a:ext cx="0" cy="0"/>
          <a:chOff x="0" y="0"/>
          <a:chExt cx="0" cy="0"/>
        </a:xfrm>
      </p:grpSpPr>
      <p:sp>
        <p:nvSpPr>
          <p:cNvPr id="2079" name="Google Shape;2079;p224"/>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How Many Do You See: Ten-Frames</a:t>
            </a:r>
            <a:endParaRPr b="0" sz="2800">
              <a:solidFill>
                <a:schemeClr val="accent5"/>
              </a:solidFill>
              <a:latin typeface="Hepta Slab"/>
              <a:ea typeface="Hepta Slab"/>
              <a:cs typeface="Hepta Slab"/>
              <a:sym typeface="Hepta Slab"/>
            </a:endParaRPr>
          </a:p>
        </p:txBody>
      </p:sp>
      <p:sp>
        <p:nvSpPr>
          <p:cNvPr id="2080" name="Google Shape;2080;p22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81" name="Google Shape;2081;p224"/>
          <p:cNvSpPr/>
          <p:nvPr/>
        </p:nvSpPr>
        <p:spPr>
          <a:xfrm rot="913624">
            <a:off x="5963097" y="24506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224"/>
          <p:cNvSpPr txBox="1"/>
          <p:nvPr/>
        </p:nvSpPr>
        <p:spPr>
          <a:xfrm rot="845611">
            <a:off x="6288123" y="25113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
        <p:nvSpPr>
          <p:cNvPr id="2083" name="Google Shape;2083;p224"/>
          <p:cNvSpPr/>
          <p:nvPr/>
        </p:nvSpPr>
        <p:spPr>
          <a:xfrm rot="-567788">
            <a:off x="644240" y="15800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224"/>
          <p:cNvSpPr txBox="1"/>
          <p:nvPr/>
        </p:nvSpPr>
        <p:spPr>
          <a:xfrm rot="-622673">
            <a:off x="1028025" y="16407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pic>
        <p:nvPicPr>
          <p:cNvPr id="2085" name="Google Shape;2085;p224"/>
          <p:cNvPicPr preferRelativeResize="0"/>
          <p:nvPr/>
        </p:nvPicPr>
        <p:blipFill>
          <a:blip r:embed="rId3">
            <a:alphaModFix/>
          </a:blip>
          <a:stretch>
            <a:fillRect/>
          </a:stretch>
        </p:blipFill>
        <p:spPr>
          <a:xfrm>
            <a:off x="3530688" y="2012130"/>
            <a:ext cx="2038350" cy="1047750"/>
          </a:xfrm>
          <a:prstGeom prst="rect">
            <a:avLst/>
          </a:prstGeom>
          <a:noFill/>
          <a:ln>
            <a:noFill/>
          </a:ln>
        </p:spPr>
      </p:pic>
    </p:spTree>
  </p:cSld>
  <p:clrMapOvr>
    <a:masterClrMapping/>
  </p:clrMapOvr>
</p:sld>
</file>

<file path=ppt/slides/slide1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89" name="Shape 2089"/>
        <p:cNvGrpSpPr/>
        <p:nvPr/>
      </p:nvGrpSpPr>
      <p:grpSpPr>
        <a:xfrm>
          <a:off x="0" y="0"/>
          <a:ext cx="0" cy="0"/>
          <a:chOff x="0" y="0"/>
          <a:chExt cx="0" cy="0"/>
        </a:xfrm>
      </p:grpSpPr>
      <p:sp>
        <p:nvSpPr>
          <p:cNvPr id="2090" name="Google Shape;2090;p225"/>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How Many Do You See: Ten-Frames</a:t>
            </a:r>
            <a:endParaRPr b="0" sz="2800">
              <a:solidFill>
                <a:schemeClr val="accent5"/>
              </a:solidFill>
              <a:latin typeface="Hepta Slab"/>
              <a:ea typeface="Hepta Slab"/>
              <a:cs typeface="Hepta Slab"/>
              <a:sym typeface="Hepta Slab"/>
            </a:endParaRPr>
          </a:p>
        </p:txBody>
      </p:sp>
      <p:sp>
        <p:nvSpPr>
          <p:cNvPr id="2091" name="Google Shape;2091;p22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92" name="Google Shape;2092;p225"/>
          <p:cNvSpPr/>
          <p:nvPr/>
        </p:nvSpPr>
        <p:spPr>
          <a:xfrm rot="913624">
            <a:off x="5963097" y="24506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225"/>
          <p:cNvSpPr txBox="1"/>
          <p:nvPr/>
        </p:nvSpPr>
        <p:spPr>
          <a:xfrm rot="845611">
            <a:off x="6288123" y="25113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
        <p:nvSpPr>
          <p:cNvPr id="2094" name="Google Shape;2094;p225"/>
          <p:cNvSpPr/>
          <p:nvPr/>
        </p:nvSpPr>
        <p:spPr>
          <a:xfrm rot="-567788">
            <a:off x="644240" y="15800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225"/>
          <p:cNvSpPr txBox="1"/>
          <p:nvPr/>
        </p:nvSpPr>
        <p:spPr>
          <a:xfrm rot="-622673">
            <a:off x="1028025" y="16407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pic>
        <p:nvPicPr>
          <p:cNvPr id="2096" name="Google Shape;2096;p225"/>
          <p:cNvPicPr preferRelativeResize="0"/>
          <p:nvPr/>
        </p:nvPicPr>
        <p:blipFill>
          <a:blip r:embed="rId3">
            <a:alphaModFix/>
          </a:blip>
          <a:stretch>
            <a:fillRect/>
          </a:stretch>
        </p:blipFill>
        <p:spPr>
          <a:xfrm>
            <a:off x="3576625" y="1855180"/>
            <a:ext cx="2047875" cy="1047750"/>
          </a:xfrm>
          <a:prstGeom prst="rect">
            <a:avLst/>
          </a:prstGeom>
          <a:noFill/>
          <a:ln>
            <a:noFill/>
          </a:ln>
        </p:spPr>
      </p:pic>
    </p:spTree>
  </p:cSld>
  <p:clrMapOvr>
    <a:masterClrMapping/>
  </p:clrMapOvr>
</p:sld>
</file>

<file path=ppt/slides/slide1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00" name="Shape 2100"/>
        <p:cNvGrpSpPr/>
        <p:nvPr/>
      </p:nvGrpSpPr>
      <p:grpSpPr>
        <a:xfrm>
          <a:off x="0" y="0"/>
          <a:ext cx="0" cy="0"/>
          <a:chOff x="0" y="0"/>
          <a:chExt cx="0" cy="0"/>
        </a:xfrm>
      </p:grpSpPr>
      <p:sp>
        <p:nvSpPr>
          <p:cNvPr id="2101" name="Google Shape;2101;p226"/>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How Many Do You See: Ten-Frames</a:t>
            </a:r>
            <a:endParaRPr b="0" sz="2800">
              <a:solidFill>
                <a:schemeClr val="accent5"/>
              </a:solidFill>
              <a:latin typeface="Hepta Slab"/>
              <a:ea typeface="Hepta Slab"/>
              <a:cs typeface="Hepta Slab"/>
              <a:sym typeface="Hepta Slab"/>
            </a:endParaRPr>
          </a:p>
        </p:txBody>
      </p:sp>
      <p:sp>
        <p:nvSpPr>
          <p:cNvPr id="2102" name="Google Shape;2102;p22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03" name="Google Shape;2103;p226"/>
          <p:cNvSpPr/>
          <p:nvPr/>
        </p:nvSpPr>
        <p:spPr>
          <a:xfrm rot="913624">
            <a:off x="5963097" y="24506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226"/>
          <p:cNvSpPr txBox="1"/>
          <p:nvPr/>
        </p:nvSpPr>
        <p:spPr>
          <a:xfrm rot="845611">
            <a:off x="6288123" y="25113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
        <p:nvSpPr>
          <p:cNvPr id="2105" name="Google Shape;2105;p226"/>
          <p:cNvSpPr/>
          <p:nvPr/>
        </p:nvSpPr>
        <p:spPr>
          <a:xfrm rot="-567788">
            <a:off x="644240" y="15800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226"/>
          <p:cNvSpPr txBox="1"/>
          <p:nvPr/>
        </p:nvSpPr>
        <p:spPr>
          <a:xfrm rot="-622673">
            <a:off x="1028025" y="16407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pic>
        <p:nvPicPr>
          <p:cNvPr id="2107" name="Google Shape;2107;p226"/>
          <p:cNvPicPr preferRelativeResize="0"/>
          <p:nvPr/>
        </p:nvPicPr>
        <p:blipFill>
          <a:blip r:embed="rId3">
            <a:alphaModFix/>
          </a:blip>
          <a:stretch>
            <a:fillRect/>
          </a:stretch>
        </p:blipFill>
        <p:spPr>
          <a:xfrm>
            <a:off x="3407750" y="2033555"/>
            <a:ext cx="2114550" cy="1009650"/>
          </a:xfrm>
          <a:prstGeom prst="rect">
            <a:avLst/>
          </a:prstGeom>
          <a:noFill/>
          <a:ln>
            <a:noFill/>
          </a:ln>
        </p:spPr>
      </p:pic>
    </p:spTree>
  </p:cSld>
  <p:clrMapOvr>
    <a:masterClrMapping/>
  </p:clrMapOvr>
</p:sld>
</file>

<file path=ppt/slides/slide1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11" name="Shape 2111"/>
        <p:cNvGrpSpPr/>
        <p:nvPr/>
      </p:nvGrpSpPr>
      <p:grpSpPr>
        <a:xfrm>
          <a:off x="0" y="0"/>
          <a:ext cx="0" cy="0"/>
          <a:chOff x="0" y="0"/>
          <a:chExt cx="0" cy="0"/>
        </a:xfrm>
      </p:grpSpPr>
      <p:sp>
        <p:nvSpPr>
          <p:cNvPr id="2112" name="Google Shape;2112;p227"/>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How Many Do You See: Ten-Frames</a:t>
            </a:r>
            <a:endParaRPr b="0" sz="2800">
              <a:solidFill>
                <a:schemeClr val="accent5"/>
              </a:solidFill>
              <a:latin typeface="Hepta Slab"/>
              <a:ea typeface="Hepta Slab"/>
              <a:cs typeface="Hepta Slab"/>
              <a:sym typeface="Hepta Slab"/>
            </a:endParaRPr>
          </a:p>
        </p:txBody>
      </p:sp>
      <p:sp>
        <p:nvSpPr>
          <p:cNvPr id="2113" name="Google Shape;2113;p22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14" name="Google Shape;2114;p227"/>
          <p:cNvSpPr/>
          <p:nvPr/>
        </p:nvSpPr>
        <p:spPr>
          <a:xfrm rot="913624">
            <a:off x="5963097" y="24506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227"/>
          <p:cNvSpPr txBox="1"/>
          <p:nvPr/>
        </p:nvSpPr>
        <p:spPr>
          <a:xfrm rot="845611">
            <a:off x="6288123" y="25113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
        <p:nvSpPr>
          <p:cNvPr id="2116" name="Google Shape;2116;p227"/>
          <p:cNvSpPr/>
          <p:nvPr/>
        </p:nvSpPr>
        <p:spPr>
          <a:xfrm rot="-567788">
            <a:off x="644240" y="15800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227"/>
          <p:cNvSpPr txBox="1"/>
          <p:nvPr/>
        </p:nvSpPr>
        <p:spPr>
          <a:xfrm rot="-622673">
            <a:off x="1028025" y="16407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pic>
        <p:nvPicPr>
          <p:cNvPr id="2118" name="Google Shape;2118;p227"/>
          <p:cNvPicPr preferRelativeResize="0"/>
          <p:nvPr/>
        </p:nvPicPr>
        <p:blipFill>
          <a:blip r:embed="rId3">
            <a:alphaModFix/>
          </a:blip>
          <a:stretch>
            <a:fillRect/>
          </a:stretch>
        </p:blipFill>
        <p:spPr>
          <a:xfrm>
            <a:off x="3548063" y="1905130"/>
            <a:ext cx="2047875" cy="1066800"/>
          </a:xfrm>
          <a:prstGeom prst="rect">
            <a:avLst/>
          </a:prstGeom>
          <a:noFill/>
          <a:ln>
            <a:noFill/>
          </a:ln>
        </p:spPr>
      </p:pic>
    </p:spTree>
  </p:cSld>
  <p:clrMapOvr>
    <a:masterClrMapping/>
  </p:clrMapOvr>
</p:sld>
</file>

<file path=ppt/slides/slide1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22" name="Shape 2122"/>
        <p:cNvGrpSpPr/>
        <p:nvPr/>
      </p:nvGrpSpPr>
      <p:grpSpPr>
        <a:xfrm>
          <a:off x="0" y="0"/>
          <a:ext cx="0" cy="0"/>
          <a:chOff x="0" y="0"/>
          <a:chExt cx="0" cy="0"/>
        </a:xfrm>
      </p:grpSpPr>
      <p:sp>
        <p:nvSpPr>
          <p:cNvPr id="2123" name="Google Shape;2123;p228"/>
          <p:cNvSpPr txBox="1"/>
          <p:nvPr>
            <p:ph type="ctrTitle"/>
          </p:nvPr>
        </p:nvSpPr>
        <p:spPr>
          <a:xfrm>
            <a:off x="501275" y="600625"/>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Let’s Write Story Problems (Part 1)</a:t>
            </a:r>
            <a:endParaRPr b="0" sz="3000">
              <a:solidFill>
                <a:schemeClr val="accent5"/>
              </a:solidFill>
              <a:latin typeface="Hepta Slab"/>
              <a:ea typeface="Hepta Slab"/>
              <a:cs typeface="Hepta Slab"/>
              <a:sym typeface="Hepta Slab"/>
            </a:endParaRPr>
          </a:p>
        </p:txBody>
      </p:sp>
      <p:sp>
        <p:nvSpPr>
          <p:cNvPr id="2124" name="Google Shape;2124;p2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125" name="Google Shape;2125;p228"/>
          <p:cNvPicPr preferRelativeResize="0"/>
          <p:nvPr/>
        </p:nvPicPr>
        <p:blipFill>
          <a:blip r:embed="rId3">
            <a:alphaModFix/>
          </a:blip>
          <a:stretch>
            <a:fillRect/>
          </a:stretch>
        </p:blipFill>
        <p:spPr>
          <a:xfrm>
            <a:off x="2382750" y="1290025"/>
            <a:ext cx="4083888" cy="2594625"/>
          </a:xfrm>
          <a:prstGeom prst="rect">
            <a:avLst/>
          </a:prstGeom>
          <a:noFill/>
          <a:ln cap="flat" cmpd="sng" w="19050">
            <a:solidFill>
              <a:schemeClr val="dk2"/>
            </a:solidFill>
            <a:prstDash val="solid"/>
            <a:round/>
            <a:headEnd len="sm" w="sm" type="none"/>
            <a:tailEnd len="sm" w="sm" type="none"/>
          </a:ln>
        </p:spPr>
      </p:pic>
      <p:pic>
        <p:nvPicPr>
          <p:cNvPr id="2126" name="Google Shape;2126;p228"/>
          <p:cNvPicPr preferRelativeResize="0"/>
          <p:nvPr/>
        </p:nvPicPr>
        <p:blipFill>
          <a:blip r:embed="rId4">
            <a:alphaModFix/>
          </a:blip>
          <a:stretch>
            <a:fillRect/>
          </a:stretch>
        </p:blipFill>
        <p:spPr>
          <a:xfrm>
            <a:off x="238000" y="4022775"/>
            <a:ext cx="4171195" cy="954050"/>
          </a:xfrm>
          <a:prstGeom prst="rect">
            <a:avLst/>
          </a:prstGeom>
          <a:noFill/>
          <a:ln cap="flat" cmpd="sng" w="19050">
            <a:solidFill>
              <a:schemeClr val="dk2"/>
            </a:solidFill>
            <a:prstDash val="solid"/>
            <a:round/>
            <a:headEnd len="sm" w="sm" type="none"/>
            <a:tailEnd len="sm" w="sm" type="none"/>
          </a:ln>
        </p:spPr>
      </p:pic>
      <p:pic>
        <p:nvPicPr>
          <p:cNvPr id="2127" name="Google Shape;2127;p228"/>
          <p:cNvPicPr preferRelativeResize="0"/>
          <p:nvPr/>
        </p:nvPicPr>
        <p:blipFill>
          <a:blip r:embed="rId5">
            <a:alphaModFix/>
          </a:blip>
          <a:stretch>
            <a:fillRect/>
          </a:stretch>
        </p:blipFill>
        <p:spPr>
          <a:xfrm>
            <a:off x="4542222" y="4040975"/>
            <a:ext cx="4247600" cy="917650"/>
          </a:xfrm>
          <a:prstGeom prst="rect">
            <a:avLst/>
          </a:prstGeom>
          <a:noFill/>
          <a:ln cap="flat" cmpd="sng" w="19050">
            <a:solidFill>
              <a:schemeClr val="dk2"/>
            </a:solidFill>
            <a:prstDash val="solid"/>
            <a:round/>
            <a:headEnd len="sm" w="sm" type="none"/>
            <a:tailEnd len="sm" w="sm" type="none"/>
          </a:ln>
        </p:spPr>
      </p:pic>
      <p:pic>
        <p:nvPicPr>
          <p:cNvPr id="2128" name="Google Shape;2128;p228"/>
          <p:cNvPicPr preferRelativeResize="0"/>
          <p:nvPr/>
        </p:nvPicPr>
        <p:blipFill>
          <a:blip r:embed="rId6">
            <a:alphaModFix/>
          </a:blip>
          <a:stretch>
            <a:fillRect/>
          </a:stretch>
        </p:blipFill>
        <p:spPr>
          <a:xfrm>
            <a:off x="688075" y="1384425"/>
            <a:ext cx="1287300" cy="2374650"/>
          </a:xfrm>
          <a:prstGeom prst="rect">
            <a:avLst/>
          </a:prstGeom>
          <a:noFill/>
          <a:ln>
            <a:noFill/>
          </a:ln>
        </p:spPr>
      </p:pic>
      <p:pic>
        <p:nvPicPr>
          <p:cNvPr id="2129" name="Google Shape;2129;p228"/>
          <p:cNvPicPr preferRelativeResize="0"/>
          <p:nvPr/>
        </p:nvPicPr>
        <p:blipFill>
          <a:blip r:embed="rId7">
            <a:alphaModFix/>
          </a:blip>
          <a:stretch>
            <a:fillRect/>
          </a:stretch>
        </p:blipFill>
        <p:spPr>
          <a:xfrm>
            <a:off x="6874025" y="1361663"/>
            <a:ext cx="1138600" cy="2451350"/>
          </a:xfrm>
          <a:prstGeom prst="rect">
            <a:avLst/>
          </a:prstGeom>
          <a:noFill/>
          <a:ln>
            <a:noFill/>
          </a:ln>
        </p:spPr>
      </p:pic>
    </p:spTree>
  </p:cSld>
  <p:clrMapOvr>
    <a:masterClrMapping/>
  </p:clrMapOvr>
</p:sld>
</file>

<file path=ppt/slides/slide2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33" name="Shape 2133"/>
        <p:cNvGrpSpPr/>
        <p:nvPr/>
      </p:nvGrpSpPr>
      <p:grpSpPr>
        <a:xfrm>
          <a:off x="0" y="0"/>
          <a:ext cx="0" cy="0"/>
          <a:chOff x="0" y="0"/>
          <a:chExt cx="0" cy="0"/>
        </a:xfrm>
      </p:grpSpPr>
      <p:sp>
        <p:nvSpPr>
          <p:cNvPr id="2134" name="Google Shape;2134;p229"/>
          <p:cNvSpPr txBox="1"/>
          <p:nvPr>
            <p:ph type="ctrTitle"/>
          </p:nvPr>
        </p:nvSpPr>
        <p:spPr>
          <a:xfrm>
            <a:off x="509100" y="540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Let’s Write Story Problems (Part 2)</a:t>
            </a:r>
            <a:endParaRPr b="0" sz="2800">
              <a:solidFill>
                <a:schemeClr val="accent5"/>
              </a:solidFill>
              <a:latin typeface="Hepta Slab"/>
              <a:ea typeface="Hepta Slab"/>
              <a:cs typeface="Hepta Slab"/>
              <a:sym typeface="Hepta Slab"/>
            </a:endParaRPr>
          </a:p>
        </p:txBody>
      </p:sp>
      <p:sp>
        <p:nvSpPr>
          <p:cNvPr id="2135" name="Google Shape;2135;p2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136" name="Google Shape;2136;p229"/>
          <p:cNvPicPr preferRelativeResize="0"/>
          <p:nvPr/>
        </p:nvPicPr>
        <p:blipFill>
          <a:blip r:embed="rId3">
            <a:alphaModFix/>
          </a:blip>
          <a:stretch>
            <a:fillRect/>
          </a:stretch>
        </p:blipFill>
        <p:spPr>
          <a:xfrm>
            <a:off x="851525" y="1259496"/>
            <a:ext cx="7305675" cy="933450"/>
          </a:xfrm>
          <a:prstGeom prst="rect">
            <a:avLst/>
          </a:prstGeom>
          <a:noFill/>
          <a:ln cap="flat" cmpd="sng" w="19050">
            <a:solidFill>
              <a:schemeClr val="dk2"/>
            </a:solidFill>
            <a:prstDash val="solid"/>
            <a:round/>
            <a:headEnd len="sm" w="sm" type="none"/>
            <a:tailEnd len="sm" w="sm" type="none"/>
          </a:ln>
        </p:spPr>
      </p:pic>
      <p:pic>
        <p:nvPicPr>
          <p:cNvPr id="2137" name="Google Shape;2137;p229"/>
          <p:cNvPicPr preferRelativeResize="0"/>
          <p:nvPr/>
        </p:nvPicPr>
        <p:blipFill>
          <a:blip r:embed="rId4">
            <a:alphaModFix/>
          </a:blip>
          <a:stretch>
            <a:fillRect/>
          </a:stretch>
        </p:blipFill>
        <p:spPr>
          <a:xfrm>
            <a:off x="851525" y="2687771"/>
            <a:ext cx="7248525" cy="561975"/>
          </a:xfrm>
          <a:prstGeom prst="rect">
            <a:avLst/>
          </a:prstGeom>
          <a:noFill/>
          <a:ln cap="flat" cmpd="sng" w="19050">
            <a:solidFill>
              <a:schemeClr val="dk2"/>
            </a:solidFill>
            <a:prstDash val="solid"/>
            <a:round/>
            <a:headEnd len="sm" w="sm" type="none"/>
            <a:tailEnd len="sm" w="sm" type="none"/>
          </a:ln>
        </p:spPr>
      </p:pic>
      <p:pic>
        <p:nvPicPr>
          <p:cNvPr id="2138" name="Google Shape;2138;p229"/>
          <p:cNvPicPr preferRelativeResize="0"/>
          <p:nvPr/>
        </p:nvPicPr>
        <p:blipFill>
          <a:blip r:embed="rId5">
            <a:alphaModFix/>
          </a:blip>
          <a:stretch>
            <a:fillRect/>
          </a:stretch>
        </p:blipFill>
        <p:spPr>
          <a:xfrm>
            <a:off x="851513" y="3473521"/>
            <a:ext cx="2562225" cy="742950"/>
          </a:xfrm>
          <a:prstGeom prst="rect">
            <a:avLst/>
          </a:prstGeom>
          <a:noFill/>
          <a:ln cap="flat" cmpd="sng" w="19050">
            <a:solidFill>
              <a:schemeClr val="dk2"/>
            </a:solidFill>
            <a:prstDash val="solid"/>
            <a:round/>
            <a:headEnd len="sm" w="sm" type="none"/>
            <a:tailEnd len="sm" w="sm" type="none"/>
          </a:ln>
        </p:spPr>
      </p:pic>
      <p:pic>
        <p:nvPicPr>
          <p:cNvPr id="2139" name="Google Shape;2139;p229"/>
          <p:cNvPicPr preferRelativeResize="0"/>
          <p:nvPr/>
        </p:nvPicPr>
        <p:blipFill>
          <a:blip r:embed="rId6">
            <a:alphaModFix/>
          </a:blip>
          <a:stretch>
            <a:fillRect/>
          </a:stretch>
        </p:blipFill>
        <p:spPr>
          <a:xfrm>
            <a:off x="3666047" y="3380725"/>
            <a:ext cx="3391866" cy="1246525"/>
          </a:xfrm>
          <a:prstGeom prst="rect">
            <a:avLst/>
          </a:prstGeom>
          <a:noFill/>
          <a:ln cap="flat" cmpd="sng" w="19050">
            <a:solidFill>
              <a:schemeClr val="dk2"/>
            </a:solidFill>
            <a:prstDash val="solid"/>
            <a:round/>
            <a:headEnd len="sm" w="sm" type="none"/>
            <a:tailEnd len="sm" w="sm" type="none"/>
          </a:ln>
        </p:spPr>
      </p:pic>
      <p:pic>
        <p:nvPicPr>
          <p:cNvPr id="2140" name="Google Shape;2140;p229"/>
          <p:cNvPicPr preferRelativeResize="0"/>
          <p:nvPr/>
        </p:nvPicPr>
        <p:blipFill>
          <a:blip r:embed="rId7">
            <a:alphaModFix/>
          </a:blip>
          <a:stretch>
            <a:fillRect/>
          </a:stretch>
        </p:blipFill>
        <p:spPr>
          <a:xfrm>
            <a:off x="5517394" y="4469853"/>
            <a:ext cx="3391875" cy="41939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44" name="Shape 2144"/>
        <p:cNvGrpSpPr/>
        <p:nvPr/>
      </p:nvGrpSpPr>
      <p:grpSpPr>
        <a:xfrm>
          <a:off x="0" y="0"/>
          <a:ext cx="0" cy="0"/>
          <a:chOff x="0" y="0"/>
          <a:chExt cx="0" cy="0"/>
        </a:xfrm>
      </p:grpSpPr>
      <p:sp>
        <p:nvSpPr>
          <p:cNvPr id="2145" name="Google Shape;2145;p23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146" name="Google Shape;2146;p230"/>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2147" name="Google Shape;2147;p230"/>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2148" name="Google Shape;2148;p230"/>
          <p:cNvSpPr txBox="1"/>
          <p:nvPr/>
        </p:nvSpPr>
        <p:spPr>
          <a:xfrm>
            <a:off x="1285088"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2149" name="Google Shape;2149;p230"/>
          <p:cNvPicPr preferRelativeResize="0"/>
          <p:nvPr/>
        </p:nvPicPr>
        <p:blipFill>
          <a:blip r:embed="rId3">
            <a:alphaModFix/>
          </a:blip>
          <a:stretch>
            <a:fillRect/>
          </a:stretch>
        </p:blipFill>
        <p:spPr>
          <a:xfrm>
            <a:off x="3310665" y="1988375"/>
            <a:ext cx="2522675" cy="2232050"/>
          </a:xfrm>
          <a:prstGeom prst="rect">
            <a:avLst/>
          </a:prstGeom>
          <a:noFill/>
          <a:ln>
            <a:noFill/>
          </a:ln>
        </p:spPr>
      </p:pic>
      <p:sp>
        <p:nvSpPr>
          <p:cNvPr id="2150" name="Google Shape;2150;p230"/>
          <p:cNvSpPr/>
          <p:nvPr/>
        </p:nvSpPr>
        <p:spPr>
          <a:xfrm flipH="1">
            <a:off x="1092505" y="969813"/>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230"/>
          <p:cNvSpPr txBox="1"/>
          <p:nvPr/>
        </p:nvSpPr>
        <p:spPr>
          <a:xfrm>
            <a:off x="1200100" y="1250363"/>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Which equations represent this story problem?</a:t>
            </a:r>
            <a:endParaRPr sz="1300">
              <a:latin typeface="Livvic"/>
              <a:ea typeface="Livvic"/>
              <a:cs typeface="Livvic"/>
              <a:sym typeface="Livvic"/>
            </a:endParaRPr>
          </a:p>
        </p:txBody>
      </p:sp>
      <p:sp>
        <p:nvSpPr>
          <p:cNvPr id="2152" name="Google Shape;2152;p230"/>
          <p:cNvSpPr/>
          <p:nvPr/>
        </p:nvSpPr>
        <p:spPr>
          <a:xfrm>
            <a:off x="6274280" y="1179263"/>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230"/>
          <p:cNvSpPr txBox="1"/>
          <p:nvPr/>
        </p:nvSpPr>
        <p:spPr>
          <a:xfrm>
            <a:off x="6381875" y="1459813"/>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 What is an equation with an unknown value that represents this story problem?</a:t>
            </a:r>
            <a:endParaRPr sz="1300">
              <a:latin typeface="Livvic"/>
              <a:ea typeface="Livvic"/>
              <a:cs typeface="Livvic"/>
              <a:sym typeface="Livvic"/>
            </a:endParaRPr>
          </a:p>
        </p:txBody>
      </p:sp>
    </p:spTree>
  </p:cSld>
  <p:clrMapOvr>
    <a:masterClrMapping/>
  </p:clrMapOvr>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157" name="Shape 2157"/>
        <p:cNvGrpSpPr/>
        <p:nvPr/>
      </p:nvGrpSpPr>
      <p:grpSpPr>
        <a:xfrm>
          <a:off x="0" y="0"/>
          <a:ext cx="0" cy="0"/>
          <a:chOff x="0" y="0"/>
          <a:chExt cx="0" cy="0"/>
        </a:xfrm>
      </p:grpSpPr>
      <p:sp>
        <p:nvSpPr>
          <p:cNvPr id="2158" name="Google Shape;2158;p231"/>
          <p:cNvSpPr txBox="1"/>
          <p:nvPr>
            <p:ph idx="1" type="body"/>
          </p:nvPr>
        </p:nvSpPr>
        <p:spPr>
          <a:xfrm>
            <a:off x="744650" y="-92475"/>
            <a:ext cx="7549200" cy="31092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1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2159" name="Google Shape;2159;p231"/>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231"/>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231"/>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231"/>
          <p:cNvSpPr txBox="1"/>
          <p:nvPr/>
        </p:nvSpPr>
        <p:spPr>
          <a:xfrm>
            <a:off x="650125" y="1467200"/>
            <a:ext cx="7982700" cy="479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We learned about equations where a number is missing and related them to story problems.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We thought about how addition and subtraction are related by solving story problems.</a:t>
            </a:r>
            <a:endParaRPr/>
          </a:p>
        </p:txBody>
      </p:sp>
      <p:pic>
        <p:nvPicPr>
          <p:cNvPr id="2163" name="Google Shape;2163;p231"/>
          <p:cNvPicPr preferRelativeResize="0"/>
          <p:nvPr/>
        </p:nvPicPr>
        <p:blipFill>
          <a:blip r:embed="rId3">
            <a:alphaModFix/>
          </a:blip>
          <a:stretch>
            <a:fillRect/>
          </a:stretch>
        </p:blipFill>
        <p:spPr>
          <a:xfrm>
            <a:off x="1413346" y="1863721"/>
            <a:ext cx="3096175" cy="1001525"/>
          </a:xfrm>
          <a:prstGeom prst="rect">
            <a:avLst/>
          </a:prstGeom>
          <a:noFill/>
          <a:ln cap="flat" cmpd="sng" w="19050">
            <a:solidFill>
              <a:schemeClr val="dk2"/>
            </a:solidFill>
            <a:prstDash val="solid"/>
            <a:round/>
            <a:headEnd len="sm" w="sm" type="none"/>
            <a:tailEnd len="sm" w="sm" type="none"/>
          </a:ln>
        </p:spPr>
      </p:pic>
      <p:pic>
        <p:nvPicPr>
          <p:cNvPr id="2164" name="Google Shape;2164;p231"/>
          <p:cNvPicPr preferRelativeResize="0"/>
          <p:nvPr/>
        </p:nvPicPr>
        <p:blipFill>
          <a:blip r:embed="rId4">
            <a:alphaModFix/>
          </a:blip>
          <a:stretch>
            <a:fillRect/>
          </a:stretch>
        </p:blipFill>
        <p:spPr>
          <a:xfrm>
            <a:off x="5322673" y="1896735"/>
            <a:ext cx="1420550" cy="935500"/>
          </a:xfrm>
          <a:prstGeom prst="rect">
            <a:avLst/>
          </a:prstGeom>
          <a:noFill/>
          <a:ln cap="flat" cmpd="sng" w="19050">
            <a:solidFill>
              <a:schemeClr val="dk2"/>
            </a:solidFill>
            <a:prstDash val="solid"/>
            <a:round/>
            <a:headEnd len="sm" w="sm" type="none"/>
            <a:tailEnd len="sm" w="sm" type="none"/>
          </a:ln>
        </p:spPr>
      </p:pic>
      <p:pic>
        <p:nvPicPr>
          <p:cNvPr id="2165" name="Google Shape;2165;p231"/>
          <p:cNvPicPr preferRelativeResize="0"/>
          <p:nvPr/>
        </p:nvPicPr>
        <p:blipFill>
          <a:blip r:embed="rId5">
            <a:alphaModFix/>
          </a:blip>
          <a:stretch>
            <a:fillRect/>
          </a:stretch>
        </p:blipFill>
        <p:spPr>
          <a:xfrm>
            <a:off x="894325" y="3455900"/>
            <a:ext cx="3861995" cy="1001525"/>
          </a:xfrm>
          <a:prstGeom prst="rect">
            <a:avLst/>
          </a:prstGeom>
          <a:noFill/>
          <a:ln cap="flat" cmpd="sng" w="19050">
            <a:solidFill>
              <a:schemeClr val="dk2"/>
            </a:solidFill>
            <a:prstDash val="solid"/>
            <a:round/>
            <a:headEnd len="sm" w="sm" type="none"/>
            <a:tailEnd len="sm" w="sm" type="none"/>
          </a:ln>
        </p:spPr>
      </p:pic>
      <p:pic>
        <p:nvPicPr>
          <p:cNvPr id="2166" name="Google Shape;2166;p231"/>
          <p:cNvPicPr preferRelativeResize="0"/>
          <p:nvPr/>
        </p:nvPicPr>
        <p:blipFill>
          <a:blip r:embed="rId6">
            <a:alphaModFix/>
          </a:blip>
          <a:stretch>
            <a:fillRect/>
          </a:stretch>
        </p:blipFill>
        <p:spPr>
          <a:xfrm>
            <a:off x="5293949" y="3455900"/>
            <a:ext cx="2073679" cy="794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170" name="Shape 2170"/>
        <p:cNvGrpSpPr/>
        <p:nvPr/>
      </p:nvGrpSpPr>
      <p:grpSpPr>
        <a:xfrm>
          <a:off x="0" y="0"/>
          <a:ext cx="0" cy="0"/>
          <a:chOff x="0" y="0"/>
          <a:chExt cx="0" cy="0"/>
        </a:xfrm>
      </p:grpSpPr>
      <p:sp>
        <p:nvSpPr>
          <p:cNvPr id="2171" name="Google Shape;2171;p232"/>
          <p:cNvSpPr txBox="1"/>
          <p:nvPr>
            <p:ph type="ctrTitle"/>
          </p:nvPr>
        </p:nvSpPr>
        <p:spPr>
          <a:xfrm>
            <a:off x="1583550" y="1338750"/>
            <a:ext cx="59769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Center Day 4 (Optional)</a:t>
            </a:r>
            <a:endParaRPr sz="4400">
              <a:solidFill>
                <a:srgbClr val="434343"/>
              </a:solidFill>
              <a:latin typeface="Hepta Slab"/>
              <a:ea typeface="Hepta Slab"/>
              <a:cs typeface="Hepta Slab"/>
              <a:sym typeface="Hepta Slab"/>
            </a:endParaRPr>
          </a:p>
        </p:txBody>
      </p:sp>
      <p:sp>
        <p:nvSpPr>
          <p:cNvPr id="2172" name="Google Shape;2172;p232"/>
          <p:cNvSpPr txBox="1"/>
          <p:nvPr/>
        </p:nvSpPr>
        <p:spPr>
          <a:xfrm>
            <a:off x="2698200" y="2828450"/>
            <a:ext cx="4798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play games to practice adding and subtracting.</a:t>
            </a:r>
            <a:endParaRPr>
              <a:latin typeface="Quicksand"/>
              <a:ea typeface="Quicksand"/>
              <a:cs typeface="Quicksand"/>
              <a:sym typeface="Quicksand"/>
            </a:endParaRPr>
          </a:p>
        </p:txBody>
      </p:sp>
      <p:sp>
        <p:nvSpPr>
          <p:cNvPr id="2173" name="Google Shape;2173;p232"/>
          <p:cNvSpPr/>
          <p:nvPr/>
        </p:nvSpPr>
        <p:spPr>
          <a:xfrm>
            <a:off x="22094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23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1.OA.C.6, 1.OA.D.8 </a:t>
            </a:r>
            <a:endParaRPr sz="1100">
              <a:latin typeface="Quicksand"/>
              <a:ea typeface="Quicksand"/>
              <a:cs typeface="Quicksand"/>
              <a:sym typeface="Quicksand"/>
            </a:endParaRPr>
          </a:p>
        </p:txBody>
      </p:sp>
      <p:sp>
        <p:nvSpPr>
          <p:cNvPr id="2175" name="Google Shape;2175;p232"/>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79" name="Shape 2179"/>
        <p:cNvGrpSpPr/>
        <p:nvPr/>
      </p:nvGrpSpPr>
      <p:grpSpPr>
        <a:xfrm>
          <a:off x="0" y="0"/>
          <a:ext cx="0" cy="0"/>
          <a:chOff x="0" y="0"/>
          <a:chExt cx="0" cy="0"/>
        </a:xfrm>
      </p:grpSpPr>
      <p:sp>
        <p:nvSpPr>
          <p:cNvPr id="2180" name="Google Shape;2180;p233"/>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Missing Values</a:t>
            </a:r>
            <a:endParaRPr b="0" sz="2800">
              <a:solidFill>
                <a:schemeClr val="accent5"/>
              </a:solidFill>
              <a:latin typeface="Hepta Slab"/>
              <a:ea typeface="Hepta Slab"/>
              <a:cs typeface="Hepta Slab"/>
              <a:sym typeface="Hepta Slab"/>
            </a:endParaRPr>
          </a:p>
        </p:txBody>
      </p:sp>
      <p:sp>
        <p:nvSpPr>
          <p:cNvPr id="2181" name="Google Shape;2181;p23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82" name="Google Shape;2182;p233"/>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233"/>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184" name="Google Shape;2184;p233"/>
          <p:cNvPicPr preferRelativeResize="0"/>
          <p:nvPr/>
        </p:nvPicPr>
        <p:blipFill>
          <a:blip r:embed="rId3">
            <a:alphaModFix/>
          </a:blip>
          <a:stretch>
            <a:fillRect/>
          </a:stretch>
        </p:blipFill>
        <p:spPr>
          <a:xfrm>
            <a:off x="4081070" y="1927427"/>
            <a:ext cx="2360875" cy="752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88" name="Shape 2188"/>
        <p:cNvGrpSpPr/>
        <p:nvPr/>
      </p:nvGrpSpPr>
      <p:grpSpPr>
        <a:xfrm>
          <a:off x="0" y="0"/>
          <a:ext cx="0" cy="0"/>
          <a:chOff x="0" y="0"/>
          <a:chExt cx="0" cy="0"/>
        </a:xfrm>
      </p:grpSpPr>
      <p:sp>
        <p:nvSpPr>
          <p:cNvPr id="2189" name="Google Shape;2189;p234"/>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Methods </a:t>
            </a:r>
            <a:endParaRPr b="0" sz="2800">
              <a:solidFill>
                <a:schemeClr val="accent5"/>
              </a:solidFill>
              <a:latin typeface="Hepta Slab"/>
              <a:ea typeface="Hepta Slab"/>
              <a:cs typeface="Hepta Slab"/>
              <a:sym typeface="Hepta Slab"/>
            </a:endParaRPr>
          </a:p>
        </p:txBody>
      </p:sp>
      <p:sp>
        <p:nvSpPr>
          <p:cNvPr id="2190" name="Google Shape;2190;p2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91" name="Google Shape;2191;p234"/>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234"/>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193" name="Google Shape;2193;p234"/>
          <p:cNvPicPr preferRelativeResize="0"/>
          <p:nvPr/>
        </p:nvPicPr>
        <p:blipFill>
          <a:blip r:embed="rId3">
            <a:alphaModFix/>
          </a:blip>
          <a:stretch>
            <a:fillRect/>
          </a:stretch>
        </p:blipFill>
        <p:spPr>
          <a:xfrm>
            <a:off x="4309347" y="1837064"/>
            <a:ext cx="1785551" cy="874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97" name="Shape 2197"/>
        <p:cNvGrpSpPr/>
        <p:nvPr/>
      </p:nvGrpSpPr>
      <p:grpSpPr>
        <a:xfrm>
          <a:off x="0" y="0"/>
          <a:ext cx="0" cy="0"/>
          <a:chOff x="0" y="0"/>
          <a:chExt cx="0" cy="0"/>
        </a:xfrm>
      </p:grpSpPr>
      <p:sp>
        <p:nvSpPr>
          <p:cNvPr id="2198" name="Google Shape;2198;p235"/>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Methods </a:t>
            </a:r>
            <a:endParaRPr b="0" sz="2800">
              <a:solidFill>
                <a:schemeClr val="accent5"/>
              </a:solidFill>
              <a:latin typeface="Hepta Slab"/>
              <a:ea typeface="Hepta Slab"/>
              <a:cs typeface="Hepta Slab"/>
              <a:sym typeface="Hepta Slab"/>
            </a:endParaRPr>
          </a:p>
        </p:txBody>
      </p:sp>
      <p:sp>
        <p:nvSpPr>
          <p:cNvPr id="2199" name="Google Shape;2199;p2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200" name="Google Shape;2200;p235"/>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235"/>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202" name="Google Shape;2202;p235"/>
          <p:cNvPicPr preferRelativeResize="0"/>
          <p:nvPr/>
        </p:nvPicPr>
        <p:blipFill>
          <a:blip r:embed="rId3">
            <a:alphaModFix/>
          </a:blip>
          <a:stretch>
            <a:fillRect/>
          </a:stretch>
        </p:blipFill>
        <p:spPr>
          <a:xfrm>
            <a:off x="4366422" y="2020151"/>
            <a:ext cx="1829700" cy="1023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06" name="Shape 2206"/>
        <p:cNvGrpSpPr/>
        <p:nvPr/>
      </p:nvGrpSpPr>
      <p:grpSpPr>
        <a:xfrm>
          <a:off x="0" y="0"/>
          <a:ext cx="0" cy="0"/>
          <a:chOff x="0" y="0"/>
          <a:chExt cx="0" cy="0"/>
        </a:xfrm>
      </p:grpSpPr>
      <p:sp>
        <p:nvSpPr>
          <p:cNvPr id="2207" name="Google Shape;2207;p236"/>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Methods </a:t>
            </a:r>
            <a:endParaRPr b="0" sz="2800">
              <a:solidFill>
                <a:schemeClr val="accent5"/>
              </a:solidFill>
              <a:latin typeface="Hepta Slab"/>
              <a:ea typeface="Hepta Slab"/>
              <a:cs typeface="Hepta Slab"/>
              <a:sym typeface="Hepta Slab"/>
            </a:endParaRPr>
          </a:p>
        </p:txBody>
      </p:sp>
      <p:sp>
        <p:nvSpPr>
          <p:cNvPr id="2208" name="Google Shape;2208;p2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209" name="Google Shape;2209;p236"/>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236"/>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211" name="Google Shape;2211;p236"/>
          <p:cNvPicPr preferRelativeResize="0"/>
          <p:nvPr/>
        </p:nvPicPr>
        <p:blipFill>
          <a:blip r:embed="rId3">
            <a:alphaModFix/>
          </a:blip>
          <a:stretch>
            <a:fillRect/>
          </a:stretch>
        </p:blipFill>
        <p:spPr>
          <a:xfrm>
            <a:off x="4259397" y="1977376"/>
            <a:ext cx="1932450" cy="1087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15" name="Shape 2215"/>
        <p:cNvGrpSpPr/>
        <p:nvPr/>
      </p:nvGrpSpPr>
      <p:grpSpPr>
        <a:xfrm>
          <a:off x="0" y="0"/>
          <a:ext cx="0" cy="0"/>
          <a:chOff x="0" y="0"/>
          <a:chExt cx="0" cy="0"/>
        </a:xfrm>
      </p:grpSpPr>
      <p:sp>
        <p:nvSpPr>
          <p:cNvPr id="2216" name="Google Shape;2216;p237"/>
          <p:cNvSpPr txBox="1"/>
          <p:nvPr>
            <p:ph type="ctrTitle"/>
          </p:nvPr>
        </p:nvSpPr>
        <p:spPr>
          <a:xfrm>
            <a:off x="459700" y="6458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Centers: Introduce Capture Squares, Add Within 10</a:t>
            </a:r>
            <a:endParaRPr b="0" sz="2400">
              <a:solidFill>
                <a:schemeClr val="accent5"/>
              </a:solidFill>
              <a:latin typeface="Hepta Slab"/>
              <a:ea typeface="Hepta Slab"/>
              <a:cs typeface="Hepta Slab"/>
              <a:sym typeface="Hepta Slab"/>
            </a:endParaRPr>
          </a:p>
        </p:txBody>
      </p:sp>
      <p:sp>
        <p:nvSpPr>
          <p:cNvPr id="2217" name="Google Shape;2217;p2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218" name="Google Shape;2218;p237"/>
          <p:cNvPicPr preferRelativeResize="0"/>
          <p:nvPr/>
        </p:nvPicPr>
        <p:blipFill>
          <a:blip r:embed="rId3">
            <a:alphaModFix/>
          </a:blip>
          <a:stretch>
            <a:fillRect/>
          </a:stretch>
        </p:blipFill>
        <p:spPr>
          <a:xfrm>
            <a:off x="573850" y="1731149"/>
            <a:ext cx="4804149" cy="2042250"/>
          </a:xfrm>
          <a:prstGeom prst="rect">
            <a:avLst/>
          </a:prstGeom>
          <a:noFill/>
          <a:ln cap="flat" cmpd="sng" w="19050">
            <a:solidFill>
              <a:schemeClr val="dk2"/>
            </a:solidFill>
            <a:prstDash val="solid"/>
            <a:round/>
            <a:headEnd len="sm" w="sm" type="none"/>
            <a:tailEnd len="sm" w="sm" type="none"/>
          </a:ln>
        </p:spPr>
      </p:pic>
      <p:pic>
        <p:nvPicPr>
          <p:cNvPr id="2219" name="Google Shape;2219;p237"/>
          <p:cNvPicPr preferRelativeResize="0"/>
          <p:nvPr/>
        </p:nvPicPr>
        <p:blipFill>
          <a:blip r:embed="rId4">
            <a:alphaModFix/>
          </a:blip>
          <a:stretch>
            <a:fillRect/>
          </a:stretch>
        </p:blipFill>
        <p:spPr>
          <a:xfrm>
            <a:off x="5594625" y="1362550"/>
            <a:ext cx="3267850" cy="3217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23" name="Shape 2223"/>
        <p:cNvGrpSpPr/>
        <p:nvPr/>
      </p:nvGrpSpPr>
      <p:grpSpPr>
        <a:xfrm>
          <a:off x="0" y="0"/>
          <a:ext cx="0" cy="0"/>
          <a:chOff x="0" y="0"/>
          <a:chExt cx="0" cy="0"/>
        </a:xfrm>
      </p:grpSpPr>
      <p:sp>
        <p:nvSpPr>
          <p:cNvPr id="2224" name="Google Shape;2224;p238"/>
          <p:cNvSpPr txBox="1"/>
          <p:nvPr>
            <p:ph type="ctrTitle"/>
          </p:nvPr>
        </p:nvSpPr>
        <p:spPr>
          <a:xfrm>
            <a:off x="1433850" y="575700"/>
            <a:ext cx="6276300" cy="120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Today we learned two new games that we can play during center time.</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1800">
              <a:solidFill>
                <a:schemeClr val="accent5"/>
              </a:solidFill>
              <a:latin typeface="Hepta Slab"/>
              <a:ea typeface="Hepta Slab"/>
              <a:cs typeface="Hepta Slab"/>
              <a:sym typeface="Hepta Slab"/>
            </a:endParaRPr>
          </a:p>
        </p:txBody>
      </p:sp>
      <p:sp>
        <p:nvSpPr>
          <p:cNvPr id="2225" name="Google Shape;2225;p23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226" name="Google Shape;2226;p238"/>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2227" name="Google Shape;2227;p23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2228" name="Google Shape;2228;p238"/>
          <p:cNvSpPr txBox="1"/>
          <p:nvPr/>
        </p:nvSpPr>
        <p:spPr>
          <a:xfrm>
            <a:off x="1860900" y="3837400"/>
            <a:ext cx="52821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a:p>
        </p:txBody>
      </p:sp>
      <p:pic>
        <p:nvPicPr>
          <p:cNvPr id="2229" name="Google Shape;2229;p238"/>
          <p:cNvPicPr preferRelativeResize="0"/>
          <p:nvPr/>
        </p:nvPicPr>
        <p:blipFill>
          <a:blip r:embed="rId3">
            <a:alphaModFix/>
          </a:blip>
          <a:stretch>
            <a:fillRect/>
          </a:stretch>
        </p:blipFill>
        <p:spPr>
          <a:xfrm>
            <a:off x="3398175" y="2294325"/>
            <a:ext cx="2347641" cy="2077175"/>
          </a:xfrm>
          <a:prstGeom prst="rect">
            <a:avLst/>
          </a:prstGeom>
          <a:noFill/>
          <a:ln>
            <a:noFill/>
          </a:ln>
        </p:spPr>
      </p:pic>
      <p:sp>
        <p:nvSpPr>
          <p:cNvPr id="2230" name="Google Shape;2230;p238"/>
          <p:cNvSpPr/>
          <p:nvPr/>
        </p:nvSpPr>
        <p:spPr>
          <a:xfrm flipH="1">
            <a:off x="971060" y="1782300"/>
            <a:ext cx="2318940"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238"/>
          <p:cNvSpPr txBox="1"/>
          <p:nvPr/>
        </p:nvSpPr>
        <p:spPr>
          <a:xfrm>
            <a:off x="1371200" y="1902950"/>
            <a:ext cx="1580700" cy="11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t>How did you and your partner work together during centers? What went well? What can we continue to work on?</a:t>
            </a:r>
            <a:endParaRPr sz="1200"/>
          </a:p>
          <a:p>
            <a:pPr indent="0" lvl="0" marL="0" rtl="0" algn="ctr">
              <a:spcBef>
                <a:spcPts val="0"/>
              </a:spcBef>
              <a:spcAft>
                <a:spcPts val="0"/>
              </a:spcAft>
              <a:buNone/>
            </a:pPr>
            <a:r>
              <a:t/>
            </a:r>
            <a:endParaRPr sz="1200"/>
          </a:p>
        </p:txBody>
      </p:sp>
    </p:spTree>
  </p:cSld>
  <p:clrMapOvr>
    <a:masterClrMapping/>
  </p:clrMapOvr>
</p:sld>
</file>

<file path=ppt/slides/slide2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235" name="Shape 2235"/>
        <p:cNvGrpSpPr/>
        <p:nvPr/>
      </p:nvGrpSpPr>
      <p:grpSpPr>
        <a:xfrm>
          <a:off x="0" y="0"/>
          <a:ext cx="0" cy="0"/>
          <a:chOff x="0" y="0"/>
          <a:chExt cx="0" cy="0"/>
        </a:xfrm>
      </p:grpSpPr>
      <p:sp>
        <p:nvSpPr>
          <p:cNvPr id="2236" name="Google Shape;2236;p239"/>
          <p:cNvSpPr txBox="1"/>
          <p:nvPr>
            <p:ph type="ctrTitle"/>
          </p:nvPr>
        </p:nvSpPr>
        <p:spPr>
          <a:xfrm>
            <a:off x="1822050" y="1951200"/>
            <a:ext cx="6183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Story Problems and Equations </a:t>
            </a:r>
            <a:endParaRPr sz="3900">
              <a:solidFill>
                <a:srgbClr val="434343"/>
              </a:solidFill>
              <a:latin typeface="Hepta Slab"/>
              <a:ea typeface="Hepta Slab"/>
              <a:cs typeface="Hepta Slab"/>
              <a:sym typeface="Hepta Slab"/>
            </a:endParaRPr>
          </a:p>
        </p:txBody>
      </p:sp>
      <p:sp>
        <p:nvSpPr>
          <p:cNvPr id="2237" name="Google Shape;2237;p239"/>
          <p:cNvSpPr txBox="1"/>
          <p:nvPr/>
        </p:nvSpPr>
        <p:spPr>
          <a:xfrm>
            <a:off x="2698200" y="2958075"/>
            <a:ext cx="5307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write our own equations.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238" name="Google Shape;2238;p239"/>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23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 1.OA.B.4</a:t>
            </a:r>
            <a:endParaRPr sz="1100">
              <a:latin typeface="Quicksand"/>
              <a:ea typeface="Quicksand"/>
              <a:cs typeface="Quicksand"/>
              <a:sym typeface="Quicksand"/>
            </a:endParaRPr>
          </a:p>
        </p:txBody>
      </p:sp>
      <p:sp>
        <p:nvSpPr>
          <p:cNvPr id="2240" name="Google Shape;2240;p239"/>
          <p:cNvSpPr txBox="1"/>
          <p:nvPr/>
        </p:nvSpPr>
        <p:spPr>
          <a:xfrm>
            <a:off x="7605625" y="0"/>
            <a:ext cx="1538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44" name="Shape 2244"/>
        <p:cNvGrpSpPr/>
        <p:nvPr/>
      </p:nvGrpSpPr>
      <p:grpSpPr>
        <a:xfrm>
          <a:off x="0" y="0"/>
          <a:ext cx="0" cy="0"/>
          <a:chOff x="0" y="0"/>
          <a:chExt cx="0" cy="0"/>
        </a:xfrm>
      </p:grpSpPr>
      <p:sp>
        <p:nvSpPr>
          <p:cNvPr id="2245" name="Google Shape;2245;p240"/>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Notice and Wonder: Equations</a:t>
            </a:r>
            <a:endParaRPr b="0" sz="2800">
              <a:solidFill>
                <a:schemeClr val="accent5"/>
              </a:solidFill>
              <a:latin typeface="Hepta Slab"/>
              <a:ea typeface="Hepta Slab"/>
              <a:cs typeface="Hepta Slab"/>
              <a:sym typeface="Hepta Slab"/>
            </a:endParaRPr>
          </a:p>
        </p:txBody>
      </p:sp>
      <p:sp>
        <p:nvSpPr>
          <p:cNvPr id="2246" name="Google Shape;2246;p24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247" name="Google Shape;2247;p240"/>
          <p:cNvSpPr/>
          <p:nvPr/>
        </p:nvSpPr>
        <p:spPr>
          <a:xfrm rot="913624">
            <a:off x="5963097" y="24506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240"/>
          <p:cNvSpPr txBox="1"/>
          <p:nvPr/>
        </p:nvSpPr>
        <p:spPr>
          <a:xfrm rot="845611">
            <a:off x="6288123" y="25113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wonder?</a:t>
            </a:r>
            <a:endParaRPr sz="1900">
              <a:solidFill>
                <a:srgbClr val="0097A7"/>
              </a:solidFill>
              <a:latin typeface="Caveat Brush"/>
              <a:ea typeface="Caveat Brush"/>
              <a:cs typeface="Caveat Brush"/>
              <a:sym typeface="Caveat Brush"/>
            </a:endParaRPr>
          </a:p>
        </p:txBody>
      </p:sp>
      <p:sp>
        <p:nvSpPr>
          <p:cNvPr id="2249" name="Google Shape;2249;p240"/>
          <p:cNvSpPr/>
          <p:nvPr/>
        </p:nvSpPr>
        <p:spPr>
          <a:xfrm rot="-567788">
            <a:off x="644240" y="15800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240"/>
          <p:cNvSpPr txBox="1"/>
          <p:nvPr/>
        </p:nvSpPr>
        <p:spPr>
          <a:xfrm rot="-622673">
            <a:off x="1028025" y="16407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notice?</a:t>
            </a:r>
            <a:endParaRPr sz="1900">
              <a:solidFill>
                <a:srgbClr val="0097A7"/>
              </a:solidFill>
              <a:latin typeface="Caveat Brush"/>
              <a:ea typeface="Caveat Brush"/>
              <a:cs typeface="Caveat Brush"/>
              <a:sym typeface="Caveat Brush"/>
            </a:endParaRPr>
          </a:p>
        </p:txBody>
      </p:sp>
      <p:pic>
        <p:nvPicPr>
          <p:cNvPr id="2251" name="Google Shape;2251;p240"/>
          <p:cNvPicPr preferRelativeResize="0"/>
          <p:nvPr/>
        </p:nvPicPr>
        <p:blipFill>
          <a:blip r:embed="rId3">
            <a:alphaModFix/>
          </a:blip>
          <a:stretch>
            <a:fillRect/>
          </a:stretch>
        </p:blipFill>
        <p:spPr>
          <a:xfrm>
            <a:off x="3777274" y="1164086"/>
            <a:ext cx="1876800" cy="357332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55" name="Shape 2255"/>
        <p:cNvGrpSpPr/>
        <p:nvPr/>
      </p:nvGrpSpPr>
      <p:grpSpPr>
        <a:xfrm>
          <a:off x="0" y="0"/>
          <a:ext cx="0" cy="0"/>
          <a:chOff x="0" y="0"/>
          <a:chExt cx="0" cy="0"/>
        </a:xfrm>
      </p:grpSpPr>
      <p:sp>
        <p:nvSpPr>
          <p:cNvPr id="2256" name="Google Shape;2256;p241"/>
          <p:cNvSpPr txBox="1"/>
          <p:nvPr>
            <p:ph type="ctrTitle"/>
          </p:nvPr>
        </p:nvSpPr>
        <p:spPr>
          <a:xfrm>
            <a:off x="501275" y="600625"/>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Revisit Data</a:t>
            </a:r>
            <a:endParaRPr b="0" sz="3000">
              <a:solidFill>
                <a:schemeClr val="accent5"/>
              </a:solidFill>
              <a:latin typeface="Hepta Slab"/>
              <a:ea typeface="Hepta Slab"/>
              <a:cs typeface="Hepta Slab"/>
              <a:sym typeface="Hepta Slab"/>
            </a:endParaRPr>
          </a:p>
        </p:txBody>
      </p:sp>
      <p:sp>
        <p:nvSpPr>
          <p:cNvPr id="2257" name="Google Shape;2257;p2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258" name="Google Shape;2258;p241"/>
          <p:cNvPicPr preferRelativeResize="0"/>
          <p:nvPr/>
        </p:nvPicPr>
        <p:blipFill>
          <a:blip r:embed="rId3">
            <a:alphaModFix/>
          </a:blip>
          <a:stretch>
            <a:fillRect/>
          </a:stretch>
        </p:blipFill>
        <p:spPr>
          <a:xfrm>
            <a:off x="1265250" y="1941800"/>
            <a:ext cx="6496050" cy="657225"/>
          </a:xfrm>
          <a:prstGeom prst="rect">
            <a:avLst/>
          </a:prstGeom>
          <a:noFill/>
          <a:ln cap="flat" cmpd="sng" w="19050">
            <a:solidFill>
              <a:schemeClr val="dk2"/>
            </a:solidFill>
            <a:prstDash val="solid"/>
            <a:round/>
            <a:headEnd len="sm" w="sm" type="none"/>
            <a:tailEnd len="sm" w="sm" type="none"/>
          </a:ln>
        </p:spPr>
      </p:pic>
      <p:pic>
        <p:nvPicPr>
          <p:cNvPr id="2259" name="Google Shape;2259;p241"/>
          <p:cNvPicPr preferRelativeResize="0"/>
          <p:nvPr/>
        </p:nvPicPr>
        <p:blipFill>
          <a:blip r:embed="rId4">
            <a:alphaModFix/>
          </a:blip>
          <a:stretch>
            <a:fillRect/>
          </a:stretch>
        </p:blipFill>
        <p:spPr>
          <a:xfrm>
            <a:off x="3689100" y="2808350"/>
            <a:ext cx="1591250" cy="2040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63" name="Shape 2263"/>
        <p:cNvGrpSpPr/>
        <p:nvPr/>
      </p:nvGrpSpPr>
      <p:grpSpPr>
        <a:xfrm>
          <a:off x="0" y="0"/>
          <a:ext cx="0" cy="0"/>
          <a:chOff x="0" y="0"/>
          <a:chExt cx="0" cy="0"/>
        </a:xfrm>
      </p:grpSpPr>
      <p:sp>
        <p:nvSpPr>
          <p:cNvPr id="2264" name="Google Shape;2264;p242"/>
          <p:cNvSpPr txBox="1"/>
          <p:nvPr>
            <p:ph type="ctrTitle"/>
          </p:nvPr>
        </p:nvSpPr>
        <p:spPr>
          <a:xfrm>
            <a:off x="509100" y="540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Questions and Answers</a:t>
            </a:r>
            <a:endParaRPr b="0" sz="2800">
              <a:solidFill>
                <a:schemeClr val="accent5"/>
              </a:solidFill>
              <a:latin typeface="Hepta Slab"/>
              <a:ea typeface="Hepta Slab"/>
              <a:cs typeface="Hepta Slab"/>
              <a:sym typeface="Hepta Slab"/>
            </a:endParaRPr>
          </a:p>
        </p:txBody>
      </p:sp>
      <p:sp>
        <p:nvSpPr>
          <p:cNvPr id="2265" name="Google Shape;2265;p2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266" name="Google Shape;2266;p242"/>
          <p:cNvPicPr preferRelativeResize="0"/>
          <p:nvPr/>
        </p:nvPicPr>
        <p:blipFill>
          <a:blip r:embed="rId3">
            <a:alphaModFix/>
          </a:blip>
          <a:stretch>
            <a:fillRect/>
          </a:stretch>
        </p:blipFill>
        <p:spPr>
          <a:xfrm>
            <a:off x="259400" y="1295975"/>
            <a:ext cx="4645151" cy="2717775"/>
          </a:xfrm>
          <a:prstGeom prst="rect">
            <a:avLst/>
          </a:prstGeom>
          <a:noFill/>
          <a:ln cap="flat" cmpd="sng" w="19050">
            <a:solidFill>
              <a:schemeClr val="dk2"/>
            </a:solidFill>
            <a:prstDash val="solid"/>
            <a:round/>
            <a:headEnd len="sm" w="sm" type="none"/>
            <a:tailEnd len="sm" w="sm" type="none"/>
          </a:ln>
        </p:spPr>
      </p:pic>
      <p:pic>
        <p:nvPicPr>
          <p:cNvPr id="2267" name="Google Shape;2267;p242"/>
          <p:cNvPicPr preferRelativeResize="0"/>
          <p:nvPr/>
        </p:nvPicPr>
        <p:blipFill>
          <a:blip r:embed="rId4">
            <a:alphaModFix/>
          </a:blip>
          <a:stretch>
            <a:fillRect/>
          </a:stretch>
        </p:blipFill>
        <p:spPr>
          <a:xfrm>
            <a:off x="5035551" y="1530234"/>
            <a:ext cx="3777699" cy="208303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71" name="Shape 2271"/>
        <p:cNvGrpSpPr/>
        <p:nvPr/>
      </p:nvGrpSpPr>
      <p:grpSpPr>
        <a:xfrm>
          <a:off x="0" y="0"/>
          <a:ext cx="0" cy="0"/>
          <a:chOff x="0" y="0"/>
          <a:chExt cx="0" cy="0"/>
        </a:xfrm>
      </p:grpSpPr>
      <p:sp>
        <p:nvSpPr>
          <p:cNvPr id="2272" name="Google Shape;2272;p24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273" name="Google Shape;2273;p243"/>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2274" name="Google Shape;2274;p24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2275" name="Google Shape;2275;p243"/>
          <p:cNvSpPr txBox="1"/>
          <p:nvPr/>
        </p:nvSpPr>
        <p:spPr>
          <a:xfrm>
            <a:off x="1285088"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2276" name="Google Shape;2276;p243"/>
          <p:cNvPicPr preferRelativeResize="0"/>
          <p:nvPr/>
        </p:nvPicPr>
        <p:blipFill>
          <a:blip r:embed="rId3">
            <a:alphaModFix/>
          </a:blip>
          <a:stretch>
            <a:fillRect/>
          </a:stretch>
        </p:blipFill>
        <p:spPr>
          <a:xfrm>
            <a:off x="3881365" y="2490775"/>
            <a:ext cx="2522675" cy="2232050"/>
          </a:xfrm>
          <a:prstGeom prst="rect">
            <a:avLst/>
          </a:prstGeom>
          <a:noFill/>
          <a:ln>
            <a:noFill/>
          </a:ln>
        </p:spPr>
      </p:pic>
      <p:sp>
        <p:nvSpPr>
          <p:cNvPr id="2277" name="Google Shape;2277;p243"/>
          <p:cNvSpPr/>
          <p:nvPr/>
        </p:nvSpPr>
        <p:spPr>
          <a:xfrm flipH="1">
            <a:off x="1078205" y="1783113"/>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243"/>
          <p:cNvSpPr txBox="1"/>
          <p:nvPr/>
        </p:nvSpPr>
        <p:spPr>
          <a:xfrm>
            <a:off x="1185800" y="2035113"/>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What new thing did you learn from this data that you had not realized the first time?</a:t>
            </a:r>
            <a:endParaRPr sz="1300">
              <a:latin typeface="Livvic"/>
              <a:ea typeface="Livvic"/>
              <a:cs typeface="Livvic"/>
              <a:sym typeface="Livvic"/>
            </a:endParaRPr>
          </a:p>
        </p:txBody>
      </p:sp>
      <p:sp>
        <p:nvSpPr>
          <p:cNvPr id="2279" name="Google Shape;2279;p243"/>
          <p:cNvSpPr txBox="1"/>
          <p:nvPr/>
        </p:nvSpPr>
        <p:spPr>
          <a:xfrm>
            <a:off x="1142375" y="703875"/>
            <a:ext cx="6623100" cy="47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Bitter"/>
                <a:ea typeface="Bitter"/>
                <a:cs typeface="Bitter"/>
                <a:sym typeface="Bitter"/>
              </a:rPr>
              <a:t>Today we used the equations we’ve been studying to investigate our survey results again. That is an important thing that mathematicians and scientists do. When they learn new tools for investigating, they often go back to something they studied in the past to try to learn more from it.</a:t>
            </a:r>
            <a:endParaRPr>
              <a:latin typeface="Bitter"/>
              <a:ea typeface="Bitter"/>
              <a:cs typeface="Bitter"/>
              <a:sym typeface="Bitte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