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Amatic SC"/>
      <p:regular r:id="rId15"/>
      <p:bold r:id="rId16"/>
    </p:embeddedFont>
    <p:embeddedFont>
      <p:font typeface="Source Code Pr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ourceCodePr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AmaticSC-regular.fntdata"/><Relationship Id="rId14" Type="http://schemas.openxmlformats.org/officeDocument/2006/relationships/slide" Target="slides/slide9.xml"/><Relationship Id="rId17" Type="http://schemas.openxmlformats.org/officeDocument/2006/relationships/font" Target="fonts/SourceCodePro-regular.fntdata"/><Relationship Id="rId16" Type="http://schemas.openxmlformats.org/officeDocument/2006/relationships/font" Target="fonts/AmaticSC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SourceCodePro-italic.fntdata"/><Relationship Id="rId6" Type="http://schemas.openxmlformats.org/officeDocument/2006/relationships/slide" Target="slides/slide1.xml"/><Relationship Id="rId18" Type="http://schemas.openxmlformats.org/officeDocument/2006/relationships/font" Target="fonts/SourceCodePr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mathematical purpose of this lesson is to build on students’ previous understandings and experiences with organizing and representing data.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c21ff945d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8c21ff945d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c21ff945d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c21ff945d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Launch: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Groups of 2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Display image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Activity: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minute: quiet think time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1 minute: partner discussion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Share and record responses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8c21ff945d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8c21ff945d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8c21ff945d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8c21ff945d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You could add a peardeck slide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They will place their picture on chart paper, unless you want to create a peardeck.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9500df6232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9500df6232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8c21ff945d_5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8c21ff945d_5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Glue, Markers, Scissors, Stickers, Tape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8 minutes: independent work time Monitor for a student who used pictures to display during the syntheses. Monitor for students who used tally marks or other symbols to display during the syntheses. 5 minutes: gallery walk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8c21ff945d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8c21ff945d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Advancing Student Thinking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students may include detailed drawings to represent the data. Ask them if they can think of ways to represent the data that do not take as much time.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9500df64e0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9500df64e0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youtube.com/watch?v=CH50zuS8DD0" TargetMode="External"/><Relationship Id="rId4" Type="http://schemas.openxmlformats.org/officeDocument/2006/relationships/image" Target="../media/image5.jpg"/><Relationship Id="rId5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H0UqXvYKI3w" TargetMode="External"/><Relationship Id="rId4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Collecting and Representing Data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Materials Needed: chart paper, s</a:t>
            </a:r>
            <a:r>
              <a:rPr lang="en"/>
              <a:t>cissors, glue, markers, stickers and tape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2802750" y="802500"/>
            <a:ext cx="3862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/>
              <a:t>Let’s organize data and share with others.</a:t>
            </a:r>
            <a:endParaRPr sz="6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Warm Up: </a:t>
            </a:r>
            <a:r>
              <a:rPr lang="en" sz="3500"/>
              <a:t> Notice and Wonder: Let’s Get There</a:t>
            </a:r>
            <a:endParaRPr sz="3500"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/>
        </p:nvSpPr>
        <p:spPr>
          <a:xfrm>
            <a:off x="311700" y="1228675"/>
            <a:ext cx="8294400" cy="13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Source Code Pro"/>
                <a:ea typeface="Source Code Pro"/>
                <a:cs typeface="Source Code Pro"/>
                <a:sym typeface="Source Code Pro"/>
              </a:rPr>
              <a:t>What do you notice?   What do you wonder?</a:t>
            </a:r>
            <a:endParaRPr sz="24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4837200" y="2104663"/>
            <a:ext cx="2366280" cy="1344924"/>
          </a:xfrm>
          <a:prstGeom prst="cloud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FFFFFF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5428838" y="2247763"/>
            <a:ext cx="14199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Code Pro"/>
                <a:ea typeface="Source Code Pro"/>
                <a:cs typeface="Source Code Pro"/>
                <a:sym typeface="Source Code Pro"/>
              </a:rPr>
              <a:t>Quiet think time..</a:t>
            </a:r>
            <a:endParaRPr sz="1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descr="This timer counts down silently until it reaches 0:00, then a police siren sounds to alert you that time is up." id="72" name="Google Shape;72;p15" title="1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3475" y="3516801"/>
            <a:ext cx="1402750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439350" y="1510900"/>
            <a:ext cx="2625300" cy="28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350" y="2104675"/>
            <a:ext cx="4326301" cy="263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Warm Up Synthesis</a:t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78000"/>
            <a:ext cx="88323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/>
              <a:t>We are going to keep thinking about these ways of getting around in our first activity today. </a:t>
            </a:r>
            <a:endParaRPr sz="2400"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0100" y="-598400"/>
            <a:ext cx="3268526" cy="3268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7400" y="3251010"/>
            <a:ext cx="3268524" cy="170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09263" y="2919038"/>
            <a:ext cx="2085975" cy="200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1: </a:t>
            </a:r>
            <a:r>
              <a:rPr lang="en"/>
              <a:t>How Do We Get to School?</a:t>
            </a:r>
            <a:endParaRPr/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552400" y="1266850"/>
            <a:ext cx="8520600" cy="11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How We Got to School Today. </a:t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375" y="1974025"/>
            <a:ext cx="3858960" cy="24216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/>
        </p:nvSpPr>
        <p:spPr>
          <a:xfrm>
            <a:off x="4885200" y="2179025"/>
            <a:ext cx="4258800" cy="28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Code Pro"/>
                <a:ea typeface="Source Code Pro"/>
                <a:cs typeface="Source Code Pro"/>
                <a:sym typeface="Source Code Pro"/>
              </a:rPr>
              <a:t>Choose the picture that shows how you got to school today.</a:t>
            </a:r>
            <a:endParaRPr sz="1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Code Pro"/>
                <a:ea typeface="Source Code Pro"/>
                <a:cs typeface="Source Code Pro"/>
                <a:sym typeface="Source Code Pro"/>
              </a:rPr>
              <a:t>Write your name on the picture.</a:t>
            </a:r>
            <a:endParaRPr sz="1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 Synthesis</a:t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311700" y="1298525"/>
            <a:ext cx="8520600" cy="8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How could we find out how many students in our class took the bus to school today?</a:t>
            </a:r>
            <a:endParaRPr sz="2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000"/>
              <a:t>What other questions could we ask about how we got to school today based on our chart?</a:t>
            </a:r>
            <a:endParaRPr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2: </a:t>
            </a:r>
            <a:r>
              <a:rPr lang="en"/>
              <a:t>Visual Representations of Data Activity 2</a:t>
            </a:r>
            <a:endParaRPr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734850" y="1351125"/>
            <a:ext cx="7674300" cy="269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Organize and represent the data we collected in a visual display.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Data is information about the things or people in a group.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Think about how you can represent the data in a way that will make sense to other people.”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This timer counts down silently until it reaches 0:00, then a police siren sounds to alert you that time is up." id="104" name="Google Shape;104;p19" title="8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86925" y="4247665"/>
            <a:ext cx="946726" cy="710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2 Synthesis</a:t>
            </a:r>
            <a:endParaRPr/>
          </a:p>
        </p:txBody>
      </p:sp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73200" y="1303475"/>
            <a:ext cx="9070800" cy="8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What is the same and what is different between these representations?</a:t>
            </a:r>
            <a:endParaRPr sz="21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/>
              <a:t>What suggestions do you have for another </a:t>
            </a:r>
            <a:r>
              <a:rPr lang="en" sz="2000"/>
              <a:t>student</a:t>
            </a:r>
            <a:r>
              <a:rPr lang="en" sz="2000"/>
              <a:t>  to make their representation more clear?</a:t>
            </a:r>
            <a:endParaRPr sz="17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Synthesis</a:t>
            </a:r>
            <a:endParaRPr/>
          </a:p>
        </p:txBody>
      </p:sp>
      <p:sp>
        <p:nvSpPr>
          <p:cNvPr id="116" name="Google Shape;116;p2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Today, we saw that there are different ways to represent data in an organized way. </a:t>
            </a:r>
            <a:endParaRPr/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073" y="2060223"/>
            <a:ext cx="2239050" cy="225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69175" y="2060213"/>
            <a:ext cx="2647950" cy="88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1"/>
          <p:cNvSpPr txBox="1"/>
          <p:nvPr/>
        </p:nvSpPr>
        <p:spPr>
          <a:xfrm>
            <a:off x="3623250" y="3281200"/>
            <a:ext cx="4674600" cy="14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●"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How does the number of students who took the bus show up in each representation?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●"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What makes a data display organized and clear to read?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