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matic SC"/>
      <p:regular r:id="rId14"/>
      <p:bold r:id="rId15"/>
    </p:embeddedFont>
    <p:embeddedFont>
      <p:font typeface="Source Code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c21ff945d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c21ff945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c21ff945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c21ff945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c21ff945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c21ff945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21ff945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21ff945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c21ff945d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c21ff945d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21ff945d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21ff945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c21ff945d_5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c21ff945d_5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 Addition and Subtraction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connecting cubes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think about the relationship between addition and subtraction.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What do you know about 10?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510700" y="1531850"/>
            <a:ext cx="3038700" cy="25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/>
              <a:t>10</a:t>
            </a:r>
            <a:endParaRPr sz="15000"/>
          </a:p>
        </p:txBody>
      </p:sp>
      <p:sp>
        <p:nvSpPr>
          <p:cNvPr id="70" name="Google Shape;70;p15"/>
          <p:cNvSpPr txBox="1"/>
          <p:nvPr/>
        </p:nvSpPr>
        <p:spPr>
          <a:xfrm>
            <a:off x="3549400" y="1322138"/>
            <a:ext cx="38235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ource Code Pro"/>
                <a:ea typeface="Source Code Pro"/>
                <a:cs typeface="Source Code Pro"/>
                <a:sym typeface="Source Code Pro"/>
              </a:rPr>
              <a:t>What do you know about the number 10? </a:t>
            </a:r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3549400" y="3026213"/>
            <a:ext cx="2366280" cy="1344924"/>
          </a:xfrm>
          <a:prstGeom prst="cloud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4271563" y="3169313"/>
            <a:ext cx="14199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Code Pro"/>
                <a:ea typeface="Source Code Pro"/>
                <a:cs typeface="Source Code Pro"/>
                <a:sym typeface="Source Code Pro"/>
              </a:rPr>
              <a:t>Quiet think time..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73" name="Google Shape;73;p15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3475" y="3516801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How could we represent the number 10? 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Behind my back - 10 cubes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8675"/>
            <a:ext cx="8520600" cy="11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going to play a game you may have played in 1st grade, “What’s Behind My Back?”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2378875"/>
            <a:ext cx="8520600" cy="11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many cubes are behind my back? How do you know?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3414025"/>
            <a:ext cx="8520600" cy="11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After one partner has hidden the cubes, switch roles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What’s behind my back - 10 cubes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Build a tower of 10 cubes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Put the tower behind your back and break off some of the cubes.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Show your partner one part of the tower.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Ask your partner, “How many are behind my back? How do you know?”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Check your answers.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Switch roles. 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94" name="Google Shape;94;p18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9550" y="3516800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228675"/>
            <a:ext cx="85206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does this equation represent the game?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2306125"/>
            <a:ext cx="85206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number makes the equation true?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3543825"/>
            <a:ext cx="85206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can we represent the game with a subtraction equation?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Equations with Sums of 10 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22867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Look at the cube tower A in your book. 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2029675"/>
            <a:ext cx="85206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Write as many equations as you can think of that represent the tower.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