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Sniglet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niglet-regular.fnt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d87c22945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d87c22945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d87c22945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d87c22945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d87c22945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d87c22945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d87c22945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d87c22945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d87c22945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d87c22945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d87c22945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d87c22945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8d87c22945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8d87c22945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8d87c22945_2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8d87c22945_2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1.jp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://www.youtube.com/watch?v=iHdviZkM7S4" TargetMode="External"/><Relationship Id="rId6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H0UqXvYKI3w" TargetMode="External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CH50zuS8DD0" TargetMode="External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iHdviZkM7S4" TargetMode="Externa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0"/>
            <a:ext cx="9144000" cy="28341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Center Day 1</a:t>
            </a:r>
            <a:endParaRPr sz="70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7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Materials needed: Two-color counters, number cards 0-10, 10-frames, connecting cubes, pattern blocks, and mathematical community poster</a:t>
            </a:r>
            <a:endParaRPr sz="18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0" y="235075"/>
            <a:ext cx="9144000" cy="10944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Warm Up</a:t>
            </a:r>
            <a:endParaRPr sz="31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One Doesn’t Belong: MathTools</a:t>
            </a:r>
            <a:endParaRPr sz="31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This timer counts down silently until it reaches 0:00, then a police siren sounds to alert you that time is up." id="61" name="Google Shape;61;p14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9825" y="345000"/>
            <a:ext cx="877600" cy="6582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206875" y="1495100"/>
            <a:ext cx="77199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Pick one that doesn’t belong. Be ready to share why it doesn’t belong.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3626" y="2153300"/>
            <a:ext cx="3477773" cy="29474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206875" y="2153300"/>
            <a:ext cx="46728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Discuss your thinking with your partner.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0" y="445025"/>
            <a:ext cx="9144000" cy="7074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Warm Up: Synthesis</a:t>
            </a:r>
            <a:endParaRPr sz="33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342975"/>
            <a:ext cx="85206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Let’s find at least one reason why each doesn’t belong?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0" y="212900"/>
            <a:ext cx="7440600" cy="9396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 Centers: 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Choice Time: Addition and Subtraction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/>
        </p:nvSpPr>
        <p:spPr>
          <a:xfrm>
            <a:off x="739575" y="3731550"/>
            <a:ext cx="34179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123100" y="1344700"/>
            <a:ext cx="7734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Today you will work in center activities to practice adding and subtracting.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/>
        </p:nvSpPr>
        <p:spPr>
          <a:xfrm>
            <a:off x="123100" y="1893775"/>
            <a:ext cx="55470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Open up your math workbook and turn to page 24.</a:t>
            </a:r>
            <a:endParaRPr sz="1800"/>
          </a:p>
        </p:txBody>
      </p:sp>
      <p:sp>
        <p:nvSpPr>
          <p:cNvPr id="79" name="Google Shape;79;p16"/>
          <p:cNvSpPr txBox="1"/>
          <p:nvPr/>
        </p:nvSpPr>
        <p:spPr>
          <a:xfrm>
            <a:off x="185825" y="2426075"/>
            <a:ext cx="55470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Think about what you would like to do first today</a:t>
            </a:r>
            <a:r>
              <a:rPr lang="en" sz="1800"/>
              <a:t>.</a:t>
            </a:r>
            <a:endParaRPr sz="1800"/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3">
            <a:alphaModFix/>
          </a:blip>
          <a:srcRect b="5437" l="0" r="0" t="0"/>
          <a:stretch/>
        </p:blipFill>
        <p:spPr>
          <a:xfrm>
            <a:off x="4912650" y="3027150"/>
            <a:ext cx="2653775" cy="206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875" y="2958362"/>
            <a:ext cx="2178900" cy="2178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82" name="Google Shape;82;p16" title="3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98107" y="162030"/>
            <a:ext cx="1388494" cy="10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0" y="289375"/>
            <a:ext cx="7463100" cy="7074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1: Center Work Time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You may choose which center you would like to work at first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311700" y="1725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Then, once the timer goes off choose what you would like to work with next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90" name="Google Shape;90;p17" title="8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7574" y="122382"/>
            <a:ext cx="1388500" cy="104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0" y="445025"/>
            <a:ext cx="7350900" cy="8082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 Synthesis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692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How do you know that the center you chose was a good choice?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425825" y="2341900"/>
            <a:ext cx="30480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share with a partner.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98" name="Google Shape;98;p18" title="1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7600" y="107376"/>
            <a:ext cx="1402750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0" y="199808"/>
            <a:ext cx="7463100" cy="9207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2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Centers: Choice Time: Math Tools 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This timer counts down silently until it reaches 0:00, then a police siren sounds to alert you that time is up." id="104" name="Google Shape;104;p19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0625" y="150447"/>
            <a:ext cx="895150" cy="671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618750" y="1243825"/>
            <a:ext cx="7906500" cy="15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are going to pick which center activity you want to work on. You can choose to work with connecting cubes or pattern blocks. There are some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cards you can choose to work with as you explore the tools.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9"/>
          <p:cNvSpPr txBox="1"/>
          <p:nvPr/>
        </p:nvSpPr>
        <p:spPr>
          <a:xfrm>
            <a:off x="618750" y="2483200"/>
            <a:ext cx="5436900" cy="5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Think about what you would like to work with first.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0" y="445025"/>
            <a:ext cx="8270100" cy="5727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2 Synthesis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311700" y="1349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What patterns did you notice?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13" name="Google Shape;113;p20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9046" y="4276775"/>
            <a:ext cx="1003250" cy="75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0" y="445025"/>
            <a:ext cx="7476000" cy="5727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Lesson Synthesis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280150" y="1187825"/>
            <a:ext cx="2454000" cy="3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Comic Sans MS"/>
                <a:ea typeface="Comic Sans MS"/>
                <a:cs typeface="Comic Sans MS"/>
                <a:sym typeface="Comic Sans MS"/>
              </a:rPr>
              <a:t>Math Community!</a:t>
            </a:r>
            <a:endParaRPr i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0" name="Google Shape;120;p21"/>
          <p:cNvSpPr txBox="1"/>
          <p:nvPr/>
        </p:nvSpPr>
        <p:spPr>
          <a:xfrm>
            <a:off x="280150" y="1716425"/>
            <a:ext cx="5356500" cy="4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Which of these did you do today?</a:t>
            </a:r>
            <a:endParaRPr sz="2000"/>
          </a:p>
        </p:txBody>
      </p:sp>
      <p:sp>
        <p:nvSpPr>
          <p:cNvPr id="121" name="Google Shape;121;p21"/>
          <p:cNvSpPr txBox="1"/>
          <p:nvPr/>
        </p:nvSpPr>
        <p:spPr>
          <a:xfrm>
            <a:off x="280150" y="2377625"/>
            <a:ext cx="48408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How did they help you in the class?</a:t>
            </a:r>
            <a:endParaRPr sz="1800"/>
          </a:p>
        </p:txBody>
      </p:sp>
      <p:sp>
        <p:nvSpPr>
          <p:cNvPr id="122" name="Google Shape;122;p21"/>
          <p:cNvSpPr txBox="1"/>
          <p:nvPr/>
        </p:nvSpPr>
        <p:spPr>
          <a:xfrm>
            <a:off x="280150" y="2984825"/>
            <a:ext cx="54909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Is there anything else we could add to the poster</a:t>
            </a:r>
            <a:r>
              <a:rPr lang="en" sz="1800"/>
              <a:t>?</a:t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123" name="Google Shape;123;p21" title="3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23952" y="159352"/>
            <a:ext cx="908000" cy="68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