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Sniglet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niglet-regular.fnt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d87c22945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d87c22945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d87c22945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d87c22945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d87c22945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d87c22945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d87c22945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d87c22945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d87c22945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d87c22945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d87c22945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d87c22945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d87c22945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d87c22945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d87c22945_2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d87c22945_2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hyperlink" Target="http://www.youtube.com/watch?v=CH50zuS8DD0" TargetMode="External"/><Relationship Id="rId8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u_BcMXgws6Y" TargetMode="External"/><Relationship Id="rId4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kxGWsHYITAw" TargetMode="External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0"/>
            <a:ext cx="9144000" cy="28341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Exploring Addition and Subtraction</a:t>
            </a:r>
            <a:endParaRPr sz="70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7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Materials needed: Number cards 0-10, two-color counters, 10-frames, mathematical community poster</a:t>
            </a:r>
            <a:endParaRPr sz="18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0" y="445025"/>
            <a:ext cx="9144000" cy="8253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Warm Up Number Talk: Subtract 1 or 2</a:t>
            </a:r>
            <a:endParaRPr sz="31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535975" y="1542100"/>
            <a:ext cx="11565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6-1</a:t>
            </a:r>
            <a:endParaRPr sz="2300"/>
          </a:p>
        </p:txBody>
      </p:sp>
      <p:sp>
        <p:nvSpPr>
          <p:cNvPr id="62" name="Google Shape;62;p14"/>
          <p:cNvSpPr txBox="1"/>
          <p:nvPr/>
        </p:nvSpPr>
        <p:spPr>
          <a:xfrm>
            <a:off x="4334825" y="1429275"/>
            <a:ext cx="4391100" cy="7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Give me a signal when you have an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answer and can explain how you got it.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535975" y="2243575"/>
            <a:ext cx="11565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6 -2</a:t>
            </a:r>
            <a:endParaRPr sz="2300"/>
          </a:p>
        </p:txBody>
      </p:sp>
      <p:sp>
        <p:nvSpPr>
          <p:cNvPr id="64" name="Google Shape;64;p14"/>
          <p:cNvSpPr txBox="1"/>
          <p:nvPr/>
        </p:nvSpPr>
        <p:spPr>
          <a:xfrm>
            <a:off x="535975" y="2900225"/>
            <a:ext cx="11565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8</a:t>
            </a:r>
            <a:r>
              <a:rPr lang="en" sz="2300"/>
              <a:t> -1</a:t>
            </a:r>
            <a:endParaRPr sz="2300"/>
          </a:p>
        </p:txBody>
      </p:sp>
      <p:sp>
        <p:nvSpPr>
          <p:cNvPr id="65" name="Google Shape;65;p14"/>
          <p:cNvSpPr txBox="1"/>
          <p:nvPr/>
        </p:nvSpPr>
        <p:spPr>
          <a:xfrm>
            <a:off x="535975" y="3709725"/>
            <a:ext cx="11565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8 -2</a:t>
            </a:r>
            <a:endParaRPr sz="2300"/>
          </a:p>
        </p:txBody>
      </p:sp>
      <p:grpSp>
        <p:nvGrpSpPr>
          <p:cNvPr id="66" name="Google Shape;66;p14"/>
          <p:cNvGrpSpPr/>
          <p:nvPr/>
        </p:nvGrpSpPr>
        <p:grpSpPr>
          <a:xfrm>
            <a:off x="6891619" y="2243568"/>
            <a:ext cx="2129770" cy="2916088"/>
            <a:chOff x="6969015" y="2088550"/>
            <a:chExt cx="2073374" cy="2917838"/>
          </a:xfrm>
        </p:grpSpPr>
        <p:pic>
          <p:nvPicPr>
            <p:cNvPr id="67" name="Google Shape;67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257042" y="2091619"/>
              <a:ext cx="762947" cy="1347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69015" y="3658500"/>
              <a:ext cx="911722" cy="13478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9" name="Google Shape;69;p14"/>
            <p:cNvGrpSpPr/>
            <p:nvPr/>
          </p:nvGrpSpPr>
          <p:grpSpPr>
            <a:xfrm>
              <a:off x="7020674" y="2088550"/>
              <a:ext cx="2021715" cy="2917838"/>
              <a:chOff x="7020674" y="2088550"/>
              <a:chExt cx="2021715" cy="2917838"/>
            </a:xfrm>
          </p:grpSpPr>
          <p:pic>
            <p:nvPicPr>
              <p:cNvPr id="70" name="Google Shape;70;p14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7020674" y="2088550"/>
                <a:ext cx="911725" cy="1354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1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8234653" y="3658500"/>
                <a:ext cx="807737" cy="1347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descr="This timer counts down silently until it reaches 0:00, then a police siren sounds to alert you that time is up." id="72" name="Google Shape;72;p14" title="1 Minute Timer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29900" y="595725"/>
            <a:ext cx="814100" cy="61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0" y="445025"/>
            <a:ext cx="9144000" cy="7074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Warm Up: Synthesis</a:t>
            </a:r>
            <a:endParaRPr sz="33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311700" y="1342975"/>
            <a:ext cx="85206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How are problems 3 and 4 the same?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311700" y="2167725"/>
            <a:ext cx="85206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How are they different?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0" y="445025"/>
            <a:ext cx="7733700" cy="10644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1: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Make the Number: Subtract to 10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739575" y="3731550"/>
            <a:ext cx="34179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 txBox="1"/>
          <p:nvPr/>
        </p:nvSpPr>
        <p:spPr>
          <a:xfrm>
            <a:off x="179025" y="2042275"/>
            <a:ext cx="5686200" cy="15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Choose 2 cards and find the difference.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Check off the number you found and write the expression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The person who checks off the most number wins.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1425" y="1728450"/>
            <a:ext cx="2860762" cy="3329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0" y="289375"/>
            <a:ext cx="7463100" cy="7074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 Continued: Partner Work Time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311700" y="1152475"/>
            <a:ext cx="8520600" cy="9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We are going to play Make the Number again. In this version we subtract, but first I need to make one pile with numbers 6-10 and one pile with numbers 0-5.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348300" y="1857825"/>
            <a:ext cx="84474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going to turn over a card from the bigger number pile. I got (9). Then I will turn over a card from the second pile. I got (3). This is the number I will subtract. The subtraction expression I need to find is the difference of (9-3).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 txBox="1"/>
          <p:nvPr/>
        </p:nvSpPr>
        <p:spPr>
          <a:xfrm>
            <a:off x="348300" y="2671650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difference?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you know?</a:t>
            </a:r>
            <a:endParaRPr/>
          </a:p>
        </p:txBody>
      </p:sp>
      <p:sp>
        <p:nvSpPr>
          <p:cNvPr id="96" name="Google Shape;96;p17"/>
          <p:cNvSpPr txBox="1"/>
          <p:nvPr/>
        </p:nvSpPr>
        <p:spPr>
          <a:xfrm>
            <a:off x="429250" y="3211925"/>
            <a:ext cx="8310900" cy="16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record the expression I made on my recording sheet next to the difference and check off the difference. Now it is my partner’s turn.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turns picking cards, making a subtraction expression, finding the difference, and showing your partner how you know.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person who checked off the most numbers when you run out of cards, wins. </a:t>
            </a:r>
            <a:endParaRPr/>
          </a:p>
        </p:txBody>
      </p:sp>
      <p:pic>
        <p:nvPicPr>
          <p:cNvPr descr="This timer silently counts down to 0:00, then alerts you that time is up with a gentle beep sound." id="97" name="Google Shape;97;p17" title="1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0475" y="122387"/>
            <a:ext cx="1388500" cy="104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311700" y="445025"/>
            <a:ext cx="8520600" cy="8082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 Synthesis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311700" y="1692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Which numbers were you not able to get? Why do you think that is?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0" y="199807"/>
            <a:ext cx="7463100" cy="8955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2: Make the number:Add or Subtract to 10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244950" y="1413250"/>
            <a:ext cx="3003300" cy="3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2 cards and find the sum or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Difference.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 off the number you found and write the expression.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person who checks off the most numbers wins.</a:t>
            </a:r>
            <a:endParaRPr/>
          </a:p>
        </p:txBody>
      </p:sp>
      <p:sp>
        <p:nvSpPr>
          <p:cNvPr id="110" name="Google Shape;110;p19"/>
          <p:cNvSpPr txBox="1"/>
          <p:nvPr/>
        </p:nvSpPr>
        <p:spPr>
          <a:xfrm>
            <a:off x="4225825" y="1665175"/>
            <a:ext cx="4262700" cy="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going to play the same game, but this time, you pick the top 2 cards and decide whether to add or subtract.</a:t>
            </a:r>
            <a:endParaRPr/>
          </a:p>
        </p:txBody>
      </p:sp>
      <p:pic>
        <p:nvPicPr>
          <p:cNvPr descr="This timer silently counts down to 0:00, then alerts you that time is up with a gentle beep sound." id="111" name="Google Shape;111;p19" title="2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3100" y="156600"/>
            <a:ext cx="1388500" cy="1041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0" y="445025"/>
            <a:ext cx="8270100" cy="5727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2 Synthesis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311700" y="1349100"/>
            <a:ext cx="8520600" cy="9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What numbers could have been an addition or subtraction expression?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18" name="Google Shape;118;p20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9046" y="4276775"/>
            <a:ext cx="1003250" cy="75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0" y="445025"/>
            <a:ext cx="7476000" cy="5727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Lesson Synthesis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280150" y="1187825"/>
            <a:ext cx="2454000" cy="3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Comic Sans MS"/>
                <a:ea typeface="Comic Sans MS"/>
                <a:cs typeface="Comic Sans MS"/>
                <a:sym typeface="Comic Sans MS"/>
              </a:rPr>
              <a:t>Math Community!</a:t>
            </a:r>
            <a:endParaRPr i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5" name="Google Shape;125;p21"/>
          <p:cNvSpPr txBox="1"/>
          <p:nvPr/>
        </p:nvSpPr>
        <p:spPr>
          <a:xfrm>
            <a:off x="280150" y="1716425"/>
            <a:ext cx="5356500" cy="20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We are going to make a list of norms for how we do math together. One example of a norm is ‘Listen as others share their ideas.’ 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are other norms that we should set for our class?</a:t>
            </a:r>
            <a:endParaRPr sz="1900"/>
          </a:p>
        </p:txBody>
      </p:sp>
      <p:pic>
        <p:nvPicPr>
          <p:cNvPr descr="This timer counts down silently until it reaches 0:00, then a police siren sounds to alert you that time is up." id="126" name="Google Shape;126;p21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1000" y="1187825"/>
            <a:ext cx="1402750" cy="1052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