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Sniglet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font" Target="fonts/Snigle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8865e32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8865e32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d87c22945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d87c22945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d87c22945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d87c22945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d87c22945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d87c22945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d87c22945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d87c22945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d87c22945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d87c22945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8d87c22945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8d87c22945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d87c22945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d87c22945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d87c22945_2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d87c22945_2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0.jp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u_BcMXgws6Y" TargetMode="External"/><Relationship Id="rId4" Type="http://schemas.openxmlformats.org/officeDocument/2006/relationships/image" Target="../media/image6.jp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iHdviZkM7S4" TargetMode="Externa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0"/>
            <a:ext cx="9144000" cy="28341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More Work with 1 and 2</a:t>
            </a:r>
            <a:endParaRPr sz="70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7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Materials needed: Number cards 0-10, two-color counters, 10-frames, mathematical community poster</a:t>
            </a:r>
            <a:endParaRPr sz="18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266375"/>
            <a:ext cx="85206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Let’s Learn Our Hand Signals for a Number Talk...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61" name="Google Shape;61;p14"/>
          <p:cNvGrpSpPr/>
          <p:nvPr/>
        </p:nvGrpSpPr>
        <p:grpSpPr>
          <a:xfrm>
            <a:off x="2799473" y="1053162"/>
            <a:ext cx="3545055" cy="3977305"/>
            <a:chOff x="6969015" y="2088550"/>
            <a:chExt cx="2073374" cy="2917838"/>
          </a:xfrm>
        </p:grpSpPr>
        <p:pic>
          <p:nvPicPr>
            <p:cNvPr id="62" name="Google Shape;62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4" name="Google Shape;64;p14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65" name="Google Shape;65;p1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" name="Google Shape;66;p1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0" y="445025"/>
            <a:ext cx="9144000" cy="8253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 Number Talk: Add 1 or 2</a:t>
            </a:r>
            <a:endParaRPr sz="31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This timer counts down silently until it reaches 0:00, then a police siren sounds to alert you that time is up." id="72" name="Google Shape;72;p15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4400" y="611299"/>
            <a:ext cx="657000" cy="4927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535975" y="1542100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6 + 1</a:t>
            </a:r>
            <a:endParaRPr sz="2300"/>
          </a:p>
        </p:txBody>
      </p:sp>
      <p:sp>
        <p:nvSpPr>
          <p:cNvPr id="74" name="Google Shape;74;p15"/>
          <p:cNvSpPr txBox="1"/>
          <p:nvPr/>
        </p:nvSpPr>
        <p:spPr>
          <a:xfrm>
            <a:off x="4334825" y="1429275"/>
            <a:ext cx="4391100" cy="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Give me a signal when you have an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answer and can explain how you got it.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535975" y="2243575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6 + 2</a:t>
            </a:r>
            <a:endParaRPr sz="2300"/>
          </a:p>
        </p:txBody>
      </p:sp>
      <p:sp>
        <p:nvSpPr>
          <p:cNvPr id="76" name="Google Shape;76;p15"/>
          <p:cNvSpPr txBox="1"/>
          <p:nvPr/>
        </p:nvSpPr>
        <p:spPr>
          <a:xfrm>
            <a:off x="535975" y="2900225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8</a:t>
            </a:r>
            <a:r>
              <a:rPr lang="en" sz="2300"/>
              <a:t> + 1</a:t>
            </a:r>
            <a:endParaRPr sz="2300"/>
          </a:p>
        </p:txBody>
      </p:sp>
      <p:sp>
        <p:nvSpPr>
          <p:cNvPr id="77" name="Google Shape;77;p15"/>
          <p:cNvSpPr txBox="1"/>
          <p:nvPr/>
        </p:nvSpPr>
        <p:spPr>
          <a:xfrm>
            <a:off x="535975" y="3709725"/>
            <a:ext cx="11565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8 + 2</a:t>
            </a:r>
            <a:endParaRPr sz="2300"/>
          </a:p>
        </p:txBody>
      </p:sp>
      <p:grpSp>
        <p:nvGrpSpPr>
          <p:cNvPr id="78" name="Google Shape;78;p15"/>
          <p:cNvGrpSpPr/>
          <p:nvPr/>
        </p:nvGrpSpPr>
        <p:grpSpPr>
          <a:xfrm>
            <a:off x="6891619" y="2243568"/>
            <a:ext cx="2129770" cy="2916088"/>
            <a:chOff x="6969015" y="2088550"/>
            <a:chExt cx="2073374" cy="2917838"/>
          </a:xfrm>
        </p:grpSpPr>
        <p:pic>
          <p:nvPicPr>
            <p:cNvPr id="79" name="Google Shape;79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1" name="Google Shape;81;p15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82" name="Google Shape;82;p15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3" name="Google Shape;83;p15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0" y="445025"/>
            <a:ext cx="9144000" cy="707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 Up: Synthesis</a:t>
            </a:r>
            <a:endParaRPr sz="33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311700" y="1342975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How are problems 3 and 4 the same?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11700" y="2167725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How are they different?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0" y="445025"/>
            <a:ext cx="7440600" cy="707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Bingo: Subtract 1 or 2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739575" y="3731550"/>
            <a:ext cx="34179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silently counts down to 0:00, then alerts you that time is up with a gentle beep sound." id="97" name="Google Shape;97;p17" title="1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700" y="212900"/>
            <a:ext cx="1049425" cy="7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9150" y="1949825"/>
            <a:ext cx="2975750" cy="2985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123000" y="1255075"/>
            <a:ext cx="84270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We are going to play bingo again, but this time instead of adding, we will subtract 1 or 2.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 txBox="1"/>
          <p:nvPr/>
        </p:nvSpPr>
        <p:spPr>
          <a:xfrm>
            <a:off x="179025" y="2042275"/>
            <a:ext cx="5686200" cy="1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Like in the last lesson, each partner takes turns. One partner flips a card. They subtract 1 or 2 from the number and place their counter on the number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on the bingo board.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7"/>
          <p:cNvSpPr txBox="1"/>
          <p:nvPr/>
        </p:nvSpPr>
        <p:spPr>
          <a:xfrm>
            <a:off x="291350" y="3518650"/>
            <a:ext cx="5255400" cy="10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When one partner has 5 counters on the board across, up, down, or diagonally, they win.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0" y="289375"/>
            <a:ext cx="7463100" cy="7074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Continued: Partner Work Time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did you find the difference?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311700" y="1725175"/>
            <a:ext cx="564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How did you decide whether to subtract 1 or 2?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109" name="Google Shape;109;p18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9200" y="100400"/>
            <a:ext cx="1118400" cy="838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445025"/>
            <a:ext cx="8520600" cy="8082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1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1700" y="1692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are these strategies the same?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311700" y="2482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How are they different?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0" y="199788"/>
            <a:ext cx="74631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2: Add or Subtract 1 or 2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This timer counts down silently until it reaches 0:00, then a police siren sounds to alert you that time is up." id="122" name="Google Shape;122;p20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0625" y="150447"/>
            <a:ext cx="895150" cy="67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/>
        </p:nvSpPr>
        <p:spPr>
          <a:xfrm>
            <a:off x="5973100" y="998800"/>
            <a:ext cx="3003300" cy="8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Find the sum or difference for each expression.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 txBox="1"/>
          <p:nvPr/>
        </p:nvSpPr>
        <p:spPr>
          <a:xfrm>
            <a:off x="720275" y="1205675"/>
            <a:ext cx="3003300" cy="38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5 + 1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5 + 2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7 – 1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7 – 2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8 + 1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8 – 1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6 + 2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6 – 2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7 + 1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7 + 2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10 – 1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10 –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0"/>
          <p:cNvSpPr txBox="1"/>
          <p:nvPr/>
        </p:nvSpPr>
        <p:spPr>
          <a:xfrm>
            <a:off x="3551700" y="904775"/>
            <a:ext cx="20406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Sum or Difference</a:t>
            </a:r>
            <a:endParaRPr b="1"/>
          </a:p>
        </p:txBody>
      </p:sp>
      <p:sp>
        <p:nvSpPr>
          <p:cNvPr id="126" name="Google Shape;126;p20"/>
          <p:cNvSpPr txBox="1"/>
          <p:nvPr/>
        </p:nvSpPr>
        <p:spPr>
          <a:xfrm>
            <a:off x="501550" y="904775"/>
            <a:ext cx="12381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Expression</a:t>
            </a:r>
            <a:endParaRPr b="1"/>
          </a:p>
        </p:txBody>
      </p:sp>
      <p:sp>
        <p:nvSpPr>
          <p:cNvPr id="127" name="Google Shape;127;p20"/>
          <p:cNvSpPr txBox="1"/>
          <p:nvPr/>
        </p:nvSpPr>
        <p:spPr>
          <a:xfrm>
            <a:off x="6196850" y="2162725"/>
            <a:ext cx="27795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Share your answers with your partner. If you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disagree, each partner shares their thinking.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Then work together to find the correct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answer.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0" y="445025"/>
            <a:ext cx="82701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Activity 2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1349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What patterns did you notice?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34" name="Google Shape;134;p21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9046" y="4276775"/>
            <a:ext cx="1003250" cy="7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0" y="445025"/>
            <a:ext cx="7476000" cy="572700"/>
          </a:xfrm>
          <a:prstGeom prst="rect">
            <a:avLst/>
          </a:prstGeom>
          <a:solidFill>
            <a:srgbClr val="84E7F4">
              <a:alpha val="7039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Lesson Synthesis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280150" y="1187825"/>
            <a:ext cx="24540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Comic Sans MS"/>
                <a:ea typeface="Comic Sans MS"/>
                <a:cs typeface="Comic Sans MS"/>
                <a:sym typeface="Comic Sans MS"/>
              </a:rPr>
              <a:t>Math Community!</a:t>
            </a:r>
            <a:endParaRPr i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280150" y="1716425"/>
            <a:ext cx="53565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Which of these did you do today?</a:t>
            </a:r>
            <a:endParaRPr sz="2000"/>
          </a:p>
        </p:txBody>
      </p:sp>
      <p:sp>
        <p:nvSpPr>
          <p:cNvPr id="142" name="Google Shape;142;p22"/>
          <p:cNvSpPr txBox="1"/>
          <p:nvPr/>
        </p:nvSpPr>
        <p:spPr>
          <a:xfrm>
            <a:off x="280150" y="2377625"/>
            <a:ext cx="48408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How did they help you in the class?</a:t>
            </a:r>
            <a:endParaRPr sz="1800"/>
          </a:p>
        </p:txBody>
      </p:sp>
      <p:sp>
        <p:nvSpPr>
          <p:cNvPr id="143" name="Google Shape;143;p22"/>
          <p:cNvSpPr txBox="1"/>
          <p:nvPr/>
        </p:nvSpPr>
        <p:spPr>
          <a:xfrm>
            <a:off x="280150" y="2984825"/>
            <a:ext cx="54909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Is there anything else we could add to the poster</a:t>
            </a:r>
            <a:r>
              <a:rPr lang="en" sz="1800"/>
              <a:t>?</a:t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144" name="Google Shape;144;p22" title="3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23952" y="159352"/>
            <a:ext cx="908000" cy="6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