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Sniglet"/>
      <p:regular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font" Target="fonts/Snigle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d87c2294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d87c2294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8d87c22945_2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8d87c22945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8d87c22945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8d87c22945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8d87c22945_2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8d87c22945_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8d87c22945_2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8d87c22945_2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8d87c22945_2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8d87c22945_2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8d87c22945_2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8d87c22945_2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8d87c2294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8d87c2294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6c44fb843c85ce39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6c44fb843c85ce39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hyperlink" Target="http://www.youtube.com/watch?v=CH50zuS8DD0" TargetMode="External"/><Relationship Id="rId5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youtube.com/watch?v=4ASKMcdCc3g" TargetMode="External"/><Relationship Id="rId4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youtube.com/watch?v=_W0bSen8Qjg" TargetMode="External"/><Relationship Id="rId4" Type="http://schemas.openxmlformats.org/officeDocument/2006/relationships/image" Target="../media/image3.jpg"/><Relationship Id="rId5" Type="http://schemas.openxmlformats.org/officeDocument/2006/relationships/hyperlink" Target="http://www.youtube.com/watch?v=iHdviZkM7S4" TargetMode="External"/><Relationship Id="rId6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solidFill>
            <a:srgbClr val="674EA7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One or Two More</a:t>
            </a: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!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Materials needed: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1276450" y="1160400"/>
            <a:ext cx="6614400" cy="9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Sniglet"/>
                <a:ea typeface="Sniglet"/>
                <a:cs typeface="Sniglet"/>
                <a:sym typeface="Sniglet"/>
              </a:rPr>
              <a:t>Let’s explore adding 1 or 2.</a:t>
            </a:r>
            <a:endParaRPr sz="3600"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103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Warm Up: How Many Do You See: More Dots on Cubes</a:t>
            </a:r>
            <a:endParaRPr u="sng"/>
          </a:p>
        </p:txBody>
      </p:sp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5925" y="1477050"/>
            <a:ext cx="3713950" cy="351757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/>
        </p:nvSpPr>
        <p:spPr>
          <a:xfrm>
            <a:off x="4572000" y="1812975"/>
            <a:ext cx="3531900" cy="7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“How many dots do you see? How do you see them?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This timer counts down silently until it reaches 0:00, then a police siren sounds to alert you that time is up." id="68" name="Google Shape;68;p15" title="1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02675" y="3896425"/>
            <a:ext cx="1016388" cy="7623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4639150" y="3000788"/>
            <a:ext cx="3531900" cy="4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“Discuss your thinking with your partner.”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Warm Up: Synthesis</a:t>
            </a:r>
            <a:endParaRPr u="sng"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How did you know how many dots there are in all?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Did anyone see the dots in the same way but would explain it differently?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latin typeface="Comic Sans MS"/>
                <a:ea typeface="Comic Sans MS"/>
                <a:cs typeface="Comic Sans MS"/>
                <a:sym typeface="Comic Sans MS"/>
              </a:rPr>
              <a:t>Activity 1 Bingo: Add 1 or 2</a:t>
            </a:r>
            <a:endParaRPr u="sng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3609600" cy="52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I am going to flip one card over.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82" name="Google Shape;82;p17"/>
          <p:cNvSpPr txBox="1"/>
          <p:nvPr/>
        </p:nvSpPr>
        <p:spPr>
          <a:xfrm>
            <a:off x="311700" y="3274950"/>
            <a:ext cx="46572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Now, I put my counter on the sum on my bingo board. Now it’s my partners turn.</a:t>
            </a:r>
            <a:endParaRPr sz="1800"/>
          </a:p>
        </p:txBody>
      </p:sp>
      <p:sp>
        <p:nvSpPr>
          <p:cNvPr id="83" name="Google Shape;83;p17"/>
          <p:cNvSpPr txBox="1"/>
          <p:nvPr/>
        </p:nvSpPr>
        <p:spPr>
          <a:xfrm>
            <a:off x="213900" y="1680775"/>
            <a:ext cx="4274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Now I will decide if I want to add 1 or 2 to the number. </a:t>
            </a:r>
            <a:endParaRPr/>
          </a:p>
        </p:txBody>
      </p:sp>
      <p:sp>
        <p:nvSpPr>
          <p:cNvPr id="84" name="Google Shape;84;p17"/>
          <p:cNvSpPr txBox="1"/>
          <p:nvPr/>
        </p:nvSpPr>
        <p:spPr>
          <a:xfrm>
            <a:off x="358575" y="2375700"/>
            <a:ext cx="3562800" cy="3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I am going to choose to add 1.	</a:t>
            </a:r>
            <a:endParaRPr/>
          </a:p>
        </p:txBody>
      </p:sp>
      <p:sp>
        <p:nvSpPr>
          <p:cNvPr id="85" name="Google Shape;85;p17"/>
          <p:cNvSpPr txBox="1"/>
          <p:nvPr/>
        </p:nvSpPr>
        <p:spPr>
          <a:xfrm>
            <a:off x="311700" y="2767788"/>
            <a:ext cx="4079100" cy="5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What is my sum? How do you know?</a:t>
            </a:r>
            <a:endParaRPr/>
          </a:p>
        </p:txBody>
      </p:sp>
      <p:sp>
        <p:nvSpPr>
          <p:cNvPr id="86" name="Google Shape;86;p17"/>
          <p:cNvSpPr txBox="1"/>
          <p:nvPr/>
        </p:nvSpPr>
        <p:spPr>
          <a:xfrm>
            <a:off x="358575" y="4096000"/>
            <a:ext cx="3737100" cy="3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1300" y="1304825"/>
            <a:ext cx="2413775" cy="244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Activity 1 Continued: Partner Work Time</a:t>
            </a:r>
            <a:endParaRPr u="sng"/>
          </a:p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311700" y="1152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Now it’s your turn!	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94" name="Google Shape;94;p18"/>
          <p:cNvSpPr txBox="1"/>
          <p:nvPr/>
        </p:nvSpPr>
        <p:spPr>
          <a:xfrm>
            <a:off x="311700" y="1725175"/>
            <a:ext cx="5647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Take turns flipping one card over.</a:t>
            </a:r>
            <a:endParaRPr sz="1800"/>
          </a:p>
        </p:txBody>
      </p:sp>
      <p:sp>
        <p:nvSpPr>
          <p:cNvPr id="95" name="Google Shape;95;p18"/>
          <p:cNvSpPr txBox="1"/>
          <p:nvPr/>
        </p:nvSpPr>
        <p:spPr>
          <a:xfrm>
            <a:off x="311700" y="2208750"/>
            <a:ext cx="7597500" cy="5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Choose adding 1 or 2 to the number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descr="This timer counts down silently until it reaches 0:00, then a police siren sounds to alert you that time is up." id="96" name="Google Shape;96;p18" title="10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9575" y="4116750"/>
            <a:ext cx="1118400" cy="8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 txBox="1"/>
          <p:nvPr/>
        </p:nvSpPr>
        <p:spPr>
          <a:xfrm>
            <a:off x="311700" y="2724150"/>
            <a:ext cx="42327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Place your counter on the bingo board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Activity 1 Synthesis</a:t>
            </a:r>
            <a:endParaRPr u="sng"/>
          </a:p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311700" y="1152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How are these methods the same?	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04" name="Google Shape;104;p19"/>
          <p:cNvSpPr txBox="1"/>
          <p:nvPr>
            <p:ph idx="1" type="body"/>
          </p:nvPr>
        </p:nvSpPr>
        <p:spPr>
          <a:xfrm>
            <a:off x="311700" y="1725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How are these methods different?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Activity 2: Add it up</a:t>
            </a:r>
            <a:endParaRPr u="sng"/>
          </a:p>
        </p:txBody>
      </p:sp>
      <p:sp>
        <p:nvSpPr>
          <p:cNvPr id="110" name="Google Shape;110;p20"/>
          <p:cNvSpPr txBox="1"/>
          <p:nvPr>
            <p:ph idx="1" type="body"/>
          </p:nvPr>
        </p:nvSpPr>
        <p:spPr>
          <a:xfrm>
            <a:off x="259875" y="1113600"/>
            <a:ext cx="4507800" cy="41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 the sum of each expression- Independent Work Time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0"/>
          <p:cNvSpPr txBox="1"/>
          <p:nvPr/>
        </p:nvSpPr>
        <p:spPr>
          <a:xfrm>
            <a:off x="311700" y="3472175"/>
            <a:ext cx="4944600" cy="13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Share your answers with your partner.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If you disagree, each partner shares </a:t>
            </a:r>
            <a:r>
              <a:rPr lang="en" sz="1700"/>
              <a:t>their</a:t>
            </a:r>
            <a:r>
              <a:rPr lang="en" sz="1700"/>
              <a:t> thinking. 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Then work together to find the correct answer.</a:t>
            </a:r>
            <a:endParaRPr sz="1700"/>
          </a:p>
        </p:txBody>
      </p:sp>
      <p:pic>
        <p:nvPicPr>
          <p:cNvPr descr="This timer counts down silently until it reaches 0:00, then a police siren sounds to alert you that time is up." id="112" name="Google Shape;112;p20" title="5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31900" y="1529112"/>
            <a:ext cx="1402750" cy="10520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13" name="Google Shape;113;p20" title="3 Minute Time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45732" y="3678455"/>
            <a:ext cx="1388494" cy="10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type="title"/>
          </p:nvPr>
        </p:nvSpPr>
        <p:spPr>
          <a:xfrm>
            <a:off x="259875" y="509800"/>
            <a:ext cx="332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dk2"/>
                </a:solidFill>
              </a:rPr>
              <a:t>Activity 2 Synthesis</a:t>
            </a:r>
            <a:endParaRPr u="sng">
              <a:solidFill>
                <a:schemeClr val="dk2"/>
              </a:solidFill>
            </a:endParaRPr>
          </a:p>
        </p:txBody>
      </p:sp>
      <p:sp>
        <p:nvSpPr>
          <p:cNvPr id="119" name="Google Shape;119;p21"/>
          <p:cNvSpPr txBox="1"/>
          <p:nvPr>
            <p:ph idx="1" type="body"/>
          </p:nvPr>
        </p:nvSpPr>
        <p:spPr>
          <a:xfrm>
            <a:off x="311700" y="1299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notice about the sums of all of the expressions?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Did you notice any other patterns when you were solving?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/>
          <p:nvPr>
            <p:ph type="title"/>
          </p:nvPr>
        </p:nvSpPr>
        <p:spPr>
          <a:xfrm>
            <a:off x="311700" y="3682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Lesson Synthesis</a:t>
            </a:r>
            <a:endParaRPr u="sng"/>
          </a:p>
        </p:txBody>
      </p:sp>
      <p:sp>
        <p:nvSpPr>
          <p:cNvPr id="125" name="Google Shape;125;p22"/>
          <p:cNvSpPr txBox="1"/>
          <p:nvPr>
            <p:ph idx="1" type="body"/>
          </p:nvPr>
        </p:nvSpPr>
        <p:spPr>
          <a:xfrm>
            <a:off x="311700" y="3124850"/>
            <a:ext cx="8520600" cy="18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of these did you do today?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How did they help you in class?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Is there anything else we should add to the poster?</a:t>
            </a:r>
            <a:endParaRPr/>
          </a:p>
        </p:txBody>
      </p:sp>
      <p:sp>
        <p:nvSpPr>
          <p:cNvPr id="126" name="Google Shape;126;p22"/>
          <p:cNvSpPr txBox="1"/>
          <p:nvPr/>
        </p:nvSpPr>
        <p:spPr>
          <a:xfrm>
            <a:off x="311700" y="1639250"/>
            <a:ext cx="6567900" cy="7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Let’s look at our Math community poster under           “Doing Math”</a:t>
            </a:r>
            <a:endParaRPr sz="23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