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Amatic SC"/>
      <p:regular r:id="rId14"/>
      <p:bold r:id="rId15"/>
    </p:embeddedFont>
    <p:embeddedFont>
      <p:font typeface="Source Code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SourceCodePro-bold.fntdata"/><Relationship Id="rId16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c258155d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c258155d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c258155d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c258155d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c258155d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c258155d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c258155d6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c258155d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c258155d6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c258155d6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258155d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258155d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c258155d6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c258155d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://www.youtube.com/watch?v=_W0bSen8Qjg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://www.youtube.com/watch?v=iHdviZkM7S4" TargetMode="External"/><Relationship Id="rId7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Exploring Expressions and Sums  </a:t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  2 dot cubes per group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Let’s Explore Expressions &amp; Sums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omic Sans MS"/>
                <a:ea typeface="Comic Sans MS"/>
                <a:cs typeface="Comic Sans MS"/>
                <a:sym typeface="Comic Sans MS"/>
              </a:rPr>
              <a:t>Warm Up:  How many do you see?</a:t>
            </a:r>
            <a:endParaRPr sz="3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8225" y="1298925"/>
            <a:ext cx="4020975" cy="33776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141500" y="2282000"/>
            <a:ext cx="30000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you see them?</a:t>
            </a:r>
            <a:endParaRPr sz="1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01925" y="1376375"/>
            <a:ext cx="30000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do you see?</a:t>
            </a:r>
            <a:endParaRPr sz="1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Warm Up:  Synthesis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375" y="1247875"/>
            <a:ext cx="529590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375" y="2177788"/>
            <a:ext cx="5010150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971388"/>
            <a:ext cx="50863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375" y="3878988"/>
            <a:ext cx="501015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6625" y="1652675"/>
            <a:ext cx="2911488" cy="244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205575" y="2645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omic Sans MS"/>
                <a:ea typeface="Comic Sans MS"/>
                <a:cs typeface="Comic Sans MS"/>
                <a:sym typeface="Comic Sans MS"/>
              </a:rPr>
              <a:t>Activity 1:  Matching Dot Cards &amp; Expressions</a:t>
            </a:r>
            <a:endParaRPr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261750" y="1167375"/>
            <a:ext cx="8207100" cy="14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Comic Sans MS"/>
                <a:ea typeface="Comic Sans MS"/>
                <a:cs typeface="Comic Sans MS"/>
                <a:sym typeface="Comic Sans MS"/>
              </a:rPr>
              <a:t>During the warm-up today we wrote some expressions to match dot images.  In this activity, match each dot image to its matching expression and draw a line.  Then find the sum of the expression.  On the second page, complete the missing parts of the table.  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omic Sans MS"/>
                <a:ea typeface="Comic Sans MS"/>
                <a:cs typeface="Comic Sans MS"/>
                <a:sym typeface="Comic Sans MS"/>
              </a:rPr>
              <a:t>Activity 1:  Matching Dot Cards &amp; Expressions</a:t>
            </a:r>
            <a:endParaRPr sz="27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2150" y="1258125"/>
            <a:ext cx="7209375" cy="3442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93" name="Google Shape;93;p18" title="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525" y="1258125"/>
            <a:ext cx="1166550" cy="874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94" name="Google Shape;94;p18" title="3 Minute Timer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5525" y="2491575"/>
            <a:ext cx="1166550" cy="87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Activity Synthesis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How did you know which expression matched each image?  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omic Sans MS"/>
                <a:ea typeface="Comic Sans MS"/>
                <a:cs typeface="Comic Sans MS"/>
                <a:sym typeface="Comic Sans MS"/>
              </a:rPr>
              <a:t>Activity 2:  Make the number:  Add to 10</a:t>
            </a:r>
            <a:endParaRPr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61225" y="1037250"/>
            <a:ext cx="3855600" cy="10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We are going to play a game called Make the Number.  Let’s play a round together. 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900" y="1093850"/>
            <a:ext cx="4316098" cy="374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361225" y="2249750"/>
            <a:ext cx="38556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I’m going to roll two dot cubes.  What is the sum?  How do you know?</a:t>
            </a:r>
            <a:endParaRPr sz="1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