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Covered By Your Grace"/>
      <p:regular r:id="rId15"/>
    </p:embeddedFont>
    <p:embeddedFont>
      <p:font typeface="Quicksand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overedByYourGrace-regular.fntdata"/><Relationship Id="rId14" Type="http://schemas.openxmlformats.org/officeDocument/2006/relationships/slide" Target="slides/slide9.xml"/><Relationship Id="rId17" Type="http://schemas.openxmlformats.org/officeDocument/2006/relationships/font" Target="fonts/Quicksand-bold.fntdata"/><Relationship Id="rId16" Type="http://schemas.openxmlformats.org/officeDocument/2006/relationships/font" Target="fonts/Quicksa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f8b5c26e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f8b5c26e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 Pieces are on the side of the board.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9f8b5c28a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9f8b5c28a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f8b5c28a3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9f8b5c28a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f8b5c28a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f8b5c28a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f8b5c28a3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f8b5c28a3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f8b5c28a3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f8b5c28a3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f8b5c26ef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f8b5c26e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9f8b5c286d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9f8b5c286d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9f8b5c28a3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9f8b5c28a3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hyperlink" Target="http://www.didax.com/apps/dice/" TargetMode="External"/><Relationship Id="rId11" Type="http://schemas.openxmlformats.org/officeDocument/2006/relationships/slide" Target="/ppt/slides/slide8.xml"/><Relationship Id="rId10" Type="http://schemas.openxmlformats.org/officeDocument/2006/relationships/slide" Target="/ppt/slides/slide6.xml"/><Relationship Id="rId9" Type="http://schemas.openxmlformats.org/officeDocument/2006/relationships/slide" Target="/ppt/slides/slide2.xml"/><Relationship Id="rId5" Type="http://schemas.openxmlformats.org/officeDocument/2006/relationships/image" Target="../media/image7.png"/><Relationship Id="rId6" Type="http://schemas.openxmlformats.org/officeDocument/2006/relationships/slide" Target="/ppt/slides/slide3.xml"/><Relationship Id="rId7" Type="http://schemas.openxmlformats.org/officeDocument/2006/relationships/slide" Target="/ppt/slides/slide4.xml"/><Relationship Id="rId8" Type="http://schemas.openxmlformats.org/officeDocument/2006/relationships/slide" Target="/ppt/slides/slide5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2236550" y="715800"/>
            <a:ext cx="642900" cy="715800"/>
          </a:xfrm>
          <a:prstGeom prst="smileyFace">
            <a:avLst>
              <a:gd fmla="val 4653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-2415200" y="0"/>
            <a:ext cx="2221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latin typeface="Covered By Your Grace"/>
                <a:ea typeface="Covered By Your Grace"/>
                <a:cs typeface="Covered By Your Grace"/>
                <a:sym typeface="Covered By Your Grace"/>
              </a:rPr>
              <a:t>Game Pieces:</a:t>
            </a:r>
            <a:endParaRPr sz="3300"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-1332825" y="715625"/>
            <a:ext cx="909300" cy="656100"/>
          </a:xfrm>
          <a:prstGeom prst="heart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-2236550" y="1684675"/>
            <a:ext cx="642900" cy="715800"/>
          </a:xfrm>
          <a:prstGeom prst="moon">
            <a:avLst>
              <a:gd fmla="val 50000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-1321650" y="1550475"/>
            <a:ext cx="915948" cy="924372"/>
          </a:xfrm>
          <a:prstGeom prst="lightningBol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2989300" y="1731600"/>
            <a:ext cx="3281400" cy="168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" name="Google Shape;60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920475"/>
            <a:ext cx="1164700" cy="11647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115625" y="1975650"/>
            <a:ext cx="1305900" cy="11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Click the dice to be able to roll. 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2" name="Google Shape;62;p13">
            <a:hlinkClick action="ppaction://hlinksldjump" r:id="rId6"/>
          </p:cNvPr>
          <p:cNvSpPr/>
          <p:nvPr/>
        </p:nvSpPr>
        <p:spPr>
          <a:xfrm>
            <a:off x="5700600" y="129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>
            <a:hlinkClick action="ppaction://hlinksldjump" r:id="rId7"/>
          </p:cNvPr>
          <p:cNvSpPr/>
          <p:nvPr/>
        </p:nvSpPr>
        <p:spPr>
          <a:xfrm>
            <a:off x="7887075" y="129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>
            <a:hlinkClick action="ppaction://hlinksldjump" r:id="rId8"/>
          </p:cNvPr>
          <p:cNvSpPr/>
          <p:nvPr/>
        </p:nvSpPr>
        <p:spPr>
          <a:xfrm>
            <a:off x="7814300" y="1624013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>
            <a:hlinkClick action="ppaction://hlinksldjump" r:id="rId9"/>
          </p:cNvPr>
          <p:cNvSpPr/>
          <p:nvPr/>
        </p:nvSpPr>
        <p:spPr>
          <a:xfrm>
            <a:off x="7887075" y="4253275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>
            <a:hlinkClick action="ppaction://hlinksldjump" r:id="rId10"/>
          </p:cNvPr>
          <p:cNvSpPr/>
          <p:nvPr/>
        </p:nvSpPr>
        <p:spPr>
          <a:xfrm>
            <a:off x="169100" y="25717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>
            <a:hlinkClick action="ppaction://hlinksldjump" r:id="rId11"/>
          </p:cNvPr>
          <p:cNvSpPr/>
          <p:nvPr/>
        </p:nvSpPr>
        <p:spPr>
          <a:xfrm>
            <a:off x="169100" y="4253275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>
            <a:hlinkClick action="ppaction://hlinkshowjump?jump=lastslide"/>
          </p:cNvPr>
          <p:cNvSpPr/>
          <p:nvPr/>
        </p:nvSpPr>
        <p:spPr>
          <a:xfrm>
            <a:off x="2376775" y="430180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14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74" name="Google Shape;74;p14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4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15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81" name="Google Shape;81;p15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5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16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88" name="Google Shape;88;p16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6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17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95" name="Google Shape;95;p17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7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18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02" name="Google Shape;102;p18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8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19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09" name="Google Shape;109;p19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9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0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16" name="Google Shape;116;p20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0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21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23" name="Google Shape;123;p21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1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