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9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</p:sldIdLst>
  <p:sldSz cy="5143500" cx="9144000"/>
  <p:notesSz cx="6858000" cy="9144000"/>
  <p:embeddedFontLst>
    <p:embeddedFont>
      <p:font typeface="Covered By Your Grace"/>
      <p:regular r:id="rId15"/>
    </p:embeddedFont>
    <p:embeddedFont>
      <p:font typeface="Quicksand"/>
      <p:regular r:id="rId16"/>
      <p:bold r:id="rId17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5" Type="http://schemas.openxmlformats.org/officeDocument/2006/relationships/font" Target="fonts/CoveredByYourGrace-regular.fntdata"/><Relationship Id="rId14" Type="http://schemas.openxmlformats.org/officeDocument/2006/relationships/slide" Target="slides/slide9.xml"/><Relationship Id="rId17" Type="http://schemas.openxmlformats.org/officeDocument/2006/relationships/font" Target="fonts/Quicksand-bold.fntdata"/><Relationship Id="rId16" Type="http://schemas.openxmlformats.org/officeDocument/2006/relationships/font" Target="fonts/Quicksand-regular.fnt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g9f8b5c26ef_0_1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g9f8b5c26ef_0_1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Game Pieces are on the side of the board. </a:t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9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70;g9f8b5c286d_0_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1" name="Google Shape;71;g9f8b5c286d_0_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6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g9f8b5c286d_0_1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8" name="Google Shape;78;g9f8b5c286d_0_1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g9f8b5c286d_0_2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5" name="Google Shape;85;g9f8b5c286d_0_2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0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g9f8b5c286d_0_3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2" name="Google Shape;92;g9f8b5c286d_0_3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7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g9f8b5c2820_0_5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9" name="Google Shape;99;g9f8b5c2820_0_5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4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g9f8b5c26ef_0_5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6" name="Google Shape;106;g9f8b5c26ef_0_5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g9f8b5c286d_0_5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3" name="Google Shape;113;g9f8b5c286d_0_5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8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g9f8b5c286d_0_4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0" name="Google Shape;120;g9f8b5c286d_0_4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jpg"/><Relationship Id="rId4" Type="http://schemas.openxmlformats.org/officeDocument/2006/relationships/hyperlink" Target="http://www.didax.com/apps/dice/" TargetMode="External"/><Relationship Id="rId11" Type="http://schemas.openxmlformats.org/officeDocument/2006/relationships/slide" Target="/ppt/slides/slide5.xml"/><Relationship Id="rId10" Type="http://schemas.openxmlformats.org/officeDocument/2006/relationships/slide" Target="/ppt/slides/slide8.xml"/><Relationship Id="rId9" Type="http://schemas.openxmlformats.org/officeDocument/2006/relationships/slide" Target="/ppt/slides/slide4.xml"/><Relationship Id="rId5" Type="http://schemas.openxmlformats.org/officeDocument/2006/relationships/image" Target="../media/image10.png"/><Relationship Id="rId6" Type="http://schemas.openxmlformats.org/officeDocument/2006/relationships/slide" Target="/ppt/slides/slide2.xml"/><Relationship Id="rId7" Type="http://schemas.openxmlformats.org/officeDocument/2006/relationships/slide" Target="/ppt/slides/slide6.xml"/><Relationship Id="rId8" Type="http://schemas.openxmlformats.org/officeDocument/2006/relationships/slide" Target="/ppt/slides/slide3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8.jp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4.jp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9.jp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5.jp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3.jp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2.jp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6.jp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7.jp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/>
          <p:nvPr/>
        </p:nvSpPr>
        <p:spPr>
          <a:xfrm>
            <a:off x="-2236550" y="715800"/>
            <a:ext cx="642900" cy="715800"/>
          </a:xfrm>
          <a:prstGeom prst="smileyFace">
            <a:avLst>
              <a:gd fmla="val 4653" name="adj"/>
            </a:avLst>
          </a:prstGeom>
          <a:solidFill>
            <a:srgbClr val="FFFF00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5" name="Google Shape;55;p13"/>
          <p:cNvSpPr txBox="1"/>
          <p:nvPr/>
        </p:nvSpPr>
        <p:spPr>
          <a:xfrm>
            <a:off x="-2415200" y="0"/>
            <a:ext cx="2221500" cy="715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300">
                <a:latin typeface="Covered By Your Grace"/>
                <a:ea typeface="Covered By Your Grace"/>
                <a:cs typeface="Covered By Your Grace"/>
                <a:sym typeface="Covered By Your Grace"/>
              </a:rPr>
              <a:t>Game Pieces:</a:t>
            </a:r>
            <a:endParaRPr sz="3300">
              <a:latin typeface="Covered By Your Grace"/>
              <a:ea typeface="Covered By Your Grace"/>
              <a:cs typeface="Covered By Your Grace"/>
              <a:sym typeface="Covered By Your Grace"/>
            </a:endParaRPr>
          </a:p>
        </p:txBody>
      </p:sp>
      <p:sp>
        <p:nvSpPr>
          <p:cNvPr id="56" name="Google Shape;56;p13"/>
          <p:cNvSpPr/>
          <p:nvPr/>
        </p:nvSpPr>
        <p:spPr>
          <a:xfrm>
            <a:off x="-1332825" y="715625"/>
            <a:ext cx="909300" cy="656100"/>
          </a:xfrm>
          <a:prstGeom prst="heart">
            <a:avLst/>
          </a:prstGeom>
          <a:solidFill>
            <a:srgbClr val="FF00FF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7" name="Google Shape;57;p13"/>
          <p:cNvSpPr/>
          <p:nvPr/>
        </p:nvSpPr>
        <p:spPr>
          <a:xfrm>
            <a:off x="-2236550" y="1684675"/>
            <a:ext cx="642900" cy="715800"/>
          </a:xfrm>
          <a:prstGeom prst="moon">
            <a:avLst>
              <a:gd fmla="val 50000" name="adj"/>
            </a:avLst>
          </a:prstGeom>
          <a:solidFill>
            <a:srgbClr val="4A86E8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8" name="Google Shape;58;p13"/>
          <p:cNvSpPr/>
          <p:nvPr/>
        </p:nvSpPr>
        <p:spPr>
          <a:xfrm>
            <a:off x="-1321650" y="1550475"/>
            <a:ext cx="915948" cy="924372"/>
          </a:xfrm>
          <a:prstGeom prst="lightningBolt">
            <a:avLst/>
          </a:prstGeom>
          <a:solidFill>
            <a:srgbClr val="00FF00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9" name="Google Shape;59;p13"/>
          <p:cNvSpPr/>
          <p:nvPr/>
        </p:nvSpPr>
        <p:spPr>
          <a:xfrm>
            <a:off x="2940775" y="1714500"/>
            <a:ext cx="3281400" cy="1680300"/>
          </a:xfrm>
          <a:prstGeom prst="rect">
            <a:avLst/>
          </a:prstGeom>
          <a:solidFill>
            <a:srgbClr val="D9EAD3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60" name="Google Shape;60;p13">
            <a:hlinkClick r:id="rId4"/>
          </p:cNvPr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572000" y="1920475"/>
            <a:ext cx="1164700" cy="1164701"/>
          </a:xfrm>
          <a:prstGeom prst="rect">
            <a:avLst/>
          </a:prstGeom>
          <a:noFill/>
          <a:ln>
            <a:noFill/>
          </a:ln>
        </p:spPr>
      </p:pic>
      <p:sp>
        <p:nvSpPr>
          <p:cNvPr id="61" name="Google Shape;61;p13"/>
          <p:cNvSpPr txBox="1"/>
          <p:nvPr/>
        </p:nvSpPr>
        <p:spPr>
          <a:xfrm>
            <a:off x="3115625" y="1975650"/>
            <a:ext cx="1305900" cy="1192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500">
                <a:latin typeface="Quicksand"/>
                <a:ea typeface="Quicksand"/>
                <a:cs typeface="Quicksand"/>
                <a:sym typeface="Quicksand"/>
              </a:rPr>
              <a:t>Click the dice to be able to roll. </a:t>
            </a:r>
            <a:endParaRPr b="1" sz="1500"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62" name="Google Shape;62;p13">
            <a:hlinkClick action="ppaction://hlinksldjump" r:id="rId6"/>
          </p:cNvPr>
          <p:cNvSpPr/>
          <p:nvPr/>
        </p:nvSpPr>
        <p:spPr>
          <a:xfrm>
            <a:off x="5700600" y="12950"/>
            <a:ext cx="1164600" cy="777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3" name="Google Shape;63;p13">
            <a:hlinkClick action="ppaction://hlinksldjump" r:id="rId7"/>
          </p:cNvPr>
          <p:cNvSpPr/>
          <p:nvPr/>
        </p:nvSpPr>
        <p:spPr>
          <a:xfrm>
            <a:off x="7887075" y="12950"/>
            <a:ext cx="1164600" cy="777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4" name="Google Shape;64;p13">
            <a:hlinkClick action="ppaction://hlinksldjump" r:id="rId8"/>
          </p:cNvPr>
          <p:cNvSpPr/>
          <p:nvPr/>
        </p:nvSpPr>
        <p:spPr>
          <a:xfrm>
            <a:off x="7887075" y="1794450"/>
            <a:ext cx="1164600" cy="777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5" name="Google Shape;65;p13">
            <a:hlinkClick action="ppaction://hlinksldjump" r:id="rId9"/>
          </p:cNvPr>
          <p:cNvSpPr/>
          <p:nvPr/>
        </p:nvSpPr>
        <p:spPr>
          <a:xfrm>
            <a:off x="7887075" y="4253275"/>
            <a:ext cx="1164600" cy="777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6" name="Google Shape;66;p13">
            <a:hlinkClick action="ppaction://hlinksldjump" r:id="rId10"/>
          </p:cNvPr>
          <p:cNvSpPr/>
          <p:nvPr/>
        </p:nvSpPr>
        <p:spPr>
          <a:xfrm>
            <a:off x="169100" y="2571750"/>
            <a:ext cx="1164600" cy="777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7" name="Google Shape;67;p13">
            <a:hlinkClick action="ppaction://hlinksldjump" r:id="rId11"/>
          </p:cNvPr>
          <p:cNvSpPr/>
          <p:nvPr/>
        </p:nvSpPr>
        <p:spPr>
          <a:xfrm>
            <a:off x="169100" y="4253275"/>
            <a:ext cx="1164600" cy="777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8" name="Google Shape;68;p13">
            <a:hlinkClick action="ppaction://hlinkshowjump?jump=lastslide"/>
          </p:cNvPr>
          <p:cNvSpPr/>
          <p:nvPr/>
        </p:nvSpPr>
        <p:spPr>
          <a:xfrm>
            <a:off x="2352500" y="4253275"/>
            <a:ext cx="1164600" cy="777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72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3" name="Google Shape;73;p14"/>
          <p:cNvGrpSpPr/>
          <p:nvPr/>
        </p:nvGrpSpPr>
        <p:grpSpPr>
          <a:xfrm>
            <a:off x="7358950" y="4081125"/>
            <a:ext cx="1580700" cy="842100"/>
            <a:chOff x="7358950" y="4081125"/>
            <a:chExt cx="1580700" cy="842100"/>
          </a:xfrm>
        </p:grpSpPr>
        <p:sp>
          <p:nvSpPr>
            <p:cNvPr id="74" name="Google Shape;74;p14"/>
            <p:cNvSpPr/>
            <p:nvPr/>
          </p:nvSpPr>
          <p:spPr>
            <a:xfrm>
              <a:off x="7358950" y="4081125"/>
              <a:ext cx="1580700" cy="842100"/>
            </a:xfrm>
            <a:prstGeom prst="rect">
              <a:avLst/>
            </a:prstGeom>
            <a:solidFill>
              <a:srgbClr val="FFFF00"/>
            </a:solidFill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5" name="Google Shape;75;p14">
              <a:hlinkClick action="ppaction://hlinkshowjump?jump=firstslide"/>
            </p:cNvPr>
            <p:cNvSpPr txBox="1"/>
            <p:nvPr/>
          </p:nvSpPr>
          <p:spPr>
            <a:xfrm>
              <a:off x="7488550" y="4081125"/>
              <a:ext cx="1321500" cy="570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" sz="2000">
                  <a:latin typeface="Quicksand"/>
                  <a:ea typeface="Quicksand"/>
                  <a:cs typeface="Quicksand"/>
                  <a:sym typeface="Quicksand"/>
                </a:rPr>
                <a:t>Back to  Board</a:t>
              </a:r>
              <a:endParaRPr b="1" sz="2000">
                <a:latin typeface="Quicksand"/>
                <a:ea typeface="Quicksand"/>
                <a:cs typeface="Quicksand"/>
                <a:sym typeface="Quicksand"/>
              </a:endParaRPr>
            </a:p>
          </p:txBody>
        </p:sp>
      </p:grp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79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0" name="Google Shape;80;p15"/>
          <p:cNvGrpSpPr/>
          <p:nvPr/>
        </p:nvGrpSpPr>
        <p:grpSpPr>
          <a:xfrm>
            <a:off x="7358950" y="4081125"/>
            <a:ext cx="1580700" cy="842100"/>
            <a:chOff x="7358950" y="4081125"/>
            <a:chExt cx="1580700" cy="842100"/>
          </a:xfrm>
        </p:grpSpPr>
        <p:sp>
          <p:nvSpPr>
            <p:cNvPr id="81" name="Google Shape;81;p15"/>
            <p:cNvSpPr/>
            <p:nvPr/>
          </p:nvSpPr>
          <p:spPr>
            <a:xfrm>
              <a:off x="7358950" y="4081125"/>
              <a:ext cx="1580700" cy="842100"/>
            </a:xfrm>
            <a:prstGeom prst="rect">
              <a:avLst/>
            </a:prstGeom>
            <a:solidFill>
              <a:srgbClr val="FFFF00"/>
            </a:solidFill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2" name="Google Shape;82;p15">
              <a:hlinkClick action="ppaction://hlinkshowjump?jump=firstslide"/>
            </p:cNvPr>
            <p:cNvSpPr txBox="1"/>
            <p:nvPr/>
          </p:nvSpPr>
          <p:spPr>
            <a:xfrm>
              <a:off x="7488550" y="4081125"/>
              <a:ext cx="1321500" cy="570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" sz="2000">
                  <a:latin typeface="Quicksand"/>
                  <a:ea typeface="Quicksand"/>
                  <a:cs typeface="Quicksand"/>
                  <a:sym typeface="Quicksand"/>
                </a:rPr>
                <a:t>Back to  Board</a:t>
              </a:r>
              <a:endParaRPr b="1" sz="2000">
                <a:latin typeface="Quicksand"/>
                <a:ea typeface="Quicksand"/>
                <a:cs typeface="Quicksand"/>
                <a:sym typeface="Quicksand"/>
              </a:endParaRPr>
            </a:p>
          </p:txBody>
        </p:sp>
      </p:grp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86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7" name="Google Shape;87;p16"/>
          <p:cNvGrpSpPr/>
          <p:nvPr/>
        </p:nvGrpSpPr>
        <p:grpSpPr>
          <a:xfrm>
            <a:off x="7358950" y="4081125"/>
            <a:ext cx="1580700" cy="842100"/>
            <a:chOff x="7358950" y="4081125"/>
            <a:chExt cx="1580700" cy="842100"/>
          </a:xfrm>
        </p:grpSpPr>
        <p:sp>
          <p:nvSpPr>
            <p:cNvPr id="88" name="Google Shape;88;p16"/>
            <p:cNvSpPr/>
            <p:nvPr/>
          </p:nvSpPr>
          <p:spPr>
            <a:xfrm>
              <a:off x="7358950" y="4081125"/>
              <a:ext cx="1580700" cy="842100"/>
            </a:xfrm>
            <a:prstGeom prst="rect">
              <a:avLst/>
            </a:prstGeom>
            <a:solidFill>
              <a:srgbClr val="FFFF00"/>
            </a:solidFill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9" name="Google Shape;89;p16">
              <a:hlinkClick action="ppaction://hlinkshowjump?jump=firstslide"/>
            </p:cNvPr>
            <p:cNvSpPr txBox="1"/>
            <p:nvPr/>
          </p:nvSpPr>
          <p:spPr>
            <a:xfrm>
              <a:off x="7488550" y="4081125"/>
              <a:ext cx="1321500" cy="570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" sz="2000">
                  <a:latin typeface="Quicksand"/>
                  <a:ea typeface="Quicksand"/>
                  <a:cs typeface="Quicksand"/>
                  <a:sym typeface="Quicksand"/>
                </a:rPr>
                <a:t>Back to  Board</a:t>
              </a:r>
              <a:endParaRPr b="1" sz="2000">
                <a:latin typeface="Quicksand"/>
                <a:ea typeface="Quicksand"/>
                <a:cs typeface="Quicksand"/>
                <a:sym typeface="Quicksand"/>
              </a:endParaRPr>
            </a:p>
          </p:txBody>
        </p:sp>
      </p:grp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93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4" name="Google Shape;94;p17"/>
          <p:cNvGrpSpPr/>
          <p:nvPr/>
        </p:nvGrpSpPr>
        <p:grpSpPr>
          <a:xfrm>
            <a:off x="7358950" y="4081125"/>
            <a:ext cx="1580700" cy="842100"/>
            <a:chOff x="7358950" y="4081125"/>
            <a:chExt cx="1580700" cy="842100"/>
          </a:xfrm>
        </p:grpSpPr>
        <p:sp>
          <p:nvSpPr>
            <p:cNvPr id="95" name="Google Shape;95;p17"/>
            <p:cNvSpPr/>
            <p:nvPr/>
          </p:nvSpPr>
          <p:spPr>
            <a:xfrm>
              <a:off x="7358950" y="4081125"/>
              <a:ext cx="1580700" cy="842100"/>
            </a:xfrm>
            <a:prstGeom prst="rect">
              <a:avLst/>
            </a:prstGeom>
            <a:solidFill>
              <a:srgbClr val="FFFF00"/>
            </a:solidFill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6" name="Google Shape;96;p17">
              <a:hlinkClick action="ppaction://hlinkshowjump?jump=firstslide"/>
            </p:cNvPr>
            <p:cNvSpPr txBox="1"/>
            <p:nvPr/>
          </p:nvSpPr>
          <p:spPr>
            <a:xfrm>
              <a:off x="7488550" y="4081125"/>
              <a:ext cx="1321500" cy="570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" sz="2000">
                  <a:latin typeface="Quicksand"/>
                  <a:ea typeface="Quicksand"/>
                  <a:cs typeface="Quicksand"/>
                  <a:sym typeface="Quicksand"/>
                </a:rPr>
                <a:t>Back to  Board</a:t>
              </a:r>
              <a:endParaRPr b="1" sz="2000">
                <a:latin typeface="Quicksand"/>
                <a:ea typeface="Quicksand"/>
                <a:cs typeface="Quicksand"/>
                <a:sym typeface="Quicksand"/>
              </a:endParaRPr>
            </a:p>
          </p:txBody>
        </p:sp>
      </p:grp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00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1" name="Google Shape;101;p18"/>
          <p:cNvGrpSpPr/>
          <p:nvPr/>
        </p:nvGrpSpPr>
        <p:grpSpPr>
          <a:xfrm>
            <a:off x="7358950" y="4081125"/>
            <a:ext cx="1580700" cy="842100"/>
            <a:chOff x="7358950" y="4081125"/>
            <a:chExt cx="1580700" cy="842100"/>
          </a:xfrm>
        </p:grpSpPr>
        <p:sp>
          <p:nvSpPr>
            <p:cNvPr id="102" name="Google Shape;102;p18"/>
            <p:cNvSpPr/>
            <p:nvPr/>
          </p:nvSpPr>
          <p:spPr>
            <a:xfrm>
              <a:off x="7358950" y="4081125"/>
              <a:ext cx="1580700" cy="842100"/>
            </a:xfrm>
            <a:prstGeom prst="rect">
              <a:avLst/>
            </a:prstGeom>
            <a:solidFill>
              <a:srgbClr val="FFFF00"/>
            </a:solidFill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3" name="Google Shape;103;p18">
              <a:hlinkClick action="ppaction://hlinkshowjump?jump=firstslide"/>
            </p:cNvPr>
            <p:cNvSpPr txBox="1"/>
            <p:nvPr/>
          </p:nvSpPr>
          <p:spPr>
            <a:xfrm>
              <a:off x="7488550" y="4081125"/>
              <a:ext cx="1321500" cy="570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" sz="2000">
                  <a:latin typeface="Quicksand"/>
                  <a:ea typeface="Quicksand"/>
                  <a:cs typeface="Quicksand"/>
                  <a:sym typeface="Quicksand"/>
                </a:rPr>
                <a:t>Back to  Board</a:t>
              </a:r>
              <a:endParaRPr b="1" sz="2000">
                <a:latin typeface="Quicksand"/>
                <a:ea typeface="Quicksand"/>
                <a:cs typeface="Quicksand"/>
                <a:sym typeface="Quicksand"/>
              </a:endParaRPr>
            </a:p>
          </p:txBody>
        </p:sp>
      </p:grp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07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8" name="Google Shape;108;p19"/>
          <p:cNvGrpSpPr/>
          <p:nvPr/>
        </p:nvGrpSpPr>
        <p:grpSpPr>
          <a:xfrm>
            <a:off x="7358950" y="4081125"/>
            <a:ext cx="1580700" cy="842100"/>
            <a:chOff x="7358950" y="4081125"/>
            <a:chExt cx="1580700" cy="842100"/>
          </a:xfrm>
        </p:grpSpPr>
        <p:sp>
          <p:nvSpPr>
            <p:cNvPr id="109" name="Google Shape;109;p19"/>
            <p:cNvSpPr/>
            <p:nvPr/>
          </p:nvSpPr>
          <p:spPr>
            <a:xfrm>
              <a:off x="7358950" y="4081125"/>
              <a:ext cx="1580700" cy="842100"/>
            </a:xfrm>
            <a:prstGeom prst="rect">
              <a:avLst/>
            </a:prstGeom>
            <a:solidFill>
              <a:srgbClr val="FFFF00"/>
            </a:solidFill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0" name="Google Shape;110;p19">
              <a:hlinkClick action="ppaction://hlinkshowjump?jump=firstslide"/>
            </p:cNvPr>
            <p:cNvSpPr txBox="1"/>
            <p:nvPr/>
          </p:nvSpPr>
          <p:spPr>
            <a:xfrm>
              <a:off x="7488550" y="4081125"/>
              <a:ext cx="1321500" cy="570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" sz="2000">
                  <a:latin typeface="Quicksand"/>
                  <a:ea typeface="Quicksand"/>
                  <a:cs typeface="Quicksand"/>
                  <a:sym typeface="Quicksand"/>
                </a:rPr>
                <a:t>Back to  Board</a:t>
              </a:r>
              <a:endParaRPr b="1" sz="2000">
                <a:latin typeface="Quicksand"/>
                <a:ea typeface="Quicksand"/>
                <a:cs typeface="Quicksand"/>
                <a:sym typeface="Quicksand"/>
              </a:endParaRPr>
            </a:p>
          </p:txBody>
        </p:sp>
      </p:grp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14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5" name="Google Shape;115;p20"/>
          <p:cNvGrpSpPr/>
          <p:nvPr/>
        </p:nvGrpSpPr>
        <p:grpSpPr>
          <a:xfrm>
            <a:off x="7358950" y="4081125"/>
            <a:ext cx="1580700" cy="842100"/>
            <a:chOff x="7358950" y="4081125"/>
            <a:chExt cx="1580700" cy="842100"/>
          </a:xfrm>
        </p:grpSpPr>
        <p:sp>
          <p:nvSpPr>
            <p:cNvPr id="116" name="Google Shape;116;p20"/>
            <p:cNvSpPr/>
            <p:nvPr/>
          </p:nvSpPr>
          <p:spPr>
            <a:xfrm>
              <a:off x="7358950" y="4081125"/>
              <a:ext cx="1580700" cy="842100"/>
            </a:xfrm>
            <a:prstGeom prst="rect">
              <a:avLst/>
            </a:prstGeom>
            <a:solidFill>
              <a:srgbClr val="FFFF00"/>
            </a:solidFill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7" name="Google Shape;117;p20">
              <a:hlinkClick action="ppaction://hlinkshowjump?jump=firstslide"/>
            </p:cNvPr>
            <p:cNvSpPr txBox="1"/>
            <p:nvPr/>
          </p:nvSpPr>
          <p:spPr>
            <a:xfrm>
              <a:off x="7488550" y="4081125"/>
              <a:ext cx="1321500" cy="570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" sz="2000">
                  <a:latin typeface="Quicksand"/>
                  <a:ea typeface="Quicksand"/>
                  <a:cs typeface="Quicksand"/>
                  <a:sym typeface="Quicksand"/>
                </a:rPr>
                <a:t>Back to  Board</a:t>
              </a:r>
              <a:endParaRPr b="1" sz="2000">
                <a:latin typeface="Quicksand"/>
                <a:ea typeface="Quicksand"/>
                <a:cs typeface="Quicksand"/>
                <a:sym typeface="Quicksand"/>
              </a:endParaRPr>
            </a:p>
          </p:txBody>
        </p:sp>
      </p:grp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2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2" name="Google Shape;122;p21"/>
          <p:cNvGrpSpPr/>
          <p:nvPr/>
        </p:nvGrpSpPr>
        <p:grpSpPr>
          <a:xfrm>
            <a:off x="7358950" y="4081125"/>
            <a:ext cx="1580700" cy="842100"/>
            <a:chOff x="7358950" y="4081125"/>
            <a:chExt cx="1580700" cy="842100"/>
          </a:xfrm>
        </p:grpSpPr>
        <p:sp>
          <p:nvSpPr>
            <p:cNvPr id="123" name="Google Shape;123;p21"/>
            <p:cNvSpPr/>
            <p:nvPr/>
          </p:nvSpPr>
          <p:spPr>
            <a:xfrm>
              <a:off x="7358950" y="4081125"/>
              <a:ext cx="1580700" cy="842100"/>
            </a:xfrm>
            <a:prstGeom prst="rect">
              <a:avLst/>
            </a:prstGeom>
            <a:solidFill>
              <a:srgbClr val="FFFF00"/>
            </a:solidFill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4" name="Google Shape;124;p21">
              <a:hlinkClick action="ppaction://hlinkshowjump?jump=firstslide"/>
            </p:cNvPr>
            <p:cNvSpPr txBox="1"/>
            <p:nvPr/>
          </p:nvSpPr>
          <p:spPr>
            <a:xfrm>
              <a:off x="7488550" y="4081125"/>
              <a:ext cx="1321500" cy="570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" sz="2000">
                  <a:latin typeface="Quicksand"/>
                  <a:ea typeface="Quicksand"/>
                  <a:cs typeface="Quicksand"/>
                  <a:sym typeface="Quicksand"/>
                </a:rPr>
                <a:t>Back to  Board</a:t>
              </a:r>
              <a:endParaRPr b="1" sz="2000">
                <a:latin typeface="Quicksand"/>
                <a:ea typeface="Quicksand"/>
                <a:cs typeface="Quicksand"/>
                <a:sym typeface="Quicksand"/>
              </a:endParaRPr>
            </a:p>
          </p:txBody>
        </p:sp>
      </p:grp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