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embeddedFontLst>
    <p:embeddedFont>
      <p:font typeface="Covered By Your Grace"/>
      <p:regular r:id="rId14"/>
    </p:embeddedFont>
    <p:embeddedFont>
      <p:font typeface="Quicksand"/>
      <p:regular r:id="rId15"/>
      <p:bold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Quicksand-regular.fntdata"/><Relationship Id="rId14" Type="http://schemas.openxmlformats.org/officeDocument/2006/relationships/font" Target="fonts/CoveredByYourGrace-regular.fntdata"/><Relationship Id="rId16" Type="http://schemas.openxmlformats.org/officeDocument/2006/relationships/font" Target="fonts/Quicksand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9f8b5c26ef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9f8b5c26ef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Game Pieces are on the side of the board. 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9f8b5c26ef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9f8b5c26ef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9f8b5c26ef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9f8b5c26ef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9f8b5c26ef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9f8b5c26ef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9f8b5c26ef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9f8b5c26ef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9f8b5c26ef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9f8b5c26ef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9f8b5c26ef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9f8b5c26ef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9f8b5c26ef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9f8b5c26ef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Relationship Id="rId4" Type="http://schemas.openxmlformats.org/officeDocument/2006/relationships/hyperlink" Target="http://www.didax.com/apps/dice/" TargetMode="External"/><Relationship Id="rId11" Type="http://schemas.openxmlformats.org/officeDocument/2006/relationships/slide" Target="/ppt/slides/slide6.xml"/><Relationship Id="rId10" Type="http://schemas.openxmlformats.org/officeDocument/2006/relationships/slide" Target="/ppt/slides/slide7.xml"/><Relationship Id="rId9" Type="http://schemas.openxmlformats.org/officeDocument/2006/relationships/slide" Target="/ppt/slides/slide3.xml"/><Relationship Id="rId5" Type="http://schemas.openxmlformats.org/officeDocument/2006/relationships/image" Target="../media/image6.png"/><Relationship Id="rId6" Type="http://schemas.openxmlformats.org/officeDocument/2006/relationships/slide" Target="/ppt/slides/slide4.xml"/><Relationship Id="rId7" Type="http://schemas.openxmlformats.org/officeDocument/2006/relationships/slide" Target="/ppt/slides/slide2.xml"/><Relationship Id="rId8" Type="http://schemas.openxmlformats.org/officeDocument/2006/relationships/slide" Target="/ppt/slides/slide5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-2236550" y="715800"/>
            <a:ext cx="642900" cy="715800"/>
          </a:xfrm>
          <a:prstGeom prst="smileyFace">
            <a:avLst>
              <a:gd fmla="val 4653" name="adj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/>
        </p:nvSpPr>
        <p:spPr>
          <a:xfrm>
            <a:off x="-2415200" y="0"/>
            <a:ext cx="2221500" cy="7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latin typeface="Covered By Your Grace"/>
                <a:ea typeface="Covered By Your Grace"/>
                <a:cs typeface="Covered By Your Grace"/>
                <a:sym typeface="Covered By Your Grace"/>
              </a:rPr>
              <a:t>Game Pieces:</a:t>
            </a:r>
            <a:endParaRPr sz="3300">
              <a:latin typeface="Covered By Your Grace"/>
              <a:ea typeface="Covered By Your Grace"/>
              <a:cs typeface="Covered By Your Grace"/>
              <a:sym typeface="Covered By Your Grace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-1416700" y="741588"/>
            <a:ext cx="909300" cy="656100"/>
          </a:xfrm>
          <a:prstGeom prst="heart">
            <a:avLst/>
          </a:prstGeom>
          <a:solidFill>
            <a:srgbClr val="FF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/>
          <p:nvPr/>
        </p:nvSpPr>
        <p:spPr>
          <a:xfrm>
            <a:off x="-2236550" y="1684675"/>
            <a:ext cx="642900" cy="715800"/>
          </a:xfrm>
          <a:prstGeom prst="moon">
            <a:avLst>
              <a:gd fmla="val 50000" name="adj"/>
            </a:avLst>
          </a:prstGeom>
          <a:solidFill>
            <a:srgbClr val="4A86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/>
          <p:cNvSpPr/>
          <p:nvPr/>
        </p:nvSpPr>
        <p:spPr>
          <a:xfrm>
            <a:off x="-1420025" y="1580388"/>
            <a:ext cx="915948" cy="924372"/>
          </a:xfrm>
          <a:prstGeom prst="lightningBolt">
            <a:avLst/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3"/>
          <p:cNvSpPr/>
          <p:nvPr/>
        </p:nvSpPr>
        <p:spPr>
          <a:xfrm>
            <a:off x="2940775" y="1714500"/>
            <a:ext cx="3281400" cy="16803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0" name="Google Shape;60;p1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2000" y="1920475"/>
            <a:ext cx="1164700" cy="1164701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3115625" y="1975650"/>
            <a:ext cx="1305900" cy="11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Quicksand"/>
                <a:ea typeface="Quicksand"/>
                <a:cs typeface="Quicksand"/>
                <a:sym typeface="Quicksand"/>
              </a:rPr>
              <a:t>Click the dice to be able to roll. </a:t>
            </a:r>
            <a:endParaRPr b="1" sz="15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62" name="Google Shape;62;p13">
            <a:hlinkClick action="ppaction://hlinksldjump" r:id="rId6"/>
          </p:cNvPr>
          <p:cNvSpPr/>
          <p:nvPr/>
        </p:nvSpPr>
        <p:spPr>
          <a:xfrm>
            <a:off x="5700600" y="12950"/>
            <a:ext cx="1164600" cy="77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3">
            <a:hlinkClick action="ppaction://hlinksldjump" r:id="rId7"/>
          </p:cNvPr>
          <p:cNvSpPr/>
          <p:nvPr/>
        </p:nvSpPr>
        <p:spPr>
          <a:xfrm>
            <a:off x="7887075" y="12950"/>
            <a:ext cx="1164600" cy="77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3">
            <a:hlinkClick action="ppaction://hlinksldjump" r:id="rId8"/>
          </p:cNvPr>
          <p:cNvSpPr/>
          <p:nvPr/>
        </p:nvSpPr>
        <p:spPr>
          <a:xfrm>
            <a:off x="7887075" y="1794450"/>
            <a:ext cx="1164600" cy="77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3">
            <a:hlinkClick action="ppaction://hlinksldjump" r:id="rId9"/>
          </p:cNvPr>
          <p:cNvSpPr/>
          <p:nvPr/>
        </p:nvSpPr>
        <p:spPr>
          <a:xfrm>
            <a:off x="7887075" y="4253275"/>
            <a:ext cx="1164600" cy="77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3">
            <a:hlinkClick action="ppaction://hlinksldjump" r:id="rId10"/>
          </p:cNvPr>
          <p:cNvSpPr/>
          <p:nvPr/>
        </p:nvSpPr>
        <p:spPr>
          <a:xfrm>
            <a:off x="169100" y="2571750"/>
            <a:ext cx="1164600" cy="77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3">
            <a:hlinkClick action="ppaction://hlinksldjump" r:id="rId11"/>
          </p:cNvPr>
          <p:cNvSpPr/>
          <p:nvPr/>
        </p:nvSpPr>
        <p:spPr>
          <a:xfrm>
            <a:off x="169100" y="4253275"/>
            <a:ext cx="1164600" cy="77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3">
            <a:hlinkClick action="ppaction://hlinkshowjump?jump=lastslide"/>
          </p:cNvPr>
          <p:cNvSpPr/>
          <p:nvPr/>
        </p:nvSpPr>
        <p:spPr>
          <a:xfrm>
            <a:off x="2352500" y="4253275"/>
            <a:ext cx="1164600" cy="77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oogle Shape;73;p14"/>
          <p:cNvGrpSpPr/>
          <p:nvPr/>
        </p:nvGrpSpPr>
        <p:grpSpPr>
          <a:xfrm>
            <a:off x="7468125" y="4058800"/>
            <a:ext cx="1580700" cy="842100"/>
            <a:chOff x="7358950" y="4081125"/>
            <a:chExt cx="1580700" cy="842100"/>
          </a:xfrm>
        </p:grpSpPr>
        <p:sp>
          <p:nvSpPr>
            <p:cNvPr id="74" name="Google Shape;74;p14"/>
            <p:cNvSpPr/>
            <p:nvPr/>
          </p:nvSpPr>
          <p:spPr>
            <a:xfrm>
              <a:off x="7358950" y="4081125"/>
              <a:ext cx="1580700" cy="842100"/>
            </a:xfrm>
            <a:prstGeom prst="rect">
              <a:avLst/>
            </a:prstGeom>
            <a:solidFill>
              <a:srgbClr val="FF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4">
              <a:hlinkClick action="ppaction://hlinkshowjump?jump=firstslide"/>
            </p:cNvPr>
            <p:cNvSpPr txBox="1"/>
            <p:nvPr/>
          </p:nvSpPr>
          <p:spPr>
            <a:xfrm>
              <a:off x="7488550" y="4081125"/>
              <a:ext cx="1321500" cy="57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000" u="sng">
                  <a:solidFill>
                    <a:schemeClr val="hlink"/>
                  </a:solidFill>
                  <a:latin typeface="Quicksand"/>
                  <a:ea typeface="Quicksand"/>
                  <a:cs typeface="Quicksand"/>
                  <a:sym typeface="Quicksand"/>
                  <a:hlinkClick action="ppaction://hlinkshowjump?jump=firstslide"/>
                </a:rPr>
                <a:t>Back to  Board</a:t>
              </a:r>
              <a:endParaRPr b="1" sz="20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oogle Shape;80;p15"/>
          <p:cNvGrpSpPr/>
          <p:nvPr/>
        </p:nvGrpSpPr>
        <p:grpSpPr>
          <a:xfrm>
            <a:off x="7358950" y="4081125"/>
            <a:ext cx="1580700" cy="842100"/>
            <a:chOff x="7358950" y="4081125"/>
            <a:chExt cx="1580700" cy="842100"/>
          </a:xfrm>
        </p:grpSpPr>
        <p:sp>
          <p:nvSpPr>
            <p:cNvPr id="81" name="Google Shape;81;p15"/>
            <p:cNvSpPr/>
            <p:nvPr/>
          </p:nvSpPr>
          <p:spPr>
            <a:xfrm>
              <a:off x="7358950" y="4081125"/>
              <a:ext cx="1580700" cy="842100"/>
            </a:xfrm>
            <a:prstGeom prst="rect">
              <a:avLst/>
            </a:prstGeom>
            <a:solidFill>
              <a:srgbClr val="FF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5">
              <a:hlinkClick action="ppaction://hlinkshowjump?jump=firstslide"/>
            </p:cNvPr>
            <p:cNvSpPr txBox="1"/>
            <p:nvPr/>
          </p:nvSpPr>
          <p:spPr>
            <a:xfrm>
              <a:off x="7488550" y="4081125"/>
              <a:ext cx="1321500" cy="57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000" u="sng">
                  <a:solidFill>
                    <a:schemeClr val="hlink"/>
                  </a:solidFill>
                  <a:latin typeface="Quicksand"/>
                  <a:ea typeface="Quicksand"/>
                  <a:cs typeface="Quicksand"/>
                  <a:sym typeface="Quicksand"/>
                  <a:hlinkClick action="ppaction://hlinkshowjump?jump=firstslide"/>
                </a:rPr>
                <a:t>Back to  Board</a:t>
              </a:r>
              <a:endParaRPr b="1" sz="20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Google Shape;87;p16"/>
          <p:cNvGrpSpPr/>
          <p:nvPr/>
        </p:nvGrpSpPr>
        <p:grpSpPr>
          <a:xfrm>
            <a:off x="7358950" y="4081125"/>
            <a:ext cx="1580700" cy="842100"/>
            <a:chOff x="7358950" y="4081125"/>
            <a:chExt cx="1580700" cy="842100"/>
          </a:xfrm>
        </p:grpSpPr>
        <p:sp>
          <p:nvSpPr>
            <p:cNvPr id="88" name="Google Shape;88;p16"/>
            <p:cNvSpPr/>
            <p:nvPr/>
          </p:nvSpPr>
          <p:spPr>
            <a:xfrm>
              <a:off x="7358950" y="4081125"/>
              <a:ext cx="1580700" cy="842100"/>
            </a:xfrm>
            <a:prstGeom prst="rect">
              <a:avLst/>
            </a:prstGeom>
            <a:solidFill>
              <a:srgbClr val="FF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6">
              <a:hlinkClick action="ppaction://hlinkshowjump?jump=firstslide"/>
            </p:cNvPr>
            <p:cNvSpPr txBox="1"/>
            <p:nvPr/>
          </p:nvSpPr>
          <p:spPr>
            <a:xfrm>
              <a:off x="7488550" y="4081125"/>
              <a:ext cx="1321500" cy="57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000" u="sng">
                  <a:solidFill>
                    <a:schemeClr val="hlink"/>
                  </a:solidFill>
                  <a:latin typeface="Quicksand"/>
                  <a:ea typeface="Quicksand"/>
                  <a:cs typeface="Quicksand"/>
                  <a:sym typeface="Quicksand"/>
                  <a:hlinkClick action="ppaction://hlinkshowjump?jump=firstslide"/>
                </a:rPr>
                <a:t>Back to  Board</a:t>
              </a:r>
              <a:endParaRPr b="1" sz="20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" name="Google Shape;94;p17"/>
          <p:cNvGrpSpPr/>
          <p:nvPr/>
        </p:nvGrpSpPr>
        <p:grpSpPr>
          <a:xfrm>
            <a:off x="7358950" y="4081125"/>
            <a:ext cx="1580700" cy="842100"/>
            <a:chOff x="7358950" y="4081125"/>
            <a:chExt cx="1580700" cy="842100"/>
          </a:xfrm>
        </p:grpSpPr>
        <p:sp>
          <p:nvSpPr>
            <p:cNvPr id="95" name="Google Shape;95;p17"/>
            <p:cNvSpPr/>
            <p:nvPr/>
          </p:nvSpPr>
          <p:spPr>
            <a:xfrm>
              <a:off x="7358950" y="4081125"/>
              <a:ext cx="1580700" cy="842100"/>
            </a:xfrm>
            <a:prstGeom prst="rect">
              <a:avLst/>
            </a:prstGeom>
            <a:solidFill>
              <a:srgbClr val="FF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7">
              <a:hlinkClick action="ppaction://hlinkshowjump?jump=firstslide"/>
            </p:cNvPr>
            <p:cNvSpPr txBox="1"/>
            <p:nvPr/>
          </p:nvSpPr>
          <p:spPr>
            <a:xfrm>
              <a:off x="7488550" y="4081125"/>
              <a:ext cx="1321500" cy="57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000" u="sng">
                  <a:solidFill>
                    <a:schemeClr val="hlink"/>
                  </a:solidFill>
                  <a:latin typeface="Quicksand"/>
                  <a:ea typeface="Quicksand"/>
                  <a:cs typeface="Quicksand"/>
                  <a:sym typeface="Quicksand"/>
                  <a:hlinkClick action="ppaction://hlinkshowjump?jump=firstslide"/>
                </a:rPr>
                <a:t>Back to  Board</a:t>
              </a:r>
              <a:endParaRPr b="1" sz="20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" name="Google Shape;101;p18"/>
          <p:cNvGrpSpPr/>
          <p:nvPr/>
        </p:nvGrpSpPr>
        <p:grpSpPr>
          <a:xfrm>
            <a:off x="7358950" y="4081125"/>
            <a:ext cx="1580700" cy="842100"/>
            <a:chOff x="7358950" y="4081125"/>
            <a:chExt cx="1580700" cy="842100"/>
          </a:xfrm>
        </p:grpSpPr>
        <p:sp>
          <p:nvSpPr>
            <p:cNvPr id="102" name="Google Shape;102;p18"/>
            <p:cNvSpPr/>
            <p:nvPr/>
          </p:nvSpPr>
          <p:spPr>
            <a:xfrm>
              <a:off x="7358950" y="4081125"/>
              <a:ext cx="1580700" cy="842100"/>
            </a:xfrm>
            <a:prstGeom prst="rect">
              <a:avLst/>
            </a:prstGeom>
            <a:solidFill>
              <a:srgbClr val="FF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18">
              <a:hlinkClick action="ppaction://hlinkshowjump?jump=firstslide"/>
            </p:cNvPr>
            <p:cNvSpPr txBox="1"/>
            <p:nvPr/>
          </p:nvSpPr>
          <p:spPr>
            <a:xfrm>
              <a:off x="7488550" y="4081125"/>
              <a:ext cx="1321500" cy="57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000">
                  <a:latin typeface="Quicksand"/>
                  <a:ea typeface="Quicksand"/>
                  <a:cs typeface="Quicksand"/>
                  <a:sym typeface="Quicksand"/>
                </a:rPr>
                <a:t>Back to  Board</a:t>
              </a:r>
              <a:endParaRPr b="1" sz="20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6713" y="307875"/>
            <a:ext cx="8770575" cy="43562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9" name="Google Shape;109;p19"/>
          <p:cNvGrpSpPr/>
          <p:nvPr/>
        </p:nvGrpSpPr>
        <p:grpSpPr>
          <a:xfrm>
            <a:off x="7358950" y="4081125"/>
            <a:ext cx="1580700" cy="842100"/>
            <a:chOff x="7358950" y="4081125"/>
            <a:chExt cx="1580700" cy="842100"/>
          </a:xfrm>
        </p:grpSpPr>
        <p:sp>
          <p:nvSpPr>
            <p:cNvPr id="110" name="Google Shape;110;p19"/>
            <p:cNvSpPr/>
            <p:nvPr/>
          </p:nvSpPr>
          <p:spPr>
            <a:xfrm>
              <a:off x="7358950" y="4081125"/>
              <a:ext cx="1580700" cy="842100"/>
            </a:xfrm>
            <a:prstGeom prst="rect">
              <a:avLst/>
            </a:prstGeom>
            <a:solidFill>
              <a:srgbClr val="FF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9">
              <a:hlinkClick action="ppaction://hlinkshowjump?jump=firstslide"/>
            </p:cNvPr>
            <p:cNvSpPr txBox="1"/>
            <p:nvPr/>
          </p:nvSpPr>
          <p:spPr>
            <a:xfrm>
              <a:off x="7488550" y="4081125"/>
              <a:ext cx="1321500" cy="57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000">
                  <a:latin typeface="Quicksand"/>
                  <a:ea typeface="Quicksand"/>
                  <a:cs typeface="Quicksand"/>
                  <a:sym typeface="Quicksand"/>
                </a:rPr>
                <a:t>Back to  Board</a:t>
              </a:r>
              <a:endParaRPr b="1" sz="20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" name="Google Shape;116;p20"/>
          <p:cNvGrpSpPr/>
          <p:nvPr/>
        </p:nvGrpSpPr>
        <p:grpSpPr>
          <a:xfrm>
            <a:off x="7358950" y="4081125"/>
            <a:ext cx="1580700" cy="842100"/>
            <a:chOff x="7358950" y="4081125"/>
            <a:chExt cx="1580700" cy="842100"/>
          </a:xfrm>
        </p:grpSpPr>
        <p:sp>
          <p:nvSpPr>
            <p:cNvPr id="117" name="Google Shape;117;p20"/>
            <p:cNvSpPr/>
            <p:nvPr/>
          </p:nvSpPr>
          <p:spPr>
            <a:xfrm>
              <a:off x="7358950" y="4081125"/>
              <a:ext cx="1580700" cy="842100"/>
            </a:xfrm>
            <a:prstGeom prst="rect">
              <a:avLst/>
            </a:prstGeom>
            <a:solidFill>
              <a:srgbClr val="FF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20">
              <a:hlinkClick action="ppaction://hlinkshowjump?jump=firstslide"/>
            </p:cNvPr>
            <p:cNvSpPr txBox="1"/>
            <p:nvPr/>
          </p:nvSpPr>
          <p:spPr>
            <a:xfrm>
              <a:off x="7488550" y="4081125"/>
              <a:ext cx="1321500" cy="57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000">
                  <a:latin typeface="Quicksand"/>
                  <a:ea typeface="Quicksand"/>
                  <a:cs typeface="Quicksand"/>
                  <a:sym typeface="Quicksand"/>
                </a:rPr>
                <a:t>Back to  Board</a:t>
              </a:r>
              <a:endParaRPr b="1" sz="20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