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Proxima Nova"/>
      <p:regular r:id="rId18"/>
      <p:bold r:id="rId19"/>
      <p:italic r:id="rId20"/>
      <p:boldItalic r:id="rId21"/>
    </p:embeddedFont>
    <p:embeddedFont>
      <p:font typeface="Alfa Slab One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ximaNova-italic.fntdata"/><Relationship Id="rId11" Type="http://schemas.openxmlformats.org/officeDocument/2006/relationships/slide" Target="slides/slide6.xml"/><Relationship Id="rId22" Type="http://schemas.openxmlformats.org/officeDocument/2006/relationships/font" Target="fonts/AlfaSlabOne-regular.fntdata"/><Relationship Id="rId10" Type="http://schemas.openxmlformats.org/officeDocument/2006/relationships/slide" Target="slides/slide5.xml"/><Relationship Id="rId21" Type="http://schemas.openxmlformats.org/officeDocument/2006/relationships/font" Target="fonts/ProximaNova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roximaNova-bold.fntdata"/><Relationship Id="rId6" Type="http://schemas.openxmlformats.org/officeDocument/2006/relationships/slide" Target="slides/slide1.xml"/><Relationship Id="rId18" Type="http://schemas.openxmlformats.org/officeDocument/2006/relationships/font" Target="fonts/ProximaNov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9f6c3da58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9f6c3da58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9f6c3da58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9f6c3da58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timer for partner talk.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89f6c3da58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89f6c3da58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89f6c3da58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89f6c3da58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to students that Prisms C and D are completely full of cubes, but only a few are shown.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for partner time.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9f6c3da58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9f6c3da58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89f6c3da58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89f6c3da58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89f6c3da5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89f6c3da5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89f6c3da58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89f6c3da58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89f6c3da58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89f6c3da58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8a0bb0df5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8a0bb0df5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89f6c3da58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89f6c3da58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hyperlink" Target="http://www.youtube.com/watch?v=CH50zuS8DD0" TargetMode="External"/><Relationship Id="rId5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hyperlink" Target="http://www.youtube.com/watch?v=_W0bSen8Qjg" TargetMode="External"/><Relationship Id="rId5" Type="http://schemas.openxmlformats.org/officeDocument/2006/relationships/image" Target="../media/image3.jpg"/><Relationship Id="rId6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_W0bSen8Qjg" TargetMode="External"/><Relationship Id="rId5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Layers to Determine Volume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Materials needed: book, pencil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find the volume when we can’t see all of the cubes.</a:t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6448875" y="31660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6990925" y="31660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7546175" y="31660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6448875" y="26365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6990925" y="26365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7546175" y="26365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6448875" y="21321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6990925" y="21321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/>
          <p:nvPr/>
        </p:nvSpPr>
        <p:spPr>
          <a:xfrm>
            <a:off x="7546175" y="21321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7596425" y="52635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6448875" y="1163575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Warm-Up    Estimation Exploration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311700" y="1152475"/>
            <a:ext cx="4325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Let’s think about how many cubes were used to build the prism.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What is an estimate that’s too high? 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What is an estimate that’s too low?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What is an estimate that is about right?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 rotWithShape="1">
          <a:blip r:embed="rId3">
            <a:alphaModFix/>
          </a:blip>
          <a:srcRect b="1912" l="0" r="0" t="0"/>
          <a:stretch/>
        </p:blipFill>
        <p:spPr>
          <a:xfrm>
            <a:off x="4572000" y="1069850"/>
            <a:ext cx="4198775" cy="3995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81" name="Google Shape;81;p15" title="1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9100" y="4367575"/>
            <a:ext cx="930650" cy="69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311700" y="1152475"/>
            <a:ext cx="4325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Why are multiples of 9 good estimates?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What other information would help you find the exact number of cubes in the prismt?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Based on this discussion does anyone want to revise their estimate?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 rotWithShape="1">
          <a:blip r:embed="rId3">
            <a:alphaModFix/>
          </a:blip>
          <a:srcRect b="1912" l="0" r="3558" t="0"/>
          <a:stretch/>
        </p:blipFill>
        <p:spPr>
          <a:xfrm>
            <a:off x="4572000" y="1069850"/>
            <a:ext cx="4049200" cy="399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6164" y="1071575"/>
            <a:ext cx="4098707" cy="399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   Layers in Rectangular Prisms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Complete activity 1 (questions 1, 2 and 3) in your book. 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Be prepared to explain your reasoning to a partner.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677" y="2440327"/>
            <a:ext cx="6101200" cy="201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97" name="Google Shape;97;p17" title="5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6600" y="3723987"/>
            <a:ext cx="1402750" cy="1052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60213" y="1523125"/>
            <a:ext cx="1152525" cy="16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Synthesis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549" y="1368424"/>
            <a:ext cx="8520599" cy="280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603925" y="1305325"/>
            <a:ext cx="5367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2 x 12              3 x 8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Where do we see these expressions in Prisms A?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How does thinking about layers help us find the volume of prisms that are not completely filled?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0475" y="1228900"/>
            <a:ext cx="1999525" cy="356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</a:rPr>
              <a:t>Activity 2   Finding Volume in Different Ways</a:t>
            </a:r>
            <a:endParaRPr sz="2700">
              <a:solidFill>
                <a:schemeClr val="lt1"/>
              </a:solidFill>
            </a:endParaRPr>
          </a:p>
        </p:txBody>
      </p:sp>
      <p:sp>
        <p:nvSpPr>
          <p:cNvPr id="117" name="Google Shape;117;p20"/>
          <p:cNvSpPr txBox="1"/>
          <p:nvPr>
            <p:ph idx="1" type="body"/>
          </p:nvPr>
        </p:nvSpPr>
        <p:spPr>
          <a:xfrm>
            <a:off x="311700" y="11135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You are going to analyze different ways to find the volume of a rectangular prism.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Complete activity 2 in your book. 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Be prepared to explain your reasoning to a partner.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6436" y="2722175"/>
            <a:ext cx="2616775" cy="2314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9" name="Google Shape;119;p20" title="5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98325" y="3821387"/>
            <a:ext cx="1402750" cy="1052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5" name="Google Shape;125;p21"/>
          <p:cNvSpPr txBox="1"/>
          <p:nvPr>
            <p:ph idx="1" type="body"/>
          </p:nvPr>
        </p:nvSpPr>
        <p:spPr>
          <a:xfrm>
            <a:off x="311700" y="1152475"/>
            <a:ext cx="8520600" cy="6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How did you interpret the 5 in Han’s calculation?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311700" y="1914475"/>
            <a:ext cx="8520600" cy="6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Where do you see the 24 from Han’s calculation?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7" name="Google Shape;127;p21"/>
          <p:cNvSpPr txBox="1"/>
          <p:nvPr>
            <p:ph idx="1" type="body"/>
          </p:nvPr>
        </p:nvSpPr>
        <p:spPr>
          <a:xfrm>
            <a:off x="311700" y="2600275"/>
            <a:ext cx="8520600" cy="6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5 x (4 x 6)		How does this expression show Han’s calculations?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8" name="Google Shape;128;p21"/>
          <p:cNvSpPr txBox="1"/>
          <p:nvPr>
            <p:ph idx="1" type="body"/>
          </p:nvPr>
        </p:nvSpPr>
        <p:spPr>
          <a:xfrm>
            <a:off x="311700" y="3362275"/>
            <a:ext cx="8520600" cy="6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How did you interpret Elena’s expression 6 x 20?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9" name="Google Shape;129;p21"/>
          <p:cNvSpPr txBox="1"/>
          <p:nvPr>
            <p:ph idx="1" type="body"/>
          </p:nvPr>
        </p:nvSpPr>
        <p:spPr>
          <a:xfrm>
            <a:off x="311700" y="4124275"/>
            <a:ext cx="8520600" cy="6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6 x (4 x 5)          	How does this expression show Elena’s calculations?</a:t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5" name="Google Shape;135;p22"/>
          <p:cNvSpPr txBox="1"/>
          <p:nvPr>
            <p:ph idx="1" type="body"/>
          </p:nvPr>
        </p:nvSpPr>
        <p:spPr>
          <a:xfrm>
            <a:off x="311700" y="1401838"/>
            <a:ext cx="5552700" cy="13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call the amount of space an object takes up </a:t>
            </a:r>
            <a:r>
              <a:rPr b="1" lang="en">
                <a:solidFill>
                  <a:schemeClr val="accent5"/>
                </a:solidFill>
              </a:rPr>
              <a:t>volume</a:t>
            </a:r>
            <a:r>
              <a:rPr lang="en">
                <a:solidFill>
                  <a:schemeClr val="accent5"/>
                </a:solidFill>
              </a:rPr>
              <a:t>. 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5"/>
                </a:solidFill>
              </a:rPr>
              <a:t>This prism has a volume of 120 cubes.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36" name="Google Shape;13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6527" y="1152475"/>
            <a:ext cx="2149650" cy="1901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2"/>
          <p:cNvSpPr txBox="1"/>
          <p:nvPr>
            <p:ph idx="1" type="body"/>
          </p:nvPr>
        </p:nvSpPr>
        <p:spPr>
          <a:xfrm>
            <a:off x="311700" y="3117650"/>
            <a:ext cx="8374500" cy="20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To find the volume of any prism, we can find </a:t>
            </a:r>
            <a:r>
              <a:rPr b="1" lang="en">
                <a:solidFill>
                  <a:schemeClr val="accent5"/>
                </a:solidFill>
              </a:rPr>
              <a:t>the number of cubes in one layer and multiply that number by the number of layers</a:t>
            </a:r>
            <a:r>
              <a:rPr lang="en">
                <a:solidFill>
                  <a:schemeClr val="accent5"/>
                </a:solidFill>
              </a:rPr>
              <a:t>. We can describe this prism as having 6 layers of 20 cubes, 4 layers of 30 cubes, or 5 layers of 24 cubes. We can use all of these expressions to represent the volume of the prism: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5 x 24, 5 x (6 x 4)			6 x 20, 6 x (5 x 4)		4 x 30, 4 x (5 x 6)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find the volume when we can’t see all of the cubes.</a:t>
            </a:r>
            <a:endParaRPr/>
          </a:p>
        </p:txBody>
      </p:sp>
      <p:sp>
        <p:nvSpPr>
          <p:cNvPr id="143" name="Google Shape;143;p23"/>
          <p:cNvSpPr/>
          <p:nvPr/>
        </p:nvSpPr>
        <p:spPr>
          <a:xfrm>
            <a:off x="6448875" y="31660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3"/>
          <p:cNvSpPr/>
          <p:nvPr/>
        </p:nvSpPr>
        <p:spPr>
          <a:xfrm>
            <a:off x="6990925" y="31660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3"/>
          <p:cNvSpPr/>
          <p:nvPr/>
        </p:nvSpPr>
        <p:spPr>
          <a:xfrm>
            <a:off x="7546175" y="31660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3"/>
          <p:cNvSpPr/>
          <p:nvPr/>
        </p:nvSpPr>
        <p:spPr>
          <a:xfrm>
            <a:off x="6448875" y="26365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3"/>
          <p:cNvSpPr/>
          <p:nvPr/>
        </p:nvSpPr>
        <p:spPr>
          <a:xfrm>
            <a:off x="6990925" y="26365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3"/>
          <p:cNvSpPr/>
          <p:nvPr/>
        </p:nvSpPr>
        <p:spPr>
          <a:xfrm>
            <a:off x="7546175" y="26365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3"/>
          <p:cNvSpPr/>
          <p:nvPr/>
        </p:nvSpPr>
        <p:spPr>
          <a:xfrm>
            <a:off x="6448875" y="21321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3"/>
          <p:cNvSpPr/>
          <p:nvPr/>
        </p:nvSpPr>
        <p:spPr>
          <a:xfrm>
            <a:off x="6990925" y="21321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3"/>
          <p:cNvSpPr/>
          <p:nvPr/>
        </p:nvSpPr>
        <p:spPr>
          <a:xfrm>
            <a:off x="7546175" y="213210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3"/>
          <p:cNvSpPr/>
          <p:nvPr/>
        </p:nvSpPr>
        <p:spPr>
          <a:xfrm>
            <a:off x="7596425" y="526350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3"/>
          <p:cNvSpPr/>
          <p:nvPr/>
        </p:nvSpPr>
        <p:spPr>
          <a:xfrm>
            <a:off x="6448875" y="1163575"/>
            <a:ext cx="691800" cy="6819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Cool-Down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Use Expressions</a:t>
            </a:r>
            <a:endParaRPr sz="3100"/>
          </a:p>
        </p:txBody>
      </p:sp>
      <p:sp>
        <p:nvSpPr>
          <p:cNvPr id="159" name="Google Shape;159;p24"/>
          <p:cNvSpPr txBox="1"/>
          <p:nvPr>
            <p:ph idx="1" type="subTitle"/>
          </p:nvPr>
        </p:nvSpPr>
        <p:spPr>
          <a:xfrm>
            <a:off x="265500" y="3419250"/>
            <a:ext cx="4045200" cy="90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Complete the cool-down by yourself.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160" name="Google Shape;160;p24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050" y="1668043"/>
            <a:ext cx="2148824" cy="161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