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Source Code Pro"/>
      <p:regular r:id="rId23"/>
      <p:bold r:id="rId24"/>
      <p:italic r:id="rId25"/>
      <p:boldItalic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Italic.fntdata"/><Relationship Id="rId25" Type="http://schemas.openxmlformats.org/officeDocument/2006/relationships/font" Target="fonts/SourceCodePro-italic.fntdata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9fce3d0b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9fce3d0b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9fce3d0b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9fce3d0b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9fce3d0b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9fce3d0b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9fce3d0b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9fce3d0b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dbaecb60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dbaecb60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9fce3d0b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9fce3d0b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9fce3d0b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9fce3d0b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9fce3d0be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9fce3d0be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dbcf2a23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dbcf2a23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9fce3d0be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9fce3d0be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8dbcf2a23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8dbcf2a23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dbcf2a23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dbcf2a23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c658391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c658391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89fce3d0b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89fce3d0b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dbcf2a23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dbcf2a23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9fce3d0b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9fce3d0b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3.png"/><Relationship Id="rId7" Type="http://schemas.openxmlformats.org/officeDocument/2006/relationships/hyperlink" Target="http://www.youtube.com/watch?v=4xG2aJa6UyY" TargetMode="External"/><Relationship Id="rId8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6.jpg"/><Relationship Id="rId5" Type="http://schemas.openxmlformats.org/officeDocument/2006/relationships/hyperlink" Target="http://www.youtube.com/watch?v=CH50zuS8DD0" TargetMode="External"/><Relationship Id="rId6" Type="http://schemas.openxmlformats.org/officeDocument/2006/relationships/image" Target="../media/image5.jpg"/><Relationship Id="rId7" Type="http://schemas.openxmlformats.org/officeDocument/2006/relationships/image" Target="../media/image12.png"/><Relationship Id="rId8" Type="http://schemas.openxmlformats.org/officeDocument/2006/relationships/hyperlink" Target="http://www.youtube.com/watch?v=_W0bSen8Qj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hyperlink" Target="http://www.youtube.com/watch?v=_W0bSen8Qjg" TargetMode="External"/><Relationship Id="rId7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20.png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hyperlink" Target="http://www.youtube.com/watch?v=CH50zuS8DD0" TargetMode="External"/><Relationship Id="rId6" Type="http://schemas.openxmlformats.org/officeDocument/2006/relationships/image" Target="../media/image5.jp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22.jpg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97425" y="644300"/>
            <a:ext cx="89331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Many Rectangles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Materials needed: pencil, book, tiles, grid paper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identify prime and composite numbers.</a:t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399" y="1237100"/>
            <a:ext cx="3559080" cy="266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		Number Talk: Multiplication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68825"/>
            <a:ext cx="51318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Count by 2, starting at 0. I will record your counting on chart paper.</a:t>
            </a:r>
            <a:endParaRPr/>
          </a:p>
        </p:txBody>
      </p:sp>
      <p:grpSp>
        <p:nvGrpSpPr>
          <p:cNvPr id="76" name="Google Shape;76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77" name="Google Shape;77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80" name="Google Shape;80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99975" y="2807075"/>
            <a:ext cx="5843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patterns do you see in the individual counts?</a:t>
            </a:r>
            <a:r>
              <a:rPr lang="en"/>
              <a:t> Use your hand signals.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44675" y="2259925"/>
            <a:ext cx="5131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Now, c</a:t>
            </a:r>
            <a:r>
              <a:rPr lang="en"/>
              <a:t>ount by 5, starting at 0. 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99975" y="3948200"/>
            <a:ext cx="5843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patterns do you see between the two counts? Use your hand signals.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Synthesis</a:t>
            </a:r>
            <a:r>
              <a:rPr lang="en">
                <a:solidFill>
                  <a:schemeClr val="lt1"/>
                </a:solidFill>
              </a:rPr>
              <a:t>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072100" y="2082100"/>
            <a:ext cx="56172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Ten is a </a:t>
            </a:r>
            <a:r>
              <a:rPr b="1" lang="en" u="sng"/>
              <a:t>multiple</a:t>
            </a:r>
            <a:r>
              <a:rPr lang="en"/>
              <a:t> of 2 and 5. Do you notice any other common multiples?</a:t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3072100" y="1261675"/>
            <a:ext cx="56172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many twos did it take to get to 10?</a:t>
            </a:r>
            <a:endParaRPr/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3034800" y="3620775"/>
            <a:ext cx="5837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the counts continue, what other common multiples would you expect to see?</a:t>
            </a: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487000"/>
            <a:ext cx="2418275" cy="3229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3062700" y="1692600"/>
            <a:ext cx="57816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many fives did it take to get to 10?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95" name="Google Shape;95;p16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3350" y="2828175"/>
            <a:ext cx="977986" cy="7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8926" y="4418313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7" name="Google Shape;97;p16" title="2 Minute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1774" y="4384950"/>
            <a:ext cx="909776" cy="68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2451" y="2887113"/>
            <a:ext cx="806136" cy="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1:  AREA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8400"/>
            <a:ext cx="3874825" cy="372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4140675" y="1163075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Take a look at these cards and sort them in a way that makes sense to you.</a:t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926" y="1956138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7" name="Google Shape;107;p17" title="1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1600" y="1956150"/>
            <a:ext cx="977986" cy="7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5101" y="1962122"/>
            <a:ext cx="1082325" cy="72155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272900" y="2590996"/>
            <a:ext cx="487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Some of you sorted by size and others by orientation</a:t>
            </a:r>
            <a:r>
              <a:rPr lang="en"/>
              <a:t>.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4017450" y="3324500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you did not already, sort the rectangles into piles that have the same area.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926" y="4055638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2" name="Google Shape;112;p17" title="5 Minute Timer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51600" y="4047980"/>
            <a:ext cx="806150" cy="60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29576" y="4002672"/>
            <a:ext cx="1082325" cy="721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1:  AREA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8400"/>
            <a:ext cx="3874825" cy="372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140675" y="1163075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For areas of 24 and 36, how did you determine the areas were the same?</a:t>
            </a:r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0401" y="1925147"/>
            <a:ext cx="1082325" cy="72155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4017450" y="2943500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 create at least one rectangle to add to each category in your card sort</a:t>
            </a:r>
            <a:r>
              <a:rPr lang="en"/>
              <a:t>.</a:t>
            </a:r>
            <a:endParaRPr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3251" y="3833813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4" name="Google Shape;124;p18" title="5 Minute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9475" y="3839318"/>
            <a:ext cx="806150" cy="604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</a:t>
            </a:r>
            <a:r>
              <a:rPr lang="en">
                <a:solidFill>
                  <a:schemeClr val="lt1"/>
                </a:solidFill>
              </a:rPr>
              <a:t>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360450" y="1470800"/>
            <a:ext cx="58545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Why were you able to create more rectangles for some areas and not others</a:t>
            </a:r>
            <a:r>
              <a:rPr lang="en"/>
              <a:t>?</a:t>
            </a:r>
            <a:endParaRPr/>
          </a:p>
        </p:txBody>
      </p:sp>
      <p:pic>
        <p:nvPicPr>
          <p:cNvPr id="131" name="Google Shape;1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475" y="1470800"/>
            <a:ext cx="17049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1502" y="1159750"/>
            <a:ext cx="420825" cy="17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4003938" y="2072863"/>
            <a:ext cx="495300" cy="32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360450" y="2312600"/>
            <a:ext cx="7530900" cy="10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Only one rectangle can be made for the area of 7. Numbers like this are called </a:t>
            </a:r>
            <a:r>
              <a:rPr b="1" lang="en" u="sng"/>
              <a:t>prime numbers</a:t>
            </a:r>
            <a:r>
              <a:rPr lang="en"/>
              <a:t>. Prime numbers have only one factor pair: 1 and itself.</a:t>
            </a:r>
            <a:endParaRPr/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321888" y="3985700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other numbers from your work are prime numbers? How do you know?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5104698" y="2156575"/>
            <a:ext cx="430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512850" y="1352100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like 15 that have more than 1 factor pair are called </a:t>
            </a:r>
            <a:r>
              <a:rPr b="1" lang="en" u="sng"/>
              <a:t>composite numbers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512850" y="3800925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other composite numbers did you work with</a:t>
            </a:r>
            <a:r>
              <a:rPr lang="en"/>
              <a:t>? How do you know they are composite?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863" y="1761288"/>
            <a:ext cx="14192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550" y="2442338"/>
            <a:ext cx="549592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 PRIME OR COMPOSITE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311700" y="1468825"/>
            <a:ext cx="54261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were given a number that is the area of a rectangle, how could you determine the number of possible rectangles for that area?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200" y="1258400"/>
            <a:ext cx="3101400" cy="1950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750" y="3031575"/>
            <a:ext cx="1595675" cy="1218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4" name="Google Shape;154;p21" title="1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875" y="3209276"/>
            <a:ext cx="1402750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9625" y="3031575"/>
            <a:ext cx="1827788" cy="12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 PRIME OR COMPOSITE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311700" y="1468825"/>
            <a:ext cx="54261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partner to complete this table. Inch tiles and grid paper are available if you’d like them.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200" y="1258400"/>
            <a:ext cx="2730850" cy="373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63" name="Google Shape;163;p22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7600" y="2992000"/>
            <a:ext cx="1402750" cy="105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7275" y="2920527"/>
            <a:ext cx="1646725" cy="12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0" name="Google Shape;170;p23"/>
          <p:cNvSpPr txBox="1"/>
          <p:nvPr>
            <p:ph idx="1" type="body"/>
          </p:nvPr>
        </p:nvSpPr>
        <p:spPr>
          <a:xfrm>
            <a:off x="360450" y="1470800"/>
            <a:ext cx="7206300" cy="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Share your strategies for finding the number of rectangles for a given area.</a:t>
            </a:r>
            <a:endParaRPr/>
          </a:p>
        </p:txBody>
      </p:sp>
      <p:sp>
        <p:nvSpPr>
          <p:cNvPr id="171" name="Google Shape;171;p23"/>
          <p:cNvSpPr txBox="1"/>
          <p:nvPr>
            <p:ph idx="1" type="body"/>
          </p:nvPr>
        </p:nvSpPr>
        <p:spPr>
          <a:xfrm>
            <a:off x="360450" y="4106900"/>
            <a:ext cx="7464900" cy="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does the number of possible rectangles relate to the factor pairs of the number for the area?</a:t>
            </a:r>
            <a:endParaRPr/>
          </a:p>
        </p:txBody>
      </p:sp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5700" y="2156025"/>
            <a:ext cx="3101400" cy="1950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4008725" y="11060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all of the prime numbers in our list?</a:t>
            </a:r>
            <a:endParaRPr/>
          </a:p>
        </p:txBody>
      </p:sp>
      <p:sp>
        <p:nvSpPr>
          <p:cNvPr id="179" name="Google Shape;179;p24"/>
          <p:cNvSpPr txBox="1"/>
          <p:nvPr>
            <p:ph idx="1" type="body"/>
          </p:nvPr>
        </p:nvSpPr>
        <p:spPr>
          <a:xfrm>
            <a:off x="4008725" y="17633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you notice about these numbers?</a:t>
            </a:r>
            <a:endParaRPr/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3150" y="3251050"/>
            <a:ext cx="761185" cy="7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4008725" y="2541650"/>
            <a:ext cx="49011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the side lengths of a rectangle with an area of 1 square unit?</a:t>
            </a:r>
            <a:endParaRPr/>
          </a:p>
        </p:txBody>
      </p:sp>
      <p:pic>
        <p:nvPicPr>
          <p:cNvPr id="182" name="Google Shape;18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1410800"/>
            <a:ext cx="3927925" cy="341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4"/>
          <p:cNvSpPr txBox="1"/>
          <p:nvPr>
            <p:ph idx="1" type="body"/>
          </p:nvPr>
        </p:nvSpPr>
        <p:spPr>
          <a:xfrm>
            <a:off x="4008725" y="3977025"/>
            <a:ext cx="49011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Since 1 only has 1 factor, it doesn’t have any factor pairs, so it is neither prime nor composite.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9" name="Google Shape;189;p25"/>
          <p:cNvSpPr txBox="1"/>
          <p:nvPr>
            <p:ph idx="1" type="body"/>
          </p:nvPr>
        </p:nvSpPr>
        <p:spPr>
          <a:xfrm>
            <a:off x="4008725" y="12584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all of the composite numbers in our set?</a:t>
            </a:r>
            <a:endParaRPr/>
          </a:p>
        </p:txBody>
      </p:sp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4008725" y="19919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 we know they are not prime</a:t>
            </a:r>
            <a:r>
              <a:rPr lang="en"/>
              <a:t>?</a:t>
            </a:r>
            <a:endParaRPr/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410800"/>
            <a:ext cx="3927925" cy="341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2225" y="2872125"/>
            <a:ext cx="3101400" cy="1950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490250" y="526350"/>
            <a:ext cx="5618700" cy="10575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8" name="Google Shape;198;p26"/>
          <p:cNvSpPr txBox="1"/>
          <p:nvPr>
            <p:ph idx="4294967295" type="body"/>
          </p:nvPr>
        </p:nvSpPr>
        <p:spPr>
          <a:xfrm>
            <a:off x="613350" y="1902500"/>
            <a:ext cx="7917300" cy="23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Today we learned about prime and composite numbers. 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311700" y="1468825"/>
            <a:ext cx="8520600" cy="33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does finding all the possible rectangles with a certain area help you determine if the value of the area is prime or composite?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00"/>
              <a:t>What questions do you still have about these types of numbers?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identify prime and composite numbers.</a:t>
            </a:r>
            <a:endParaRPr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399" y="1237100"/>
            <a:ext cx="3559080" cy="266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Prime or Composite?</a:t>
            </a:r>
            <a:endParaRPr sz="3500"/>
          </a:p>
        </p:txBody>
      </p:sp>
      <p:sp>
        <p:nvSpPr>
          <p:cNvPr id="216" name="Google Shape;216;p2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217" name="Google Shape;217;p29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