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5"/>
    <p:sldMasterId id="2147483672" r:id="rId6"/>
  </p:sldMasterIdLst>
  <p:notesMasterIdLst>
    <p:notesMasterId r:id="rId7"/>
  </p:notesMasterIdLst>
  <p:sldIdLst>
    <p:sldId id="256" r:id="rId8"/>
    <p:sldId id="257" r:id="rId9"/>
  </p:sldIdLst>
  <p:sldSz cy="5143500" cx="9144000"/>
  <p:notesSz cx="6858000" cy="9144000"/>
  <p:embeddedFontLst>
    <p:embeddedFont>
      <p:font typeface="Raleway Light"/>
      <p:regular r:id="rId10"/>
      <p:bold r:id="rId11"/>
      <p:italic r:id="rId12"/>
      <p:boldItalic r:id="rId13"/>
    </p:embeddedFont>
    <p:embeddedFont>
      <p:font typeface="Satisfy"/>
      <p:regular r:id="rId14"/>
    </p:embeddedFont>
    <p:embeddedFont>
      <p:font typeface="Open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DB41B4F-8231-4C6A-B16B-87729906E504}">
  <a:tblStyle styleId="{ADB41B4F-8231-4C6A-B16B-87729906E50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Light-bold.fntdata"/><Relationship Id="rId10" Type="http://schemas.openxmlformats.org/officeDocument/2006/relationships/font" Target="fonts/RalewayLight-regular.fntdata"/><Relationship Id="rId13" Type="http://schemas.openxmlformats.org/officeDocument/2006/relationships/font" Target="fonts/RalewayLight-boldItalic.fntdata"/><Relationship Id="rId12" Type="http://schemas.openxmlformats.org/officeDocument/2006/relationships/font" Target="fonts/Raleway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OpenSans-regular.fntdata"/><Relationship Id="rId14" Type="http://schemas.openxmlformats.org/officeDocument/2006/relationships/font" Target="fonts/Satisfy-regular.fntdata"/><Relationship Id="rId17" Type="http://schemas.openxmlformats.org/officeDocument/2006/relationships/font" Target="fonts/OpenSans-italic.fntdata"/><Relationship Id="rId16" Type="http://schemas.openxmlformats.org/officeDocument/2006/relationships/font" Target="fonts/OpenSans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schemas.openxmlformats.org/officeDocument/2006/relationships/font" Target="fonts/OpenSans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9b15a978bb_0_3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9b15a978bb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322B3A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“Sort and Count Shape Cards” from IM Grade 1 by Illustrative Mathematics. Copyright 2020 by Illustrative Mathematics, All Rights Reserved, adapted and shared with permission.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b15a978bb_0_2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b15a978bb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1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“Sort and Count Shape Cards” from IM Grade 1 by Illustrative Mathematics. Copyright 2020 by Illustrative Mathematics, All Rights Reserved, adapted and shared with permission.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 b="0" l="4843" r="0" t="0"/>
          <a:stretch/>
        </p:blipFill>
        <p:spPr>
          <a:xfrm>
            <a:off x="0" y="1412525"/>
            <a:ext cx="7443602" cy="231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3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/>
          <p:nvPr>
            <p:ph type="ctrTitle"/>
          </p:nvPr>
        </p:nvSpPr>
        <p:spPr>
          <a:xfrm>
            <a:off x="685800" y="1646275"/>
            <a:ext cx="5451900" cy="185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/>
          <p:nvPr>
            <p:ph type="ctrTitle"/>
          </p:nvPr>
        </p:nvSpPr>
        <p:spPr>
          <a:xfrm>
            <a:off x="855300" y="848825"/>
            <a:ext cx="5850900" cy="1715100"/>
          </a:xfrm>
          <a:prstGeom prst="rect">
            <a:avLst/>
          </a:prstGeom>
          <a:effectLst>
            <a:outerShdw blurRad="14288" rotWithShape="0" algn="bl" dir="2700000" dist="28575">
              <a:srgbClr val="655A87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 txBox="1"/>
          <p:nvPr>
            <p:ph type="ctrTitle"/>
          </p:nvPr>
        </p:nvSpPr>
        <p:spPr>
          <a:xfrm>
            <a:off x="855300" y="344225"/>
            <a:ext cx="7433400" cy="1159800"/>
          </a:xfrm>
          <a:prstGeom prst="rect">
            <a:avLst/>
          </a:prstGeom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subTitle"/>
          </p:nvPr>
        </p:nvSpPr>
        <p:spPr>
          <a:xfrm>
            <a:off x="855300" y="1600929"/>
            <a:ext cx="7433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2000"/>
              <a:buNone/>
              <a:defRPr>
                <a:solidFill>
                  <a:srgbClr val="9283C0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6282" y="0"/>
            <a:ext cx="48577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1400000" y="880900"/>
            <a:ext cx="4601400" cy="3387600"/>
          </a:xfrm>
          <a:prstGeom prst="rect">
            <a:avLst/>
          </a:prstGeom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indent="-444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Satisfy"/>
              <a:buChar char="𖤓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indent="-457200" lvl="1" marL="914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𖡼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2pPr>
            <a:lvl3pPr indent="-457200" lvl="2" marL="13716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𖡼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3pPr>
            <a:lvl4pPr indent="-457200" lvl="3" marL="18288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●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4pPr>
            <a:lvl5pPr indent="-457200" lvl="4" marL="22860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○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5pPr>
            <a:lvl6pPr indent="-457200" lvl="5" marL="27432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■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6pPr>
            <a:lvl7pPr indent="-457200" lvl="6" marL="3200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●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7pPr>
            <a:lvl8pPr indent="-457200" lvl="7" marL="36576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○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8pPr>
            <a:lvl9pPr indent="-457200" lvl="8" marL="4114800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3600"/>
              <a:buFont typeface="Satisfy"/>
              <a:buChar char="■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68" name="Google Shape;68;p1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9" name="Google Shape;69;p17"/>
          <p:cNvGraphicFramePr/>
          <p:nvPr/>
        </p:nvGraphicFramePr>
        <p:xfrm>
          <a:off x="92650" y="95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{ADB41B4F-8231-4C6A-B16B-87729906E504}</a:tableStyleId>
              </a:tblPr>
              <a:tblGrid>
                <a:gridCol w="2983625"/>
                <a:gridCol w="2983625"/>
                <a:gridCol w="2983625"/>
              </a:tblGrid>
              <a:tr h="58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𖤓"/>
              <a:defRPr/>
            </a:lvl1pPr>
            <a:lvl2pPr indent="-368300" lvl="1" marL="914400" rtl="0">
              <a:spcBef>
                <a:spcPts val="600"/>
              </a:spcBef>
              <a:spcAft>
                <a:spcPts val="0"/>
              </a:spcAft>
              <a:buSzPts val="2200"/>
              <a:buChar char="𖡼"/>
              <a:defRPr/>
            </a:lvl2pPr>
            <a:lvl3pPr indent="-368300" lvl="2" marL="1371600" rtl="0">
              <a:spcBef>
                <a:spcPts val="600"/>
              </a:spcBef>
              <a:spcAft>
                <a:spcPts val="0"/>
              </a:spcAft>
              <a:buSzPts val="2200"/>
              <a:buChar char="𖡼"/>
              <a:defRPr/>
            </a:lvl3pPr>
            <a:lvl4pPr indent="-368300" lvl="3" marL="18288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600"/>
              </a:spcBef>
              <a:spcAft>
                <a:spcPts val="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9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855275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𖤓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79" name="Google Shape;79;p19"/>
          <p:cNvSpPr txBox="1"/>
          <p:nvPr>
            <p:ph idx="2" type="body"/>
          </p:nvPr>
        </p:nvSpPr>
        <p:spPr>
          <a:xfrm>
            <a:off x="4110568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𖤓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0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4" name="Google Shape;84;p20"/>
          <p:cNvSpPr txBox="1"/>
          <p:nvPr>
            <p:ph idx="1" type="body"/>
          </p:nvPr>
        </p:nvSpPr>
        <p:spPr>
          <a:xfrm>
            <a:off x="823225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5" name="Google Shape;85;p20"/>
          <p:cNvSpPr txBox="1"/>
          <p:nvPr>
            <p:ph idx="2" type="body"/>
          </p:nvPr>
        </p:nvSpPr>
        <p:spPr>
          <a:xfrm>
            <a:off x="3185438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6" name="Google Shape;86;p20"/>
          <p:cNvSpPr txBox="1"/>
          <p:nvPr>
            <p:ph idx="3" type="body"/>
          </p:nvPr>
        </p:nvSpPr>
        <p:spPr>
          <a:xfrm>
            <a:off x="5547650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1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compact">
  <p:cSld name="TITLE_ONLY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/>
          <p:nvPr/>
        </p:nvSpPr>
        <p:spPr>
          <a:xfrm>
            <a:off x="0" y="50"/>
            <a:ext cx="6373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04175" y="0"/>
            <a:ext cx="51398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2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0" y="50"/>
            <a:ext cx="6373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04175" y="0"/>
            <a:ext cx="51398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855300" y="4330100"/>
            <a:ext cx="74334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60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mplete" type="blank">
  <p:cSld name="BLANK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lateral">
  <p:cSld name="BLANK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6282" y="0"/>
            <a:ext cx="48577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FD6EF"/>
              </a:buClr>
              <a:buSzPts val="2000"/>
              <a:buFont typeface="Raleway Light"/>
              <a:buChar char="𖤓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indent="-368300" lvl="1" marL="914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Light"/>
              <a:buChar char="𖡼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indent="-368300" lvl="2" marL="1371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Raleway Light"/>
              <a:buChar char="𖡼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indent="-368300" lvl="3" marL="1828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Light"/>
              <a:buChar char="●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indent="-368300" lvl="4" marL="2286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Light"/>
              <a:buChar char="○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indent="-368300" lvl="5" marL="2743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Light"/>
              <a:buChar char="■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indent="-368300" lvl="6" marL="3200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Light"/>
              <a:buChar char="●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indent="-368300" lvl="7" marL="3657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Light"/>
              <a:buChar char="○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indent="-368300" lvl="8" marL="41148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200"/>
              <a:buFont typeface="Raleway Light"/>
              <a:buChar char="■"/>
              <a:defRPr sz="2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lvl="2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lvl="3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lvl="4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lvl="5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lvl="6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lvl="7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lvl="8" rtl="0" algn="r">
              <a:buNone/>
              <a:defRPr sz="1500">
                <a:solidFill>
                  <a:schemeClr val="lt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drive.google.com/file/d/1NX6aaS3Wsw3bkYMLwXPZMzv8KQQhpI7k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UvgNuXZ_d3V9cWlyV-lAa25FWYjvFbua/view" TargetMode="Externa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6.png"/><Relationship Id="rId15" Type="http://schemas.openxmlformats.org/officeDocument/2006/relationships/hyperlink" Target="http://drive.google.com/file/d/1SvyBgMN0whDf43WynwHJmdfIQcvFRh0V/view" TargetMode="External"/><Relationship Id="rId14" Type="http://schemas.openxmlformats.org/officeDocument/2006/relationships/image" Target="../media/image11.png"/><Relationship Id="rId17" Type="http://schemas.openxmlformats.org/officeDocument/2006/relationships/hyperlink" Target="http://drive.google.com/file/d/1hgiKSM8B1ZZyPZdhRRIlADWtBNtlo_Ai/view" TargetMode="External"/><Relationship Id="rId16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/>
          <p:nvPr>
            <p:ph type="ctrTitle"/>
          </p:nvPr>
        </p:nvSpPr>
        <p:spPr>
          <a:xfrm>
            <a:off x="855300" y="391625"/>
            <a:ext cx="7727700" cy="171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Shape Sort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55A87"/>
                </a:solidFill>
                <a:latin typeface="Open Sans"/>
                <a:ea typeface="Open Sans"/>
                <a:cs typeface="Open Sans"/>
                <a:sym typeface="Open Sans"/>
              </a:rPr>
              <a:t>1.1 Lesson 8, Activities 1 &amp; 2</a:t>
            </a:r>
            <a:endParaRPr sz="2400">
              <a:solidFill>
                <a:srgbClr val="655A8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26"/>
          <p:cNvSpPr txBox="1"/>
          <p:nvPr>
            <p:ph type="ctrTitle"/>
          </p:nvPr>
        </p:nvSpPr>
        <p:spPr>
          <a:xfrm>
            <a:off x="855300" y="2068025"/>
            <a:ext cx="7727700" cy="171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2B3A"/>
              </a:buClr>
              <a:buSzPts val="2400"/>
              <a:buFont typeface="Open Sans"/>
              <a:buChar char="●"/>
            </a:pPr>
            <a:r>
              <a:rPr lang="en" sz="2400">
                <a:solidFill>
                  <a:srgbClr val="322B3A"/>
                </a:solidFill>
                <a:latin typeface="Open Sans"/>
                <a:ea typeface="Open Sans"/>
                <a:cs typeface="Open Sans"/>
                <a:sym typeface="Open Sans"/>
              </a:rPr>
              <a:t>Sort the shapes into categories. </a:t>
            </a:r>
            <a:endParaRPr sz="2400">
              <a:solidFill>
                <a:srgbClr val="322B3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322B3A"/>
              </a:buClr>
              <a:buSzPts val="2400"/>
              <a:buFont typeface="Open Sans"/>
              <a:buChar char="●"/>
            </a:pPr>
            <a:r>
              <a:rPr lang="en" sz="2400">
                <a:solidFill>
                  <a:srgbClr val="322B3A"/>
                </a:solidFill>
                <a:latin typeface="Open Sans"/>
                <a:ea typeface="Open Sans"/>
                <a:cs typeface="Open Sans"/>
                <a:sym typeface="Open Sans"/>
              </a:rPr>
              <a:t>Label the categories you make.</a:t>
            </a:r>
            <a:endParaRPr sz="2400">
              <a:solidFill>
                <a:srgbClr val="322B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" name="Google Shape;114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6" title="1.1.8 Shape Sort Directions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8475" y="20190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6" title="1.1.8 Shape Sort Title.mp3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0200" y="6372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2" name="Google Shape;122;p27"/>
          <p:cNvGrpSpPr/>
          <p:nvPr/>
        </p:nvGrpSpPr>
        <p:grpSpPr>
          <a:xfrm>
            <a:off x="-2402850" y="346075"/>
            <a:ext cx="1125600" cy="1282625"/>
            <a:chOff x="-2313800" y="341975"/>
            <a:chExt cx="1125600" cy="1282625"/>
          </a:xfrm>
        </p:grpSpPr>
        <p:sp>
          <p:nvSpPr>
            <p:cNvPr id="123" name="Google Shape;123;p27"/>
            <p:cNvSpPr/>
            <p:nvPr/>
          </p:nvSpPr>
          <p:spPr>
            <a:xfrm>
              <a:off x="-2313800" y="3419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4" name="Google Shape;124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2216200" y="583300"/>
              <a:ext cx="895350" cy="647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27"/>
            <p:cNvSpPr txBox="1"/>
            <p:nvPr/>
          </p:nvSpPr>
          <p:spPr>
            <a:xfrm>
              <a:off x="-2280550" y="12310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A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6" name="Google Shape;126;p27"/>
          <p:cNvGrpSpPr/>
          <p:nvPr/>
        </p:nvGrpSpPr>
        <p:grpSpPr>
          <a:xfrm>
            <a:off x="9296025" y="478175"/>
            <a:ext cx="1125600" cy="1258800"/>
            <a:chOff x="-2313800" y="2170775"/>
            <a:chExt cx="1125600" cy="1258800"/>
          </a:xfrm>
        </p:grpSpPr>
        <p:grpSp>
          <p:nvGrpSpPr>
            <p:cNvPr id="127" name="Google Shape;127;p27"/>
            <p:cNvGrpSpPr/>
            <p:nvPr/>
          </p:nvGrpSpPr>
          <p:grpSpPr>
            <a:xfrm>
              <a:off x="-2313800" y="2170775"/>
              <a:ext cx="1125600" cy="1258800"/>
              <a:chOff x="-2313800" y="2094575"/>
              <a:chExt cx="1125600" cy="1258800"/>
            </a:xfrm>
          </p:grpSpPr>
          <p:sp>
            <p:nvSpPr>
              <p:cNvPr id="128" name="Google Shape;128;p27"/>
              <p:cNvSpPr/>
              <p:nvPr/>
            </p:nvSpPr>
            <p:spPr>
              <a:xfrm>
                <a:off x="-2313800" y="2094575"/>
                <a:ext cx="1125600" cy="1258800"/>
              </a:xfrm>
              <a:prstGeom prst="roundRect">
                <a:avLst>
                  <a:gd fmla="val 16667" name="adj"/>
                </a:avLst>
              </a:prstGeom>
              <a:solidFill>
                <a:srgbClr val="FFFFFF"/>
              </a:solidFill>
              <a:ln cap="flat" cmpd="sng" w="38100">
                <a:solidFill>
                  <a:srgbClr val="9283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29" name="Google Shape;129;p27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-2197175" y="2229350"/>
                <a:ext cx="857250" cy="10477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0" name="Google Shape;130;p27"/>
            <p:cNvSpPr txBox="1"/>
            <p:nvPr/>
          </p:nvSpPr>
          <p:spPr>
            <a:xfrm>
              <a:off x="-2280550" y="29836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G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31" name="Google Shape;131;p27"/>
          <p:cNvGrpSpPr/>
          <p:nvPr/>
        </p:nvGrpSpPr>
        <p:grpSpPr>
          <a:xfrm>
            <a:off x="-1201437" y="346063"/>
            <a:ext cx="1125600" cy="1282625"/>
            <a:chOff x="-3685400" y="341975"/>
            <a:chExt cx="1125600" cy="1282625"/>
          </a:xfrm>
        </p:grpSpPr>
        <p:sp>
          <p:nvSpPr>
            <p:cNvPr id="132" name="Google Shape;132;p27"/>
            <p:cNvSpPr/>
            <p:nvPr/>
          </p:nvSpPr>
          <p:spPr>
            <a:xfrm>
              <a:off x="-3685400" y="3419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7"/>
            <p:cNvSpPr txBox="1"/>
            <p:nvPr/>
          </p:nvSpPr>
          <p:spPr>
            <a:xfrm>
              <a:off x="-3652150" y="12310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B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34" name="Google Shape;134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505200" y="533400"/>
              <a:ext cx="762000" cy="7524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5" name="Google Shape;135;p27"/>
          <p:cNvGrpSpPr/>
          <p:nvPr/>
        </p:nvGrpSpPr>
        <p:grpSpPr>
          <a:xfrm>
            <a:off x="-2402850" y="1736975"/>
            <a:ext cx="1125600" cy="1282625"/>
            <a:chOff x="-3685400" y="1865975"/>
            <a:chExt cx="1125600" cy="1282625"/>
          </a:xfrm>
        </p:grpSpPr>
        <p:sp>
          <p:nvSpPr>
            <p:cNvPr id="136" name="Google Shape;136;p27"/>
            <p:cNvSpPr/>
            <p:nvPr/>
          </p:nvSpPr>
          <p:spPr>
            <a:xfrm>
              <a:off x="-3685400" y="18659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7"/>
            <p:cNvSpPr txBox="1"/>
            <p:nvPr/>
          </p:nvSpPr>
          <p:spPr>
            <a:xfrm>
              <a:off x="-3652150" y="27550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C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38" name="Google Shape;138;p2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3486150" y="2071688"/>
              <a:ext cx="723900" cy="695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27"/>
          <p:cNvGrpSpPr/>
          <p:nvPr/>
        </p:nvGrpSpPr>
        <p:grpSpPr>
          <a:xfrm>
            <a:off x="-1193350" y="1736975"/>
            <a:ext cx="1125600" cy="1282625"/>
            <a:chOff x="-2313800" y="1865975"/>
            <a:chExt cx="1125600" cy="1282625"/>
          </a:xfrm>
        </p:grpSpPr>
        <p:sp>
          <p:nvSpPr>
            <p:cNvPr id="140" name="Google Shape;140;p27"/>
            <p:cNvSpPr/>
            <p:nvPr/>
          </p:nvSpPr>
          <p:spPr>
            <a:xfrm>
              <a:off x="-2313800" y="18659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7"/>
            <p:cNvSpPr txBox="1"/>
            <p:nvPr/>
          </p:nvSpPr>
          <p:spPr>
            <a:xfrm>
              <a:off x="-2280550" y="27550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D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42" name="Google Shape;142;p2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1938337" y="1909763"/>
              <a:ext cx="371475" cy="10191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" name="Google Shape;143;p27"/>
          <p:cNvGrpSpPr/>
          <p:nvPr/>
        </p:nvGrpSpPr>
        <p:grpSpPr>
          <a:xfrm>
            <a:off x="-2402850" y="3127875"/>
            <a:ext cx="1125600" cy="1282625"/>
            <a:chOff x="176300" y="2183550"/>
            <a:chExt cx="1125600" cy="1282625"/>
          </a:xfrm>
        </p:grpSpPr>
        <p:sp>
          <p:nvSpPr>
            <p:cNvPr id="144" name="Google Shape;144;p27"/>
            <p:cNvSpPr/>
            <p:nvPr/>
          </p:nvSpPr>
          <p:spPr>
            <a:xfrm>
              <a:off x="176300" y="2183550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7"/>
            <p:cNvSpPr txBox="1"/>
            <p:nvPr/>
          </p:nvSpPr>
          <p:spPr>
            <a:xfrm>
              <a:off x="209550" y="3072575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E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46" name="Google Shape;146;p2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32688" y="2284488"/>
              <a:ext cx="809625" cy="904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7" name="Google Shape;147;p27"/>
          <p:cNvGrpSpPr/>
          <p:nvPr/>
        </p:nvGrpSpPr>
        <p:grpSpPr>
          <a:xfrm>
            <a:off x="-1201425" y="3127875"/>
            <a:ext cx="1125600" cy="1282625"/>
            <a:chOff x="-2313800" y="3389975"/>
            <a:chExt cx="1125600" cy="1282625"/>
          </a:xfrm>
        </p:grpSpPr>
        <p:sp>
          <p:nvSpPr>
            <p:cNvPr id="148" name="Google Shape;148;p27"/>
            <p:cNvSpPr/>
            <p:nvPr/>
          </p:nvSpPr>
          <p:spPr>
            <a:xfrm>
              <a:off x="-2313800" y="33899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7"/>
            <p:cNvSpPr txBox="1"/>
            <p:nvPr/>
          </p:nvSpPr>
          <p:spPr>
            <a:xfrm>
              <a:off x="-2280550" y="42790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F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50" name="Google Shape;150;p2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-2157412" y="3581400"/>
              <a:ext cx="809625" cy="723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27"/>
          <p:cNvGrpSpPr/>
          <p:nvPr/>
        </p:nvGrpSpPr>
        <p:grpSpPr>
          <a:xfrm>
            <a:off x="10492425" y="466250"/>
            <a:ext cx="1125600" cy="1282625"/>
            <a:chOff x="10868800" y="37175"/>
            <a:chExt cx="1125600" cy="1282625"/>
          </a:xfrm>
        </p:grpSpPr>
        <p:sp>
          <p:nvSpPr>
            <p:cNvPr id="152" name="Google Shape;152;p27"/>
            <p:cNvSpPr/>
            <p:nvPr/>
          </p:nvSpPr>
          <p:spPr>
            <a:xfrm>
              <a:off x="10868800" y="371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7"/>
            <p:cNvSpPr txBox="1"/>
            <p:nvPr/>
          </p:nvSpPr>
          <p:spPr>
            <a:xfrm>
              <a:off x="10902050" y="9262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H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54" name="Google Shape;154;p27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082338" y="161925"/>
              <a:ext cx="847725" cy="8572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5" name="Google Shape;155;p27"/>
          <p:cNvGrpSpPr/>
          <p:nvPr/>
        </p:nvGrpSpPr>
        <p:grpSpPr>
          <a:xfrm>
            <a:off x="9366825" y="1845250"/>
            <a:ext cx="1125600" cy="1282625"/>
            <a:chOff x="9497200" y="1637375"/>
            <a:chExt cx="1125600" cy="1282625"/>
          </a:xfrm>
        </p:grpSpPr>
        <p:sp>
          <p:nvSpPr>
            <p:cNvPr id="156" name="Google Shape;156;p27"/>
            <p:cNvSpPr/>
            <p:nvPr/>
          </p:nvSpPr>
          <p:spPr>
            <a:xfrm>
              <a:off x="9497200" y="16373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7"/>
            <p:cNvSpPr txBox="1"/>
            <p:nvPr/>
          </p:nvSpPr>
          <p:spPr>
            <a:xfrm>
              <a:off x="9530450" y="25264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I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58" name="Google Shape;158;p27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9658350" y="1847850"/>
              <a:ext cx="800100" cy="838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9" name="Google Shape;159;p27"/>
          <p:cNvGrpSpPr/>
          <p:nvPr/>
        </p:nvGrpSpPr>
        <p:grpSpPr>
          <a:xfrm>
            <a:off x="10546775" y="1845250"/>
            <a:ext cx="1125600" cy="1282625"/>
            <a:chOff x="10945000" y="1637375"/>
            <a:chExt cx="1125600" cy="1282625"/>
          </a:xfrm>
        </p:grpSpPr>
        <p:sp>
          <p:nvSpPr>
            <p:cNvPr id="160" name="Google Shape;160;p27"/>
            <p:cNvSpPr/>
            <p:nvPr/>
          </p:nvSpPr>
          <p:spPr>
            <a:xfrm>
              <a:off x="10945000" y="16373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7"/>
            <p:cNvSpPr txBox="1"/>
            <p:nvPr/>
          </p:nvSpPr>
          <p:spPr>
            <a:xfrm>
              <a:off x="10978250" y="25264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J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62" name="Google Shape;162;p27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063288" y="1733550"/>
              <a:ext cx="885825" cy="91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3" name="Google Shape;163;p27"/>
          <p:cNvGrpSpPr/>
          <p:nvPr/>
        </p:nvGrpSpPr>
        <p:grpSpPr>
          <a:xfrm>
            <a:off x="9366825" y="3236150"/>
            <a:ext cx="1125600" cy="1282625"/>
            <a:chOff x="9497200" y="3313775"/>
            <a:chExt cx="1125600" cy="1282625"/>
          </a:xfrm>
        </p:grpSpPr>
        <p:sp>
          <p:nvSpPr>
            <p:cNvPr id="164" name="Google Shape;164;p27"/>
            <p:cNvSpPr/>
            <p:nvPr/>
          </p:nvSpPr>
          <p:spPr>
            <a:xfrm>
              <a:off x="9497200" y="33137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9530450" y="42028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K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66" name="Google Shape;166;p27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9854000" y="3419300"/>
              <a:ext cx="381000" cy="1047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7" name="Google Shape;167;p27"/>
          <p:cNvGrpSpPr/>
          <p:nvPr/>
        </p:nvGrpSpPr>
        <p:grpSpPr>
          <a:xfrm>
            <a:off x="10546775" y="3224250"/>
            <a:ext cx="1125600" cy="1282625"/>
            <a:chOff x="10792600" y="3466175"/>
            <a:chExt cx="1125600" cy="1282625"/>
          </a:xfrm>
        </p:grpSpPr>
        <p:sp>
          <p:nvSpPr>
            <p:cNvPr id="168" name="Google Shape;168;p27"/>
            <p:cNvSpPr/>
            <p:nvPr/>
          </p:nvSpPr>
          <p:spPr>
            <a:xfrm>
              <a:off x="10792600" y="3466175"/>
              <a:ext cx="1125600" cy="1258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928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7"/>
            <p:cNvSpPr txBox="1"/>
            <p:nvPr/>
          </p:nvSpPr>
          <p:spPr>
            <a:xfrm>
              <a:off x="10825850" y="4355200"/>
              <a:ext cx="4065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Open Sans"/>
                  <a:ea typeface="Open Sans"/>
                  <a:cs typeface="Open Sans"/>
                  <a:sym typeface="Open Sans"/>
                </a:rPr>
                <a:t>L</a:t>
              </a:r>
              <a:endParaRPr b="1" sz="16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70" name="Google Shape;170;p27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0915650" y="3652838"/>
              <a:ext cx="876300" cy="885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27"/>
          <p:cNvSpPr txBox="1"/>
          <p:nvPr/>
        </p:nvSpPr>
        <p:spPr>
          <a:xfrm>
            <a:off x="146175" y="159725"/>
            <a:ext cx="2871600" cy="473700"/>
          </a:xfrm>
          <a:prstGeom prst="rect">
            <a:avLst/>
          </a:prstGeom>
          <a:solidFill>
            <a:srgbClr val="DFD6E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edit category title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6089775" y="159725"/>
            <a:ext cx="2871600" cy="473700"/>
          </a:xfrm>
          <a:prstGeom prst="rect">
            <a:avLst/>
          </a:prstGeom>
          <a:solidFill>
            <a:srgbClr val="DFD6E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edit category title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3117975" y="159725"/>
            <a:ext cx="2871600" cy="473700"/>
          </a:xfrm>
          <a:prstGeom prst="rect">
            <a:avLst/>
          </a:prstGeom>
          <a:solidFill>
            <a:srgbClr val="DFD6E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edit category title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4" name="Google Shape;174;p27" title="1.1.8 Drag Cards Hint.mp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400" y="46100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7" title="1.1.8 Type Text.mp3">
            <a:hlinkClick r:id="rId17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46175" y="1679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desCarnival base template">
  <a:themeElements>
    <a:clrScheme name="Custom 347">
      <a:dk1>
        <a:srgbClr val="322B3A"/>
      </a:dk1>
      <a:lt1>
        <a:srgbClr val="FFFFFF"/>
      </a:lt1>
      <a:dk2>
        <a:srgbClr val="B6B4BE"/>
      </a:dk2>
      <a:lt2>
        <a:srgbClr val="F1ECEE"/>
      </a:lt2>
      <a:accent1>
        <a:srgbClr val="ECA3BD"/>
      </a:accent1>
      <a:accent2>
        <a:srgbClr val="B9A9E9"/>
      </a:accent2>
      <a:accent3>
        <a:srgbClr val="A1CAF3"/>
      </a:accent3>
      <a:accent4>
        <a:srgbClr val="A9E9D5"/>
      </a:accent4>
      <a:accent5>
        <a:srgbClr val="C3E299"/>
      </a:accent5>
      <a:accent6>
        <a:srgbClr val="F7DDAD"/>
      </a:accent6>
      <a:hlink>
        <a:srgbClr val="55406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