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16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- Target P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762000" y="43434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Summarize, represent, and interpret data on a single count or measurement variable.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457200" y="1395412"/>
            <a:ext cx="8458200" cy="3478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dot plot that represents the given test scores.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90, 45, 85, 70, 85, 50, 75, 85, 65, 75, 60, 85, 80, 65, 80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					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					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319337"/>
            <a:ext cx="2743200" cy="152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10200" y="2319337"/>
            <a:ext cx="2743200" cy="1344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" y="4248150"/>
            <a:ext cx="2743200" cy="152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10200" y="4384675"/>
            <a:ext cx="2743200" cy="977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" name="Google Shape;105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6" name="Google Shape;106;p1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/>
        </p:nvSpPr>
        <p:spPr>
          <a:xfrm>
            <a:off x="914400" y="1295400"/>
            <a:ext cx="7543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5" name="Google Shape;115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/>
        </p:nvSpPr>
        <p:spPr>
          <a:xfrm>
            <a:off x="457200" y="1295400"/>
            <a:ext cx="8458200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histogram that represents the given test scores.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91, 48, 86, 73, 86, 49, 77, 86, 64, 78, 64, 82, 68, 82, 68, 82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					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					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2616200"/>
            <a:ext cx="1828800" cy="175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38800" y="2643187"/>
            <a:ext cx="1828800" cy="175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6800" y="4614862"/>
            <a:ext cx="1828800" cy="175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38800" y="4797425"/>
            <a:ext cx="1828800" cy="1755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8" name="Google Shape;128;p1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/>
        </p:nvSpPr>
        <p:spPr>
          <a:xfrm>
            <a:off x="381000" y="1219200"/>
            <a:ext cx="8534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7" name="Google Shape;13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/>
        </p:nvSpPr>
        <p:spPr>
          <a:xfrm>
            <a:off x="457200" y="1395412"/>
            <a:ext cx="8458200" cy="3478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box plot that represents the given test scores.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48, 50, 64, 64, 68, 68, 73, 77, 78, 82, 82, 82, 86, 86, 86, 91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					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					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2286000"/>
            <a:ext cx="27432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0" y="2286000"/>
            <a:ext cx="27432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2175" y="4191000"/>
            <a:ext cx="27432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86400" y="4191000"/>
            <a:ext cx="2743200" cy="116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0" name="Google Shape;150;p1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/>
        </p:nvSpPr>
        <p:spPr>
          <a:xfrm>
            <a:off x="990600" y="1219200"/>
            <a:ext cx="7543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9" name="Google Shape;159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/>
        </p:nvSpPr>
        <p:spPr>
          <a:xfrm>
            <a:off x="457200" y="1371600"/>
            <a:ext cx="81534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Click above the numbers to create a histogram for the given test scores.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91, 48, 86, 73, 86, 50, 77, 86, 64, 78, 64, 82, 68, 82, 68, 82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2819400"/>
            <a:ext cx="5121275" cy="3238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8" name="Google Shape;168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/>
        </p:nvSpPr>
        <p:spPr>
          <a:xfrm>
            <a:off x="1143000" y="1417637"/>
            <a:ext cx="7543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gets 100% correct.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0375" y="3124200"/>
            <a:ext cx="3382962" cy="2695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7" name="Google Shape;177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/>
        </p:nvSpPr>
        <p:spPr>
          <a:xfrm>
            <a:off x="381000" y="1073150"/>
            <a:ext cx="8496300" cy="563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distributions are shown for the taste quality of a farm’s red apples at different points in time during the harvest season.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summary statistics should be best to use to compare the two data sets and why?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U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median and the interquartile range because the data sets are normally distributed.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U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median and the interquartile range because both data sets are skewed.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U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mean and standard deviation because the data sets are normally distributed.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lphaU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mean and standard deviation because both data sets are skewed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8525" y="1981200"/>
            <a:ext cx="4689475" cy="182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" name="Google Shape;186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7" name="Google Shape;18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9" name="Google Shape;18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/>
          <p:nvPr/>
        </p:nvSpPr>
        <p:spPr>
          <a:xfrm>
            <a:off x="609600" y="13716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7" name="Google Shape;19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/>
        </p:nvSpPr>
        <p:spPr>
          <a:xfrm>
            <a:off x="519112" y="1050925"/>
            <a:ext cx="8305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car dealership has 41 cars for sale. The least expensive car costs $11,999. The most expensive car costs $19,499. Another car, priced at $33,499, is added to the dealership’s inventory. Select whether the value of each statistic, for the prices of the cars, increases, decreases, or cannot be determined when the new car is added.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4"/>
          <p:cNvPicPr preferRelativeResize="0"/>
          <p:nvPr/>
        </p:nvPicPr>
        <p:blipFill rotWithShape="1">
          <a:blip r:embed="rId3">
            <a:alphaModFix/>
          </a:blip>
          <a:srcRect b="20297" l="39331" r="21938" t="54939"/>
          <a:stretch/>
        </p:blipFill>
        <p:spPr>
          <a:xfrm>
            <a:off x="1143000" y="3729037"/>
            <a:ext cx="6600825" cy="2640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6" name="Google Shape;206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08" name="Google Shape;20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5825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/>
          <p:nvPr/>
        </p:nvSpPr>
        <p:spPr>
          <a:xfrm>
            <a:off x="533400" y="1295400"/>
            <a:ext cx="8001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of the correct options.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Increases, Cannot Be Determined, Increases.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5" name="Google Shape;21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