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8" name="Google Shape;10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" name="Google Shape;109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7" name="Google Shape;11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8" name="Google Shape;118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8" name="Google Shape;128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6" name="Google Shape;136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5" name="Google Shape;14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6" name="Google Shape;146;p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5" name="Google Shape;15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6" name="Google Shape;156;p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6" name="Google Shape;16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7" name="Google Shape;167;p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5" name="Google Shape;17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6" name="Google Shape;176;p1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6" name="Google Shape;18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7" name="Google Shape;187;p1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95" name="Google Shape;19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6" name="Google Shape;196;p1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07" name="Google Shape;20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8" name="Google Shape;208;p1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16" name="Google Shape;21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7" name="Google Shape;217;p1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28" name="Google Shape;22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9" name="Google Shape;229;p1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37" name="Google Shape;23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8" name="Google Shape;238;p1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48" name="Google Shape;24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9" name="Google Shape;249;p1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57" name="Google Shape;25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8" name="Google Shape;258;p1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68" name="Google Shape;26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9" name="Google Shape;269;p1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77" name="Google Shape;277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8" name="Google Shape;278;p2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89" name="Google Shape;289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0" name="Google Shape;290;p2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98" name="Google Shape;298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9" name="Google Shape;299;p2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09" name="Google Shape;309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0" name="Google Shape;310;p2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HS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2.png"/><Relationship Id="rId5" Type="http://schemas.openxmlformats.org/officeDocument/2006/relationships/image" Target="../media/image2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11.pn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Relationship Id="rId4" Type="http://schemas.openxmlformats.org/officeDocument/2006/relationships/image" Target="../media/image17.png"/><Relationship Id="rId5" Type="http://schemas.openxmlformats.org/officeDocument/2006/relationships/image" Target="../media/image2.png"/><Relationship Id="rId6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Relationship Id="rId4" Type="http://schemas.openxmlformats.org/officeDocument/2006/relationships/image" Target="../media/image25.png"/><Relationship Id="rId5" Type="http://schemas.openxmlformats.org/officeDocument/2006/relationships/image" Target="../media/image2.png"/><Relationship Id="rId6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9.png"/><Relationship Id="rId4" Type="http://schemas.openxmlformats.org/officeDocument/2006/relationships/image" Target="../media/image24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Relationship Id="rId4" Type="http://schemas.openxmlformats.org/officeDocument/2006/relationships/image" Target="../media/image23.png"/><Relationship Id="rId5" Type="http://schemas.openxmlformats.org/officeDocument/2006/relationships/image" Target="../media/image2.png"/><Relationship Id="rId6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8.png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2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7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School - Target O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066800" y="4343400"/>
            <a:ext cx="6705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Define trigonometric ratios and solve problems involving right triangles.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5400" y="1450975"/>
            <a:ext cx="2946400" cy="26066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" name="Google Shape;101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2" name="Google Shape;102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4" name="Google Shape;104;p1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4"/>
          <p:cNvSpPr txBox="1"/>
          <p:nvPr>
            <p:ph idx="4294967295" type="body"/>
          </p:nvPr>
        </p:nvSpPr>
        <p:spPr>
          <a:xfrm>
            <a:off x="323850" y="1158875"/>
            <a:ext cx="4784725" cy="496728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-2618" r="0" t="-111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/>
          <p:nvPr/>
        </p:nvSpPr>
        <p:spPr>
          <a:xfrm>
            <a:off x="762000" y="1752600"/>
            <a:ext cx="8077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number.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2" name="Google Shape;112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3" name="Google Shape;113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/>
          <p:nvPr/>
        </p:nvSpPr>
        <p:spPr>
          <a:xfrm>
            <a:off x="304800" y="1143000"/>
            <a:ext cx="8001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Consider this right triangle.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Determine whether each equation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is correct. Select Yes or No for each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equation.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16600" y="1389062"/>
            <a:ext cx="2946400" cy="260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6"/>
          <p:cNvPicPr preferRelativeResize="0"/>
          <p:nvPr/>
        </p:nvPicPr>
        <p:blipFill rotWithShape="1">
          <a:blip r:embed="rId4">
            <a:alphaModFix/>
          </a:blip>
          <a:srcRect b="32039" l="39472" r="36704" t="47958"/>
          <a:stretch/>
        </p:blipFill>
        <p:spPr>
          <a:xfrm>
            <a:off x="457200" y="2971800"/>
            <a:ext cx="5295900" cy="27781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3" name="Google Shape;123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24" name="Google Shape;124;p1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" name="Google Shape;125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 txBox="1"/>
          <p:nvPr/>
        </p:nvSpPr>
        <p:spPr>
          <a:xfrm>
            <a:off x="533400" y="1417637"/>
            <a:ext cx="81153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chooses the correct option for each equation.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Y, N, Y, N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1" name="Google Shape;131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32" name="Google Shape;132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" name="Google Shape;133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60700" y="2667000"/>
            <a:ext cx="2946400" cy="2608262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8"/>
          <p:cNvSpPr txBox="1"/>
          <p:nvPr/>
        </p:nvSpPr>
        <p:spPr>
          <a:xfrm>
            <a:off x="533400" y="1503362"/>
            <a:ext cx="800100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Consider this right triangle. Enter the value of sin(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0" name="Google Shape;140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41" name="Google Shape;141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" name="Google Shape;142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9"/>
          <p:cNvSpPr txBox="1"/>
          <p:nvPr/>
        </p:nvSpPr>
        <p:spPr>
          <a:xfrm>
            <a:off x="762000" y="1524000"/>
            <a:ext cx="81153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value.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17725" y="2795587"/>
            <a:ext cx="239712" cy="6397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0" name="Google Shape;150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51" name="Google Shape;151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/>
          <p:nvPr/>
        </p:nvSpPr>
        <p:spPr>
          <a:xfrm>
            <a:off x="536575" y="993775"/>
            <a:ext cx="7924800" cy="5907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338" l="-1613" r="0" t="-926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" name="Google Shape;159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36725" y="1524000"/>
            <a:ext cx="3749675" cy="1603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0" name="Google Shape;160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61" name="Google Shape;161;p2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63" name="Google Shape;163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3598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1"/>
          <p:cNvSpPr txBox="1"/>
          <p:nvPr/>
        </p:nvSpPr>
        <p:spPr>
          <a:xfrm>
            <a:off x="685800" y="1295400"/>
            <a:ext cx="76200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identifies all angles.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B, 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0" name="Google Shape;170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71" name="Google Shape;171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oogle Shape;178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79" name="Google Shape;179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0" name="Google Shape;180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81" name="Google Shape;181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32812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2"/>
          <p:cNvSpPr txBox="1"/>
          <p:nvPr>
            <p:ph idx="4294967295" type="body"/>
          </p:nvPr>
        </p:nvSpPr>
        <p:spPr>
          <a:xfrm>
            <a:off x="323850" y="1085850"/>
            <a:ext cx="8362950" cy="504031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-1257" r="-1329" t="-97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"/>
          <p:cNvSpPr txBox="1"/>
          <p:nvPr/>
        </p:nvSpPr>
        <p:spPr>
          <a:xfrm>
            <a:off x="533400" y="1371600"/>
            <a:ext cx="8153400" cy="354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(1 point) The student enters the correct angle that can be used to satisfy the equation.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1: any value so that 360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+/- 43 where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is an integer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2: any value so that 60(6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+/- 1) where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is an integer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0" name="Google Shape;190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1" name="Google Shape;191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" name="Google Shape;192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4"/>
          <p:cNvSpPr txBox="1"/>
          <p:nvPr/>
        </p:nvSpPr>
        <p:spPr>
          <a:xfrm>
            <a:off x="533400" y="1050925"/>
            <a:ext cx="8077200" cy="354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Triangle ABC is similar to triangle WYZ.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Determine whether each statement is true. Select True or False for each statement.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9" name="Google Shape;19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47800" y="1676400"/>
            <a:ext cx="4479925" cy="183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4"/>
          <p:cNvPicPr preferRelativeResize="0"/>
          <p:nvPr/>
        </p:nvPicPr>
        <p:blipFill rotWithShape="1">
          <a:blip r:embed="rId4">
            <a:alphaModFix/>
          </a:blip>
          <a:srcRect b="45808" l="39825" r="34295" t="41250"/>
          <a:stretch/>
        </p:blipFill>
        <p:spPr>
          <a:xfrm>
            <a:off x="2019300" y="4557712"/>
            <a:ext cx="5103812" cy="15954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1" name="Google Shape;201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02" name="Google Shape;202;p2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04" name="Google Shape;204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5"/>
          <p:cNvSpPr txBox="1"/>
          <p:nvPr/>
        </p:nvSpPr>
        <p:spPr>
          <a:xfrm>
            <a:off x="381000" y="1295400"/>
            <a:ext cx="8458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evaluates each statement correctly.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F, T, 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1" name="Google Shape;211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2" name="Google Shape;212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" name="Google Shape;213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6"/>
          <p:cNvSpPr/>
          <p:nvPr/>
        </p:nvSpPr>
        <p:spPr>
          <a:xfrm>
            <a:off x="493712" y="1603375"/>
            <a:ext cx="8156575" cy="196215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3103" l="-745" r="0" t="-186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0" name="Google Shape;220;p26"/>
          <p:cNvPicPr preferRelativeResize="0"/>
          <p:nvPr/>
        </p:nvPicPr>
        <p:blipFill rotWithShape="1">
          <a:blip r:embed="rId4">
            <a:alphaModFix/>
          </a:blip>
          <a:srcRect b="24114" l="39705" r="39130" t="60556"/>
          <a:stretch/>
        </p:blipFill>
        <p:spPr>
          <a:xfrm>
            <a:off x="2362200" y="3886200"/>
            <a:ext cx="4878387" cy="22082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1" name="Google Shape;221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22" name="Google Shape;222;p2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24" name="Google Shape;224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952875" y="828675"/>
            <a:ext cx="3257550" cy="178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7"/>
          <p:cNvSpPr txBox="1"/>
          <p:nvPr/>
        </p:nvSpPr>
        <p:spPr>
          <a:xfrm>
            <a:off x="914400" y="1295400"/>
            <a:ext cx="7467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response for each expression.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Y, Y, N, 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2" name="Google Shape;232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33" name="Google Shape;233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4" name="Google Shape;234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29000" y="2249487"/>
            <a:ext cx="2019300" cy="3652837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8"/>
          <p:cNvSpPr/>
          <p:nvPr/>
        </p:nvSpPr>
        <p:spPr>
          <a:xfrm>
            <a:off x="365125" y="1298575"/>
            <a:ext cx="8321675" cy="987425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12959" l="-1536" r="0" t="-555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2" name="Google Shape;242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43" name="Google Shape;243;p2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45" name="Google Shape;245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9"/>
          <p:cNvSpPr txBox="1"/>
          <p:nvPr/>
        </p:nvSpPr>
        <p:spPr>
          <a:xfrm>
            <a:off x="685800" y="1417637"/>
            <a:ext cx="78486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side length.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13.5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2" name="Google Shape;252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53" name="Google Shape;253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0"/>
          <p:cNvSpPr txBox="1"/>
          <p:nvPr/>
        </p:nvSpPr>
        <p:spPr>
          <a:xfrm>
            <a:off x="609600" y="1295400"/>
            <a:ext cx="80772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Consider this right triangle. Enter the measure of ∠A, to the nearest degree.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1" name="Google Shape;26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6112" y="2895600"/>
            <a:ext cx="2924175" cy="2381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2" name="Google Shape;262;p3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63" name="Google Shape;263;p3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4" name="Google Shape;264;p3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65" name="Google Shape;265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47100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1"/>
          <p:cNvSpPr txBox="1"/>
          <p:nvPr/>
        </p:nvSpPr>
        <p:spPr>
          <a:xfrm>
            <a:off x="457200" y="1371600"/>
            <a:ext cx="82296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angle measure.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2" name="Google Shape;272;p3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73" name="Google Shape;273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4" name="Google Shape;274;p3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62400" y="3048000"/>
            <a:ext cx="3749675" cy="2578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1" name="Google Shape;281;p3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82" name="Google Shape;282;p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3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84" name="Google Shape;284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10600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3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32"/>
          <p:cNvSpPr txBox="1"/>
          <p:nvPr>
            <p:ph idx="4294967295" type="body"/>
          </p:nvPr>
        </p:nvSpPr>
        <p:spPr>
          <a:xfrm>
            <a:off x="323850" y="1085850"/>
            <a:ext cx="8362950" cy="5040312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-6117" l="-1257" r="-590" t="-976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3"/>
          <p:cNvSpPr txBox="1"/>
          <p:nvPr/>
        </p:nvSpPr>
        <p:spPr>
          <a:xfrm>
            <a:off x="457200" y="1219200"/>
            <a:ext cx="7620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is able to identify all correct equations.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B, D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3" name="Google Shape;293;p33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94" name="Google Shape;294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3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4"/>
          <p:cNvSpPr txBox="1"/>
          <p:nvPr/>
        </p:nvSpPr>
        <p:spPr>
          <a:xfrm>
            <a:off x="533400" y="1143000"/>
            <a:ext cx="8077200" cy="4894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Donna wants to calculate the height of a tree. She makes the following measurements.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length of the tree’s shadow is 29 meters.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angle of elevation from the ground to the top of the tree is 30°.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tree stands perpendicular to the ground.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the height of the tree, in meters. Round your answer to the nearest whole meter.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2" name="Google Shape;30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1400" y="3429000"/>
            <a:ext cx="3292475" cy="18494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3" name="Google Shape;303;p3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304" name="Google Shape;304;p3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5" name="Google Shape;305;p3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306" name="Google Shape;306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8678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5"/>
          <p:cNvSpPr txBox="1"/>
          <p:nvPr/>
        </p:nvSpPr>
        <p:spPr>
          <a:xfrm>
            <a:off x="457200" y="1295400"/>
            <a:ext cx="81915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finds the missing side of the right triangle.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35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314" name="Google Shape;314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3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