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1" name="Google Shape;16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1" name="Google Shape;1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2" name="Google Shape;21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3" name="Google Shape;22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2" name="Google Shape;23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3" name="Google Shape;233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3" name="Google Shape;24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4" name="Google Shape;244;p1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2" name="Google Shape;25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2" name="Google Shape;26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2" name="Google Shape;27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2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81" name="Google Shape;28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p2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Relationship Id="rId8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K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3434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None/>
            </a:pPr>
            <a:r>
              <a:rPr b="1" i="0" lang="en-US" sz="30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Understand the concept of a function and use function notation. 	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419100" y="1050925"/>
            <a:ext cx="8305800" cy="70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equation of any line in the coordinate plane can be written in the form 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Ax 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where 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A, B,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are real numbers. Select </a:t>
            </a:r>
            <a: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of the equations below that define 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as a function of 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lphaU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4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-2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lphaU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-9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+ 0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78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lphaU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+ 56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-11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lphaU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-12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85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0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03" name="Google Shape;10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90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609600" y="1219200"/>
            <a:ext cx="7696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all options that represent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as a function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A, C,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/>
        </p:nvSpPr>
        <p:spPr>
          <a:xfrm>
            <a:off x="381000" y="1143000"/>
            <a:ext cx="8534400" cy="4616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height in meters,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of a model rocket above the ground is given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seconds after launch by the equation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-5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baseline="3000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+ 40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where 0 ≤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≤ 8 and 0 ≤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h(t)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≤ 80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of the statements below that are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(0) = 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= -100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The height of the rocket is 0 meters after 8 seconds from the launch.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The rocket reaches a height of 320 feet.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" name="Google Shape;117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8" name="Google Shape;118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119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20" name="Google Shape;12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96312" y="136525"/>
            <a:ext cx="638175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/>
        </p:nvSpPr>
        <p:spPr>
          <a:xfrm>
            <a:off x="685800" y="12192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all valid options based on the stem.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A,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7" name="Google Shape;127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/>
        </p:nvSpPr>
        <p:spPr>
          <a:xfrm>
            <a:off x="381000" y="1143000"/>
            <a:ext cx="8534400" cy="5140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function,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), has domain -10 ≤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≤ 20 and range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40 ≤ f(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≤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(1) =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(-10) =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each statement that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must be false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about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UcPeriod"/>
            </a:pP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(1) = 13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9) = 88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(5) =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(0) = 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E.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15) =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38" name="Google Shape;13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96312" y="136525"/>
            <a:ext cx="638175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/>
        </p:nvSpPr>
        <p:spPr>
          <a:xfrm>
            <a:off x="685800" y="12192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all valid options based on the stem.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A, B, D, 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6" name="Google Shape;14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533400" y="1050925"/>
            <a:ext cx="8153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Some students are studying graphs of functions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and other equations. Each table contains some points on a particular graph. Decide whether each set of points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might be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 the graph of a function or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cannot be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 the graph of a function.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20"/>
          <p:cNvPicPr preferRelativeResize="0"/>
          <p:nvPr/>
        </p:nvPicPr>
        <p:blipFill rotWithShape="1">
          <a:blip r:embed="rId3">
            <a:alphaModFix/>
          </a:blip>
          <a:srcRect b="25715" l="40385" r="19505" t="34140"/>
          <a:stretch/>
        </p:blipFill>
        <p:spPr>
          <a:xfrm>
            <a:off x="1809750" y="3267075"/>
            <a:ext cx="5600700" cy="3505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Google Shape;155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6" name="Google Shape;156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58" name="Google Shape;15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/>
        </p:nvSpPr>
        <p:spPr>
          <a:xfrm>
            <a:off x="609600" y="12954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the true statement.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N, Y,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6" name="Google Shape;16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/>
        </p:nvSpPr>
        <p:spPr>
          <a:xfrm>
            <a:off x="533400" y="1050925"/>
            <a:ext cx="8153400" cy="3694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graphs below show different information about the weather in a large city in the U.S. for one week in May.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Determine whether each graph represents the given quantity as a function of time.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4" name="Google Shape;174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76" name="Google Shape;17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0500" y="1779587"/>
            <a:ext cx="3389312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33800" y="1779587"/>
            <a:ext cx="2220912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16675" y="1827212"/>
            <a:ext cx="2254250" cy="18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7512" y="4759325"/>
            <a:ext cx="8086725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/>
          <p:nvPr/>
        </p:nvSpPr>
        <p:spPr>
          <a:xfrm>
            <a:off x="609600" y="1295400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chooses the correct responses.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F, T, 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7" name="Google Shape;187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/>
        </p:nvSpPr>
        <p:spPr>
          <a:xfrm>
            <a:off x="533400" y="777875"/>
            <a:ext cx="3200400" cy="584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scatterplot represents the relationship between the average height and weight of 15 different dog breeds.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second graph shows the same data with a line of best fit.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statement best describes the relationship displayed by the scatterplot and line of best fit?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79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lphaUcPeriod"/>
            </a:pP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Both the scatterplot and the line of best fit represent a function.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lphaUcPeriod"/>
            </a:pP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scatterplot represents a function but the line of best fit does not.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lphaUcPeriod"/>
            </a:pP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line of best fit represents a function but the scatterplot does not.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lphaUcPeriod"/>
            </a:pP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Neither represents a function.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6" name="Google Shape;196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98" name="Google Shape;19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92587" y="1046162"/>
            <a:ext cx="4037012" cy="3246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24400" y="4495800"/>
            <a:ext cx="3276600" cy="222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/>
          <p:nvPr/>
        </p:nvSpPr>
        <p:spPr>
          <a:xfrm>
            <a:off x="609600" y="1295400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chooses the correct response.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8" name="Google Shape;208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/>
          <p:nvPr/>
        </p:nvSpPr>
        <p:spPr>
          <a:xfrm>
            <a:off x="525462" y="1131887"/>
            <a:ext cx="7978775" cy="563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Three different parabolas, each defined by a different equation, are shown in the coordinate plane.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graph represents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as a function of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Graph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Graph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Graph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None of the graphs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6" name="Google Shape;216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7" name="Google Shape;21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19" name="Google Shape;21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9812" y="1962150"/>
            <a:ext cx="6261100" cy="2090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7"/>
          <p:cNvSpPr txBox="1"/>
          <p:nvPr/>
        </p:nvSpPr>
        <p:spPr>
          <a:xfrm>
            <a:off x="609600" y="1295400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chooses the correct response.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7" name="Google Shape;227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8" name="Google Shape;228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 txBox="1"/>
          <p:nvPr/>
        </p:nvSpPr>
        <p:spPr>
          <a:xfrm>
            <a:off x="525462" y="1131887"/>
            <a:ext cx="7978775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height in meters,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of a model rocket above the ground is given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seconds after launch by the equation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-5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baseline="3000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+ 40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Given this information, indicate whether each statement is true or false.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6" name="Google Shape;236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7" name="Google Shape;237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8" name="Google Shape;238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39" name="Google Shape;23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5100" y="3344862"/>
            <a:ext cx="8701087" cy="1081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9"/>
          <p:cNvSpPr txBox="1"/>
          <p:nvPr/>
        </p:nvSpPr>
        <p:spPr>
          <a:xfrm>
            <a:off x="609600" y="1295400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chooses the correct responses.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T, 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7" name="Google Shape;247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8" name="Google Shape;248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9" name="Google Shape;249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0"/>
          <p:cNvSpPr txBox="1"/>
          <p:nvPr/>
        </p:nvSpPr>
        <p:spPr>
          <a:xfrm>
            <a:off x="381000" y="1066800"/>
            <a:ext cx="82296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The graphs of 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) and 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) are shown.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Use the “Add Point” tool to add a point that will satisfy each given condition.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 A point on the graph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0.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B. A point on the graph of 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g 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where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) &gt; 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 point on the graph of 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 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where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) = 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0" y="2514600"/>
            <a:ext cx="3017837" cy="3092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" name="Google Shape;257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8" name="Google Shape;258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1"/>
          <p:cNvSpPr txBox="1"/>
          <p:nvPr/>
        </p:nvSpPr>
        <p:spPr>
          <a:xfrm>
            <a:off x="434975" y="925512"/>
            <a:ext cx="82296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(2 points) The student correctly plots points defined by the conditions.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plots two of the three points defined by the conditions.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-intercept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Any point on the graph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sitting under the graph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C: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Any of the three points where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graph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crosses the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-axis).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1200" y="3429000"/>
            <a:ext cx="2743200" cy="2809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7" name="Google Shape;267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68" name="Google Shape;268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"/>
          <p:cNvSpPr/>
          <p:nvPr/>
        </p:nvSpPr>
        <p:spPr>
          <a:xfrm>
            <a:off x="609600" y="1152525"/>
            <a:ext cx="7924800" cy="44307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024" l="-1536" r="0" t="-12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6" name="Google Shape;276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77" name="Google Shape;277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" name="Google Shape;278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"/>
          <p:cNvSpPr txBox="1"/>
          <p:nvPr/>
        </p:nvSpPr>
        <p:spPr>
          <a:xfrm>
            <a:off x="990600" y="1295400"/>
            <a:ext cx="7543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the equation of the function defined by the sequence.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5" name="Google Shape;285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86" name="Google Shape;286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