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6" name="Google Shape;14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5" name="Google Shape;15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7" name="Google Shape;16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" name="Google Shape;168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6" name="Google Shape;17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9" name="Google Shape;18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0" name="Google Shape;190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9" name="Google Shape;19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p1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1" name="Google Shape;21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1" name="Google Shape;22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p1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1" name="Google Shape;23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2" name="Google Shape;232;p1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40" name="Google Shape;24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1" name="Google Shape;241;p1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52" name="Google Shape;25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1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61" name="Google Shape;26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2" name="Google Shape;262;p1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73" name="Google Shape;27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4" name="Google Shape;274;p1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82" name="Google Shape;28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3" name="Google Shape;283;p2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93" name="Google Shape;29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4" name="Google Shape;294;p2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02" name="Google Shape;30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3" name="Google Shape;303;p2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14" name="Google Shape;31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5" name="Google Shape;315;p2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23" name="Google Shape;32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4" name="Google Shape;324;p2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33" name="Google Shape;333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4" name="Google Shape;334;p2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2" name="Google Shape;342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1" name="Google Shape;351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59" name="Google Shape;359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0" name="Google Shape;360;p2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69" name="Google Shape;36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0" name="Google Shape;370;p2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9" name="Google Shape;379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8" name="Google Shape;388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97" name="Google Shape;397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8" name="Google Shape;398;p3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07" name="Google Shape;407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8" name="Google Shape;408;p3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17" name="Google Shape;417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8" name="Google Shape;418;p3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27" name="Google Shape;427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8" name="Google Shape;428;p3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36" name="Google Shape;436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7" name="Google Shape;437;p3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46" name="Google Shape;446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7" name="Google Shape;447;p3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HS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J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Relationship Id="rId5" Type="http://schemas.openxmlformats.org/officeDocument/2006/relationships/image" Target="../media/image2.png"/><Relationship Id="rId6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5.png"/><Relationship Id="rId6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22.png"/><Relationship Id="rId6" Type="http://schemas.openxmlformats.org/officeDocument/2006/relationships/image" Target="../media/image3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29.png"/><Relationship Id="rId6" Type="http://schemas.openxmlformats.org/officeDocument/2006/relationships/image" Target="../media/image2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png"/><Relationship Id="rId4" Type="http://schemas.openxmlformats.org/officeDocument/2006/relationships/image" Target="../media/image34.png"/><Relationship Id="rId5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8.png"/><Relationship Id="rId4" Type="http://schemas.openxmlformats.org/officeDocument/2006/relationships/image" Target="../media/image1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0.png"/><Relationship Id="rId4" Type="http://schemas.openxmlformats.org/officeDocument/2006/relationships/image" Target="../media/image1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9.png"/><Relationship Id="rId4" Type="http://schemas.openxmlformats.org/officeDocument/2006/relationships/image" Target="../media/image36.png"/><Relationship Id="rId5" Type="http://schemas.openxmlformats.org/officeDocument/2006/relationships/image" Target="../media/image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1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School - Target J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371600" y="4267200"/>
            <a:ext cx="6400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Represent and solve equations and inequalities graphically.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 b="1" i="0" sz="3200" u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457200" y="1428750"/>
            <a:ext cx="8077200" cy="5294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</a:t>
            </a:r>
            <a:r>
              <a:rPr b="0" i="1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0" i="1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then </a:t>
            </a:r>
            <a:r>
              <a:rPr b="0" i="1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= 6 is a solution to the equation represented by the graph shown.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is the approximate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value of </a:t>
            </a:r>
            <a:r>
              <a:rPr b="0" i="1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 -13.5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-1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 4.5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D. 7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4" name="Google Shape;10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62412" y="2133600"/>
            <a:ext cx="4471987" cy="45767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Shannon\AppData\Local\Microsoft\Windows\INetCache\IE\CL72NDSD\MC900433884[1].png" id="105" name="Google Shape;105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34400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/>
          <p:nvPr/>
        </p:nvSpPr>
        <p:spPr>
          <a:xfrm>
            <a:off x="609600" y="1371600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identifies the correct value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" name="Google Shape;111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2" name="Google Shape;112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/>
        </p:nvSpPr>
        <p:spPr>
          <a:xfrm>
            <a:off x="457200" y="1428750"/>
            <a:ext cx="8077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(8,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is a solution to the equation represented by the graph below, what is the value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0" name="Google Shape;120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2" name="Google Shape;12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43312" y="2514600"/>
            <a:ext cx="3700462" cy="37131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Shannon\AppData\Local\Microsoft\Windows\INetCache\IE\CL72NDSD\MC900433884[1].png" id="123" name="Google Shape;123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34400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/>
        </p:nvSpPr>
        <p:spPr>
          <a:xfrm>
            <a:off x="609600" y="1371600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enters the correct value for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-20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" name="Google Shape;129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0" name="Google Shape;130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" name="Google Shape;131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/>
          <p:nvPr/>
        </p:nvSpPr>
        <p:spPr>
          <a:xfrm>
            <a:off x="350837" y="1587500"/>
            <a:ext cx="5311775" cy="3046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graph represents the equation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. 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many ordered pairs (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for 1 &lt; 𝑥 &lt; 9 satisfy this equation?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lphaU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ordered pairs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lphaU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Exactly one ordered pair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lphaU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Exactly two ordered pairs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lphaU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 infinite number of ordered pairs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0" y="1260475"/>
            <a:ext cx="3200400" cy="329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0837" y="2057400"/>
            <a:ext cx="1281112" cy="419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" name="Google Shape;140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41" name="Google Shape;141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" name="Google Shape;142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43" name="Google Shape;143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94725" y="136525"/>
            <a:ext cx="641350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/>
        </p:nvSpPr>
        <p:spPr>
          <a:xfrm>
            <a:off x="533400" y="1524000"/>
            <a:ext cx="81153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statement about the number of ordered pairs.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0" name="Google Shape;150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1" name="Google Shape;151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oogle Shape;158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9" name="Google Shape;159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Google Shape;160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61" name="Google Shape;16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94725" y="136525"/>
            <a:ext cx="641350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0"/>
          <p:cNvSpPr txBox="1"/>
          <p:nvPr>
            <p:ph idx="1" type="body"/>
          </p:nvPr>
        </p:nvSpPr>
        <p:spPr>
          <a:xfrm>
            <a:off x="457200" y="1219200"/>
            <a:ext cx="5486400" cy="490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graph of a system of linear equations is shown.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many solutions does this system of equations have?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lphaU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solutions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lphaU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Exactly one solution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lphaU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Exactly two solutions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lphaU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 infinite number of solutions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57862" y="1727200"/>
            <a:ext cx="3386137" cy="327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1"/>
          <p:cNvSpPr txBox="1"/>
          <p:nvPr/>
        </p:nvSpPr>
        <p:spPr>
          <a:xfrm>
            <a:off x="533400" y="1524000"/>
            <a:ext cx="81153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Students selects the correct statement about the number of solutions.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1" name="Google Shape;171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2" name="Google Shape;172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2"/>
          <p:cNvSpPr txBox="1"/>
          <p:nvPr/>
        </p:nvSpPr>
        <p:spPr>
          <a:xfrm>
            <a:off x="576262" y="947737"/>
            <a:ext cx="8153400" cy="4154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is a quadratic function. The graph of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p(x)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is shown.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one or more intervals with consecutive integer endpoints that contain the solution(s) of the equation 13 =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p(x)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Shannon\AppData\Local\Microsoft\Windows\INetCache\IE\CL72NDSD\MC900433884[1].png" id="180" name="Google Shape;18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350" y="136525"/>
            <a:ext cx="641350" cy="641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1" name="Google Shape;181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2" name="Google Shape;182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" name="Google Shape;183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4" name="Google Shape;184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70262" y="1466850"/>
            <a:ext cx="2565400" cy="265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90787" y="5257800"/>
            <a:ext cx="432435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Shannon\AppData\Local\Microsoft\Windows\INetCache\IE\CL72NDSD\MC900433884[1].png" id="186" name="Google Shape;18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350" y="136525"/>
            <a:ext cx="641350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"/>
          <p:cNvSpPr txBox="1"/>
          <p:nvPr/>
        </p:nvSpPr>
        <p:spPr>
          <a:xfrm>
            <a:off x="461962" y="1371600"/>
            <a:ext cx="8458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chooses only the correct consecutive integer intervals.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6600" y="3101975"/>
            <a:ext cx="4937125" cy="739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5" name="Google Shape;195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4"/>
          <p:cNvSpPr txBox="1"/>
          <p:nvPr/>
        </p:nvSpPr>
        <p:spPr>
          <a:xfrm>
            <a:off x="609600" y="1400175"/>
            <a:ext cx="80772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 a third degree polynomial. The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graph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p(x)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is shown.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one or more intervals with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consecutive even integer endpoints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that contain the solution(s) of the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equation 2 =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p(x)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72200" y="1601787"/>
            <a:ext cx="2652712" cy="27066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4" name="Google Shape;204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5" name="Google Shape;205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" name="Google Shape;206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07" name="Google Shape;207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6138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52650" y="4648200"/>
            <a:ext cx="4991100" cy="69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5"/>
          <p:cNvSpPr txBox="1"/>
          <p:nvPr/>
        </p:nvSpPr>
        <p:spPr>
          <a:xfrm>
            <a:off x="495300" y="1487487"/>
            <a:ext cx="81534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the intervals that contain the solution to the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5" name="Google Shape;215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6" name="Google Shape;216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" name="Google Shape;217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18" name="Google Shape;21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57400" y="3057525"/>
            <a:ext cx="5029200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6"/>
          <p:cNvSpPr/>
          <p:nvPr/>
        </p:nvSpPr>
        <p:spPr>
          <a:xfrm>
            <a:off x="536575" y="1066800"/>
            <a:ext cx="8150225" cy="5238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2554" l="-1569" r="0" t="-1046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5" name="Google Shape;225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6" name="Google Shape;226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8" name="Google Shape;228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7837" y="1590675"/>
            <a:ext cx="5724525" cy="501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7"/>
          <p:cNvSpPr txBox="1"/>
          <p:nvPr/>
        </p:nvSpPr>
        <p:spPr>
          <a:xfrm>
            <a:off x="457200" y="1524000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selects the correct graph to match the equation.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5" name="Google Shape;235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6" name="Google Shape;236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7" name="Google Shape;237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Shannon\AppData\Local\Microsoft\Windows\INetCache\IE\CL72NDSD\MC900433884[1].png" id="243" name="Google Shape;24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4" name="Google Shape;244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45" name="Google Shape;245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6" name="Google Shape;246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7" name="Google Shape;247;p2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8"/>
          <p:cNvSpPr txBox="1"/>
          <p:nvPr>
            <p:ph idx="1" type="body"/>
          </p:nvPr>
        </p:nvSpPr>
        <p:spPr>
          <a:xfrm>
            <a:off x="457200" y="1219200"/>
            <a:ext cx="8229600" cy="490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b="0" i="0" lang="en-US" sz="2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graphs of the linear functions </a:t>
            </a:r>
            <a:r>
              <a:rPr b="0" i="1" lang="en-US" sz="2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0" i="1" lang="en-US" sz="2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b="0" i="0" lang="en-US" sz="2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shown.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b="0" i="0" lang="en-US" sz="2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solution to the equation </a:t>
            </a:r>
            <a:r>
              <a:rPr b="0" i="1" lang="en-US" sz="2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f(x) = g(x)</a:t>
            </a:r>
            <a:endParaRPr/>
          </a:p>
        </p:txBody>
      </p:sp>
      <p:pic>
        <p:nvPicPr>
          <p:cNvPr id="249" name="Google Shape;249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19400" y="1752600"/>
            <a:ext cx="3328987" cy="3309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9"/>
          <p:cNvSpPr txBox="1"/>
          <p:nvPr/>
        </p:nvSpPr>
        <p:spPr>
          <a:xfrm>
            <a:off x="696912" y="1752600"/>
            <a:ext cx="7772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-coordinates of the point(s) where the graph of the two functions intersect.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-4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6" name="Google Shape;256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57" name="Google Shape;257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65" name="Google Shape;265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" name="Google Shape;266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67" name="Google Shape;267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69325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30"/>
          <p:cNvSpPr txBox="1"/>
          <p:nvPr>
            <p:ph idx="4294967295" type="body"/>
          </p:nvPr>
        </p:nvSpPr>
        <p:spPr>
          <a:xfrm>
            <a:off x="323850" y="1085850"/>
            <a:ext cx="8362950" cy="504031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11379" l="-960" r="0" t="-73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pic>
        <p:nvPicPr>
          <p:cNvPr id="270" name="Google Shape;270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75137" y="1600200"/>
            <a:ext cx="3338512" cy="3370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1"/>
          <p:cNvSpPr txBox="1"/>
          <p:nvPr/>
        </p:nvSpPr>
        <p:spPr>
          <a:xfrm>
            <a:off x="457200" y="1524000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the solutions to the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A, 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7" name="Google Shape;277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78" name="Google Shape;278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9" name="Google Shape;279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2"/>
          <p:cNvSpPr txBox="1"/>
          <p:nvPr/>
        </p:nvSpPr>
        <p:spPr>
          <a:xfrm>
            <a:off x="381000" y="1050925"/>
            <a:ext cx="8229600" cy="3786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graphs of two polynomial functions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of degree 2 and degree 4 are shown.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many solutions are there 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equation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f(x) = g(x)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? Enter your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 in the first response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</a:t>
            </a: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one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of the solutions to the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equation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f(x) = g(x)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to the nearest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0.5 in the second response box.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6" name="Google Shape;286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87" name="Google Shape;287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8" name="Google Shape;288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89" name="Google Shape;28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10600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51400" y="1447800"/>
            <a:ext cx="4108450" cy="4157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3"/>
          <p:cNvSpPr txBox="1"/>
          <p:nvPr/>
        </p:nvSpPr>
        <p:spPr>
          <a:xfrm>
            <a:off x="500062" y="1371600"/>
            <a:ext cx="83820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(2 points) Student identifies that there are 2 solutions to the equation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f(x) = g(x)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 enters one of them to the nearest 0.5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-1.5 +/- 0.4 or 4.5 +/- 0.4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7" name="Google Shape;297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98" name="Google Shape;298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4"/>
          <p:cNvSpPr txBox="1"/>
          <p:nvPr/>
        </p:nvSpPr>
        <p:spPr>
          <a:xfrm>
            <a:off x="381000" y="1066800"/>
            <a:ext cx="5710237" cy="157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graphs of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and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are shown. Indicate whether each statement about these graphs is true or false.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6" name="Google Shape;306;p3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307" name="Google Shape;307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" name="Google Shape;308;p3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309" name="Google Shape;309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89962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72112" y="1600200"/>
            <a:ext cx="3657600" cy="3586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537" y="2286000"/>
            <a:ext cx="5529262" cy="182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5"/>
          <p:cNvSpPr txBox="1"/>
          <p:nvPr/>
        </p:nvSpPr>
        <p:spPr>
          <a:xfrm>
            <a:off x="609600" y="1111250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answers each statement correctly.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T, T, F, T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8" name="Google Shape;318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19" name="Google Shape;319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" name="Google Shape;320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6"/>
          <p:cNvSpPr/>
          <p:nvPr/>
        </p:nvSpPr>
        <p:spPr>
          <a:xfrm>
            <a:off x="762000" y="1298575"/>
            <a:ext cx="7851775" cy="9747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774" r="0" t="-374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7" name="Google Shape;327;p36"/>
          <p:cNvPicPr preferRelativeResize="0"/>
          <p:nvPr/>
        </p:nvPicPr>
        <p:blipFill rotWithShape="1">
          <a:blip r:embed="rId4">
            <a:alphaModFix/>
          </a:blip>
          <a:srcRect b="25239" l="41667" r="26190" t="23333"/>
          <a:stretch/>
        </p:blipFill>
        <p:spPr>
          <a:xfrm>
            <a:off x="2514600" y="2273300"/>
            <a:ext cx="4114800" cy="4114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8" name="Google Shape;328;p3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329" name="Google Shape;329;p3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0" name="Google Shape;330;p3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7"/>
          <p:cNvSpPr txBox="1"/>
          <p:nvPr/>
        </p:nvSpPr>
        <p:spPr>
          <a:xfrm>
            <a:off x="571500" y="1428750"/>
            <a:ext cx="8001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selects the graph for the linear inequality.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7" name="Google Shape;337;p37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38" name="Google Shape;338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9" name="Google Shape;339;p3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8"/>
          <p:cNvSpPr txBox="1"/>
          <p:nvPr/>
        </p:nvSpPr>
        <p:spPr>
          <a:xfrm>
            <a:off x="647700" y="1295400"/>
            <a:ext cx="7848600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graph shown represents the set of ordered pairs that are solutions to an inequality.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inequality that best represents the solution set shown by the line and the shaded region in the plane.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5" name="Google Shape;34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0" y="2286000"/>
            <a:ext cx="2468562" cy="2514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6" name="Google Shape;346;p3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347" name="Google Shape;347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9"/>
          <p:cNvSpPr txBox="1"/>
          <p:nvPr/>
        </p:nvSpPr>
        <p:spPr>
          <a:xfrm>
            <a:off x="800100" y="1428750"/>
            <a:ext cx="7543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inequality.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≥ −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4" name="Google Shape;354;p39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55" name="Google Shape;355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6" name="Google Shape;356;p3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0"/>
          <p:cNvSpPr txBox="1"/>
          <p:nvPr/>
        </p:nvSpPr>
        <p:spPr>
          <a:xfrm>
            <a:off x="685800" y="1354137"/>
            <a:ext cx="80010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 A: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Graph the line representing the boundary of the linear inequality, 𝑥 + 𝑦 ≥ 1.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 B: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Plot a point representing an ordered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pair that is part of the solution set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 this inequality that is not on the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boundary.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3" name="Google Shape;36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2514600"/>
            <a:ext cx="2468562" cy="25225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4" name="Google Shape;364;p4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365" name="Google Shape;365;p4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6" name="Google Shape;366;p4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1"/>
          <p:cNvSpPr txBox="1"/>
          <p:nvPr/>
        </p:nvSpPr>
        <p:spPr>
          <a:xfrm>
            <a:off x="571500" y="1219200"/>
            <a:ext cx="8001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graphs the equation and plots a point within the solution set.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3" name="Google Shape;373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3587" y="2895600"/>
            <a:ext cx="2560637" cy="2606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4" name="Google Shape;374;p41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75" name="Google Shape;375;p4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6" name="Google Shape;376;p4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2"/>
          <p:cNvSpPr txBox="1"/>
          <p:nvPr/>
        </p:nvSpPr>
        <p:spPr>
          <a:xfrm>
            <a:off x="461962" y="1219200"/>
            <a:ext cx="84582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 A: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Graph the lines representing the boundaries of the system of linear inequalities.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+ 2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≤ 6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−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≤ 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 B: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Plot a point within the solution set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that is not on either boundary line.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2" name="Google Shape;3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62650" y="2514600"/>
            <a:ext cx="2925762" cy="29781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3" name="Google Shape;383;p4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384" name="Google Shape;384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5" name="Google Shape;385;p4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3"/>
          <p:cNvSpPr txBox="1"/>
          <p:nvPr/>
        </p:nvSpPr>
        <p:spPr>
          <a:xfrm>
            <a:off x="728662" y="1066800"/>
            <a:ext cx="79248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graphs the boundary lines for a system of linear inequalities and plots a point in the region containing the solution set.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1" name="Google Shape;39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3600" y="3048000"/>
            <a:ext cx="2925762" cy="29797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2" name="Google Shape;392;p4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93" name="Google Shape;393;p4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4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4"/>
          <p:cNvSpPr txBox="1"/>
          <p:nvPr/>
        </p:nvSpPr>
        <p:spPr>
          <a:xfrm>
            <a:off x="609600" y="1143000"/>
            <a:ext cx="8001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Click on the region of the graph that contains the solution set of the system of linear inequalities.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+ 2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≤ 6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−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≤ 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1" name="Google Shape;401;p4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402" name="Google Shape;402;p4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3" name="Google Shape;403;p4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04" name="Google Shape;404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6937" y="2238375"/>
            <a:ext cx="3905250" cy="3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5"/>
          <p:cNvSpPr txBox="1"/>
          <p:nvPr/>
        </p:nvSpPr>
        <p:spPr>
          <a:xfrm>
            <a:off x="457200" y="1206500"/>
            <a:ext cx="8251825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correctly selects the region containing the solution set.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1" name="Google Shape;41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1200" y="2743200"/>
            <a:ext cx="3384550" cy="34480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2" name="Google Shape;412;p4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413" name="Google Shape;413;p4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4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6"/>
          <p:cNvSpPr/>
          <p:nvPr/>
        </p:nvSpPr>
        <p:spPr>
          <a:xfrm>
            <a:off x="304800" y="1298575"/>
            <a:ext cx="8461375" cy="9747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718" r="-500" t="-374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1" name="Google Shape;421;p46"/>
          <p:cNvPicPr preferRelativeResize="0"/>
          <p:nvPr/>
        </p:nvPicPr>
        <p:blipFill rotWithShape="1">
          <a:blip r:embed="rId4">
            <a:alphaModFix/>
          </a:blip>
          <a:srcRect b="19521" l="41768" r="23807" t="23541"/>
          <a:stretch/>
        </p:blipFill>
        <p:spPr>
          <a:xfrm>
            <a:off x="2362200" y="2286000"/>
            <a:ext cx="4054475" cy="4191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2" name="Google Shape;422;p4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423" name="Google Shape;423;p4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4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7"/>
          <p:cNvSpPr txBox="1"/>
          <p:nvPr/>
        </p:nvSpPr>
        <p:spPr>
          <a:xfrm>
            <a:off x="762000" y="1417637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selects the graph given the system of linear inequalities.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1" name="Google Shape;431;p47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432" name="Google Shape;432;p4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4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8"/>
          <p:cNvSpPr txBox="1"/>
          <p:nvPr/>
        </p:nvSpPr>
        <p:spPr>
          <a:xfrm>
            <a:off x="304800" y="1219200"/>
            <a:ext cx="4724400" cy="4894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A: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Graph the lines representing the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boundaries of the system of linear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inequalities.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+ 2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≤ 6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−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≤ 8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B: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Determine if each ordered pair is 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of the solution set of the system of linear inequalities. Select the ordered pair(s) that are in the solution set.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0" name="Google Shape;44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0200" y="1371600"/>
            <a:ext cx="3382962" cy="41497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1" name="Google Shape;441;p4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442" name="Google Shape;442;p4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9"/>
          <p:cNvSpPr txBox="1"/>
          <p:nvPr/>
        </p:nvSpPr>
        <p:spPr>
          <a:xfrm>
            <a:off x="381000" y="990600"/>
            <a:ext cx="8305800" cy="3046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 points) The student graphs the boundary lines for a system of linear inequalities correctly and selects the ordered pairs in the solution set.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graphs the boundary lines for a system of linear inequalities correctly or selects the ordered pairs in the solution set.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0" name="Google Shape;450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2600" y="3352800"/>
            <a:ext cx="2514600" cy="3197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1" name="Google Shape;451;p49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452" name="Google Shape;452;p4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3" name="Google Shape;453;p4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