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" name="Google Shape;125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3" name="Google Shape;13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2" name="Google Shape;14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p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1" name="Google Shape;151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9" name="Google Shape;159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7" name="Google Shape;167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5" name="Google Shape;175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3" name="Google Shape;183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1" name="Google Shape;191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9" name="Google Shape;199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7" name="Google Shape;207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5" name="Google Shape;215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3" name="Google Shape;223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1" name="Google Shape;231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9" name="Google Shape;239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7" name="Google Shape;247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5" name="Google Shape;255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3" name="Google Shape;263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1" name="Google Shape;271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9" name="Google Shape;279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7" name="Google Shape;287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5" name="Google Shape;295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3" name="Google Shape;303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1" name="Google Shape;311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9" name="Google Shape;319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7" name="Google Shape;327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6" name="Google Shape;336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4" name="Google Shape;344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3" name="Google Shape;353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1" name="Google Shape;361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0" name="Google Shape;370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HS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png"/><Relationship Id="rId4" Type="http://schemas.openxmlformats.org/officeDocument/2006/relationships/image" Target="../media/image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8.png"/><Relationship Id="rId4" Type="http://schemas.openxmlformats.org/officeDocument/2006/relationships/image" Target="../media/image8.png"/><Relationship Id="rId5" Type="http://schemas.openxmlformats.org/officeDocument/2006/relationships/image" Target="../media/image1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7.png"/><Relationship Id="rId4" Type="http://schemas.openxmlformats.org/officeDocument/2006/relationships/image" Target="../media/image8.png"/><Relationship Id="rId5" Type="http://schemas.openxmlformats.org/officeDocument/2006/relationships/image" Target="../media/image2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openxmlformats.org/officeDocument/2006/relationships/image" Target="../media/image2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School - Target I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371600" y="4343400"/>
            <a:ext cx="64008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Solve equations and inequalities in one variable.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/>
        </p:nvSpPr>
        <p:spPr>
          <a:xfrm>
            <a:off x="304800" y="1600200"/>
            <a:ext cx="86106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the value for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that makes the given equation true.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48 =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− 3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1" name="Google Shape;101;p14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102" name="Google Shape;102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4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/>
          <p:nvPr/>
        </p:nvSpPr>
        <p:spPr>
          <a:xfrm>
            <a:off x="533400" y="1371600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value for the variable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1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51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0" name="Google Shape;110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1" name="Google Shape;111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" name="Google Shape;112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/>
          <p:nvPr/>
        </p:nvSpPr>
        <p:spPr>
          <a:xfrm>
            <a:off x="762000" y="1524000"/>
            <a:ext cx="76200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the value for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that makes the given equation true.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− 5(6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+ 4) = 4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− 6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9" name="Google Shape;119;p16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120" name="Google Shape;120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" name="Google Shape;121;p16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/>
          <p:nvPr/>
        </p:nvSpPr>
        <p:spPr>
          <a:xfrm>
            <a:off x="647700" y="1417637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value for the variable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1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−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8" name="Google Shape;128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9" name="Google Shape;129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" name="Google Shape;130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/>
          <p:nvPr/>
        </p:nvSpPr>
        <p:spPr>
          <a:xfrm>
            <a:off x="533400" y="1371600"/>
            <a:ext cx="40386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Solve the inequality for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			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45 ≥ −15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7" name="Google Shape;137;p18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138" name="Google Shape;138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" name="Google Shape;139;p18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9"/>
          <p:cNvSpPr txBox="1"/>
          <p:nvPr/>
        </p:nvSpPr>
        <p:spPr>
          <a:xfrm>
            <a:off x="838200" y="1395412"/>
            <a:ext cx="7620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solution to the inequality.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≥ −3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6" name="Google Shape;146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7" name="Google Shape;147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" name="Google Shape;148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 txBox="1"/>
          <p:nvPr/>
        </p:nvSpPr>
        <p:spPr>
          <a:xfrm>
            <a:off x="533400" y="1371600"/>
            <a:ext cx="40386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Solve the inequality for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			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-2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+ 17 &lt; 13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4" name="Google Shape;154;p20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155" name="Google Shape;155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6" name="Google Shape;156;p20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/>
          <p:nvPr/>
        </p:nvSpPr>
        <p:spPr>
          <a:xfrm>
            <a:off x="838200" y="1395412"/>
            <a:ext cx="7620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solution to the inequality.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&gt; 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2" name="Google Shape;162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3" name="Google Shape;163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 txBox="1"/>
          <p:nvPr/>
        </p:nvSpPr>
        <p:spPr>
          <a:xfrm>
            <a:off x="762000" y="1295400"/>
            <a:ext cx="7620000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Which inequality represents all possible solutions of −3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&lt; 12?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A.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&lt; −36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B.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&lt; −4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C.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&gt; −36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D.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&gt; −4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0" name="Google Shape;170;p22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171" name="Google Shape;171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22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3"/>
          <p:cNvSpPr txBox="1"/>
          <p:nvPr/>
        </p:nvSpPr>
        <p:spPr>
          <a:xfrm>
            <a:off x="609600" y="1447800"/>
            <a:ext cx="7162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option.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8" name="Google Shape;178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79" name="Google Shape;179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0" name="Google Shape;180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4"/>
          <p:cNvSpPr txBox="1"/>
          <p:nvPr/>
        </p:nvSpPr>
        <p:spPr>
          <a:xfrm>
            <a:off x="762000" y="1295400"/>
            <a:ext cx="76200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For the given equation, enter the value of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when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10.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20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6" name="Google Shape;186;p24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187" name="Google Shape;187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8" name="Google Shape;188;p24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5"/>
          <p:cNvSpPr txBox="1"/>
          <p:nvPr/>
        </p:nvSpPr>
        <p:spPr>
          <a:xfrm>
            <a:off x="609600" y="1447800"/>
            <a:ext cx="7162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value.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4" name="Google Shape;194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5" name="Google Shape;195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6"/>
          <p:cNvSpPr/>
          <p:nvPr/>
        </p:nvSpPr>
        <p:spPr>
          <a:xfrm>
            <a:off x="762000" y="1298575"/>
            <a:ext cx="7620000" cy="240823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598" r="0" t="-227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2" name="Google Shape;202;p26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203" name="Google Shape;203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" name="Google Shape;204;p26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7"/>
          <p:cNvSpPr txBox="1"/>
          <p:nvPr/>
        </p:nvSpPr>
        <p:spPr>
          <a:xfrm>
            <a:off x="609600" y="1447800"/>
            <a:ext cx="7162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value.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-4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0" name="Google Shape;210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1" name="Google Shape;211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2" name="Google Shape;212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8"/>
          <p:cNvSpPr/>
          <p:nvPr/>
        </p:nvSpPr>
        <p:spPr>
          <a:xfrm>
            <a:off x="762000" y="1298575"/>
            <a:ext cx="7620000" cy="222567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598" r="0" t="-246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8" name="Google Shape;218;p28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219" name="Google Shape;219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0" name="Google Shape;220;p28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9"/>
          <p:cNvSpPr txBox="1"/>
          <p:nvPr/>
        </p:nvSpPr>
        <p:spPr>
          <a:xfrm>
            <a:off x="609600" y="1447800"/>
            <a:ext cx="7162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value.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25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6" name="Google Shape;226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27" name="Google Shape;227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8" name="Google Shape;228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0"/>
          <p:cNvSpPr/>
          <p:nvPr/>
        </p:nvSpPr>
        <p:spPr>
          <a:xfrm>
            <a:off x="762000" y="1298575"/>
            <a:ext cx="7620000" cy="34813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597" r="-1438" t="-157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4" name="Google Shape;234;p30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235" name="Google Shape;235;p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6" name="Google Shape;236;p30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1"/>
          <p:cNvSpPr/>
          <p:nvPr/>
        </p:nvSpPr>
        <p:spPr>
          <a:xfrm>
            <a:off x="609600" y="1450975"/>
            <a:ext cx="7162800" cy="393223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308" l="-1700" r="0" t="-139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2" name="Google Shape;242;p3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43" name="Google Shape;243;p3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3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2"/>
          <p:cNvSpPr/>
          <p:nvPr/>
        </p:nvSpPr>
        <p:spPr>
          <a:xfrm>
            <a:off x="762000" y="1298575"/>
            <a:ext cx="7620000" cy="526097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2315" l="-1598" r="0" t="-104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0" name="Google Shape;250;p32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251" name="Google Shape;251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2" name="Google Shape;252;p32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3"/>
          <p:cNvSpPr/>
          <p:nvPr/>
        </p:nvSpPr>
        <p:spPr>
          <a:xfrm>
            <a:off x="609600" y="1450975"/>
            <a:ext cx="7162800" cy="332263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732" l="-1700" r="0" t="-164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8" name="Google Shape;258;p33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59" name="Google Shape;259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0" name="Google Shape;260;p3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4"/>
          <p:cNvSpPr/>
          <p:nvPr/>
        </p:nvSpPr>
        <p:spPr>
          <a:xfrm>
            <a:off x="762000" y="1298575"/>
            <a:ext cx="7620000" cy="536416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339" l="-1598" r="0" t="-102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6" name="Google Shape;266;p34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267" name="Google Shape;267;p3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34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5"/>
          <p:cNvSpPr txBox="1"/>
          <p:nvPr/>
        </p:nvSpPr>
        <p:spPr>
          <a:xfrm>
            <a:off x="609600" y="1447800"/>
            <a:ext cx="71628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the solution(s) to the equation.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9, 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4, --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4" name="Google Shape;274;p35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75" name="Google Shape;275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6" name="Google Shape;276;p3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6"/>
          <p:cNvSpPr/>
          <p:nvPr/>
        </p:nvSpPr>
        <p:spPr>
          <a:xfrm>
            <a:off x="762000" y="1298575"/>
            <a:ext cx="7620000" cy="13843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1450" l="-1597" r="-1118" t="-396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2" name="Google Shape;282;p36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283" name="Google Shape;283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36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7"/>
          <p:cNvSpPr txBox="1"/>
          <p:nvPr/>
        </p:nvSpPr>
        <p:spPr>
          <a:xfrm>
            <a:off x="609600" y="1447800"/>
            <a:ext cx="76200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a correct value for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-6 &lt;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&lt; 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0" name="Google Shape;290;p37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91" name="Google Shape;291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2" name="Google Shape;292;p3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8"/>
          <p:cNvSpPr/>
          <p:nvPr/>
        </p:nvSpPr>
        <p:spPr>
          <a:xfrm>
            <a:off x="762000" y="1298575"/>
            <a:ext cx="7620000" cy="14208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8580" l="-1597" r="-2398" t="-386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8" name="Google Shape;298;p38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299" name="Google Shape;299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0" name="Google Shape;300;p38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9"/>
          <p:cNvSpPr txBox="1"/>
          <p:nvPr/>
        </p:nvSpPr>
        <p:spPr>
          <a:xfrm>
            <a:off x="609600" y="1447800"/>
            <a:ext cx="76200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a correct value for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-0 &lt;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6" name="Google Shape;306;p39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307" name="Google Shape;307;p3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8" name="Google Shape;308;p3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0"/>
          <p:cNvSpPr txBox="1"/>
          <p:nvPr/>
        </p:nvSpPr>
        <p:spPr>
          <a:xfrm>
            <a:off x="685800" y="1143000"/>
            <a:ext cx="8153400" cy="483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are the solutions for the given equation?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baseline="3000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+ 4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+ 16 = 0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A.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−2 ± 4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√3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B.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−2 ± 2 √3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C.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−2 ± 2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√3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D.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−2 ± 4 √3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4" name="Google Shape;314;p40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315" name="Google Shape;315;p4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6" name="Google Shape;316;p40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1"/>
          <p:cNvSpPr txBox="1"/>
          <p:nvPr/>
        </p:nvSpPr>
        <p:spPr>
          <a:xfrm>
            <a:off x="609600" y="1417637"/>
            <a:ext cx="8077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option.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2" name="Google Shape;322;p41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323" name="Google Shape;323;p4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4" name="Google Shape;324;p4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2"/>
          <p:cNvSpPr/>
          <p:nvPr/>
        </p:nvSpPr>
        <p:spPr>
          <a:xfrm>
            <a:off x="688975" y="1146175"/>
            <a:ext cx="8150225" cy="159702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2669" l="-1569" r="-2315" t="-343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0" name="Google Shape;330;p42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331" name="Google Shape;331;p4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2" name="Google Shape;332;p42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33" name="Google Shape;333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74862" y="2744787"/>
            <a:ext cx="5375275" cy="360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3"/>
          <p:cNvSpPr txBox="1"/>
          <p:nvPr/>
        </p:nvSpPr>
        <p:spPr>
          <a:xfrm>
            <a:off x="609600" y="1417637"/>
            <a:ext cx="8077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determines whether each equation is equivalent to the first.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N, N, 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9" name="Google Shape;339;p43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340" name="Google Shape;340;p4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1" name="Google Shape;341;p4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4"/>
          <p:cNvSpPr/>
          <p:nvPr/>
        </p:nvSpPr>
        <p:spPr>
          <a:xfrm>
            <a:off x="688975" y="1146175"/>
            <a:ext cx="8150225" cy="14208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8580" l="-1569" r="-2315" t="-386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7" name="Google Shape;347;p44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348" name="Google Shape;348;p4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44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50" name="Google Shape;350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08175" y="2895600"/>
            <a:ext cx="5708650" cy="309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5"/>
          <p:cNvSpPr txBox="1"/>
          <p:nvPr/>
        </p:nvSpPr>
        <p:spPr>
          <a:xfrm>
            <a:off x="609600" y="1417637"/>
            <a:ext cx="8077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determines whether each equation is equivalent to the first.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Y, Y, 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6" name="Google Shape;356;p45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357" name="Google Shape;357;p4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8" name="Google Shape;358;p4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6"/>
          <p:cNvSpPr/>
          <p:nvPr/>
        </p:nvSpPr>
        <p:spPr>
          <a:xfrm>
            <a:off x="688975" y="1146175"/>
            <a:ext cx="8150225" cy="13843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1450" l="-1569" r="-2315" t="-396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4" name="Google Shape;364;p46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365" name="Google Shape;365;p4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6" name="Google Shape;366;p46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67" name="Google Shape;367;p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20887" y="2819400"/>
            <a:ext cx="5483225" cy="319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7"/>
          <p:cNvSpPr txBox="1"/>
          <p:nvPr/>
        </p:nvSpPr>
        <p:spPr>
          <a:xfrm>
            <a:off x="609600" y="1417637"/>
            <a:ext cx="8077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determines whether each equation is equivalent to the first.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Y, N, 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3" name="Google Shape;373;p47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374" name="Google Shape;374;p4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4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