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7" name="Google Shape;97;p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7" name="Google Shape;10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8" name="Google Shape;108;p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7" name="Google Shape;11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8" name="Google Shape;118;p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28" name="Google Shape;12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9" name="Google Shape;129;p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37" name="Google Shape;13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8" name="Google Shape;138;p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47" name="Google Shape;14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8" name="Google Shape;148;p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56" name="Google Shape;15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7" name="Google Shape;157;p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66" name="Google Shape;16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7" name="Google Shape;167;p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75" name="Google Shape;17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6" name="Google Shape;176;p1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85" name="Google Shape;18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6" name="Google Shape;186;p1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94" name="Google Shape;19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5" name="Google Shape;195;p1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05" name="Google Shape;20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6" name="Google Shape;206;p1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14" name="Google Shape;21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5" name="Google Shape;215;p1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26" name="Google Shape;22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7" name="Google Shape;227;p1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35" name="Google Shape;235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6" name="Google Shape;236;p1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47" name="Google Shape;247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8" name="Google Shape;248;p1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56" name="Google Shape;256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7" name="Google Shape;257;p1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65" name="Google Shape;265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6" name="Google Shape;266;p1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74" name="Google Shape;274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5" name="Google Shape;275;p2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83" name="Google Shape;283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4" name="Google Shape;284;p2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92" name="Google Shape;292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3" name="Google Shape;293;p2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302" name="Google Shape;302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3" name="Google Shape;303;p2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6" name="Google Shape;46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3" name="Google Shape;53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4" name="Google Shape;54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5" name="Google Shape;65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6" name="Google Shape;66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7" name="Google Shape;67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8" name="Google Shape;68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4" name="Google Shape;74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HS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1.png"/><Relationship Id="rId5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9.png"/><Relationship Id="rId4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6.png"/><Relationship Id="rId5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1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8.png"/><Relationship Id="rId5" Type="http://schemas.openxmlformats.org/officeDocument/2006/relationships/image" Target="../media/image2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Relationship Id="rId4" Type="http://schemas.openxmlformats.org/officeDocument/2006/relationships/image" Target="../media/image15.png"/><Relationship Id="rId5" Type="http://schemas.openxmlformats.org/officeDocument/2006/relationships/image" Target="../media/image24.png"/><Relationship Id="rId6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6.png"/><Relationship Id="rId4" Type="http://schemas.openxmlformats.org/officeDocument/2006/relationships/image" Target="../media/image20.png"/><Relationship Id="rId5" Type="http://schemas.openxmlformats.org/officeDocument/2006/relationships/image" Target="../media/image22.png"/><Relationship Id="rId6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6.png"/><Relationship Id="rId4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8.png"/><Relationship Id="rId4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5.png"/><Relationship Id="rId4" Type="http://schemas.openxmlformats.org/officeDocument/2006/relationships/image" Target="../media/image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3.png"/><Relationship Id="rId4" Type="http://schemas.openxmlformats.org/officeDocument/2006/relationships/image" Target="../media/image1.png"/><Relationship Id="rId5" Type="http://schemas.openxmlformats.org/officeDocument/2006/relationships/image" Target="../media/image2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 School - Target H</a:t>
            </a:r>
            <a:endParaRPr/>
          </a:p>
        </p:txBody>
      </p:sp>
      <p:sp>
        <p:nvSpPr>
          <p:cNvPr id="90" name="Google Shape;90;p13"/>
          <p:cNvSpPr txBox="1"/>
          <p:nvPr>
            <p:ph idx="1" type="subTitle"/>
          </p:nvPr>
        </p:nvSpPr>
        <p:spPr>
          <a:xfrm>
            <a:off x="1371600" y="41148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Understand solving equations as a process of reasoning and explain the reasoning. </a:t>
            </a:r>
            <a:endParaRPr/>
          </a:p>
        </p:txBody>
      </p:sp>
      <p:sp>
        <p:nvSpPr>
          <p:cNvPr id="91" name="Google Shape;91;p13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92" name="Google Shape;92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3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4"/>
          <p:cNvSpPr txBox="1"/>
          <p:nvPr/>
        </p:nvSpPr>
        <p:spPr>
          <a:xfrm>
            <a:off x="685800" y="1260475"/>
            <a:ext cx="76581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the value of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that makes each equation true.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a.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b.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0" name="Google Shape;10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600" y="1952625"/>
            <a:ext cx="869950" cy="9302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1" name="Google Shape;101;p14"/>
          <p:cNvGrpSpPr/>
          <p:nvPr/>
        </p:nvGrpSpPr>
        <p:grpSpPr>
          <a:xfrm>
            <a:off x="6954837" y="-30162"/>
            <a:ext cx="2244725" cy="1176337"/>
            <a:chOff x="6954837" y="-30162"/>
            <a:chExt cx="2244725" cy="1176337"/>
          </a:xfrm>
        </p:grpSpPr>
        <p:pic>
          <p:nvPicPr>
            <p:cNvPr id="102" name="Google Shape;102;p1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954837" y="-30162"/>
              <a:ext cx="22447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" name="Google Shape;103;p14"/>
            <p:cNvSpPr txBox="1"/>
            <p:nvPr/>
          </p:nvSpPr>
          <p:spPr>
            <a:xfrm>
              <a:off x="7239000" y="0"/>
              <a:ext cx="19050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4" name="Google Shape;104;p14"/>
          <p:cNvSpPr txBox="1"/>
          <p:nvPr/>
        </p:nvSpPr>
        <p:spPr>
          <a:xfrm>
            <a:off x="1146175" y="3432175"/>
            <a:ext cx="1500187" cy="77946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/>
          <p:nvPr/>
        </p:nvSpPr>
        <p:spPr>
          <a:xfrm>
            <a:off x="381000" y="1600200"/>
            <a:ext cx="83058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 each) The student enters the correct value of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1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a.   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             b. 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09800" y="2832100"/>
            <a:ext cx="239712" cy="6397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2" name="Google Shape;112;p1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13" name="Google Shape;113;p1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" name="Google Shape;114;p1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6"/>
          <p:cNvSpPr txBox="1"/>
          <p:nvPr/>
        </p:nvSpPr>
        <p:spPr>
          <a:xfrm>
            <a:off x="533400" y="1439862"/>
            <a:ext cx="77724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a value of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that makes each equation true.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a. 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b.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1" name="Google Shape;12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6800" y="2193925"/>
            <a:ext cx="1323975" cy="661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3000" y="3349625"/>
            <a:ext cx="2792412" cy="6889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3" name="Google Shape;123;p16"/>
          <p:cNvGrpSpPr/>
          <p:nvPr/>
        </p:nvGrpSpPr>
        <p:grpSpPr>
          <a:xfrm>
            <a:off x="6954837" y="-30162"/>
            <a:ext cx="2244725" cy="1176337"/>
            <a:chOff x="6954837" y="-30162"/>
            <a:chExt cx="2244725" cy="1176337"/>
          </a:xfrm>
        </p:grpSpPr>
        <p:pic>
          <p:nvPicPr>
            <p:cNvPr id="124" name="Google Shape;124;p1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954837" y="-30162"/>
              <a:ext cx="22447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" name="Google Shape;125;p16"/>
            <p:cNvSpPr txBox="1"/>
            <p:nvPr/>
          </p:nvSpPr>
          <p:spPr>
            <a:xfrm>
              <a:off x="7239000" y="0"/>
              <a:ext cx="19050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7"/>
          <p:cNvSpPr txBox="1"/>
          <p:nvPr/>
        </p:nvSpPr>
        <p:spPr>
          <a:xfrm>
            <a:off x="381000" y="1371600"/>
            <a:ext cx="83820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 each) The student enters the correct solution(s).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a.  64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            b. 2, 5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2" name="Google Shape;132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33" name="Google Shape;133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4" name="Google Shape;134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8"/>
          <p:cNvSpPr txBox="1"/>
          <p:nvPr/>
        </p:nvSpPr>
        <p:spPr>
          <a:xfrm>
            <a:off x="723900" y="1203325"/>
            <a:ext cx="769620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Select whether each equation has no real solutions, one real solution, or infinitely many real solutions.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1" name="Google Shape;141;p18"/>
          <p:cNvPicPr preferRelativeResize="0"/>
          <p:nvPr/>
        </p:nvPicPr>
        <p:blipFill rotWithShape="1">
          <a:blip r:embed="rId3">
            <a:alphaModFix/>
          </a:blip>
          <a:srcRect b="25772" l="36545" r="24002" t="39863"/>
          <a:stretch/>
        </p:blipFill>
        <p:spPr>
          <a:xfrm>
            <a:off x="990600" y="2173287"/>
            <a:ext cx="6934200" cy="37734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2" name="Google Shape;142;p18"/>
          <p:cNvGrpSpPr/>
          <p:nvPr/>
        </p:nvGrpSpPr>
        <p:grpSpPr>
          <a:xfrm>
            <a:off x="6954837" y="-30162"/>
            <a:ext cx="2244725" cy="1176337"/>
            <a:chOff x="6954837" y="-30162"/>
            <a:chExt cx="2244725" cy="1176337"/>
          </a:xfrm>
        </p:grpSpPr>
        <p:pic>
          <p:nvPicPr>
            <p:cNvPr id="143" name="Google Shape;143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954837" y="-30162"/>
              <a:ext cx="22447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4" name="Google Shape;144;p18"/>
            <p:cNvSpPr txBox="1"/>
            <p:nvPr/>
          </p:nvSpPr>
          <p:spPr>
            <a:xfrm>
              <a:off x="7239000" y="0"/>
              <a:ext cx="19050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9"/>
          <p:cNvSpPr txBox="1"/>
          <p:nvPr/>
        </p:nvSpPr>
        <p:spPr>
          <a:xfrm>
            <a:off x="762000" y="1600200"/>
            <a:ext cx="80010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chooses the correct classification for each equation.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 Real Solution, One Real Solution, One Real Solution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1" name="Google Shape;151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52" name="Google Shape;152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3" name="Google Shape;153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0"/>
          <p:cNvSpPr txBox="1"/>
          <p:nvPr/>
        </p:nvSpPr>
        <p:spPr>
          <a:xfrm>
            <a:off x="723900" y="1420812"/>
            <a:ext cx="769620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Select whether each equation has no real solution, one real solution, or infinitely many real solutions.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0" name="Google Shape;160;p20"/>
          <p:cNvGrpSpPr/>
          <p:nvPr/>
        </p:nvGrpSpPr>
        <p:grpSpPr>
          <a:xfrm>
            <a:off x="6954837" y="-30162"/>
            <a:ext cx="2244725" cy="1176337"/>
            <a:chOff x="6954837" y="-30162"/>
            <a:chExt cx="2244725" cy="1176337"/>
          </a:xfrm>
        </p:grpSpPr>
        <p:pic>
          <p:nvPicPr>
            <p:cNvPr id="161" name="Google Shape;161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954837" y="-30162"/>
              <a:ext cx="22447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2" name="Google Shape;162;p20"/>
            <p:cNvSpPr txBox="1"/>
            <p:nvPr/>
          </p:nvSpPr>
          <p:spPr>
            <a:xfrm>
              <a:off x="7239000" y="0"/>
              <a:ext cx="19050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63" name="Google Shape;163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4212" y="2590800"/>
            <a:ext cx="7775575" cy="34559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1"/>
          <p:cNvSpPr txBox="1"/>
          <p:nvPr/>
        </p:nvSpPr>
        <p:spPr>
          <a:xfrm>
            <a:off x="519112" y="1524000"/>
            <a:ext cx="83439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chooses the correct classification for each equation.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 Real Solution, Two Real Solutions, One Real Solution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0" name="Google Shape;170;p2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71" name="Google Shape;171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2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2"/>
          <p:cNvSpPr txBox="1"/>
          <p:nvPr/>
        </p:nvSpPr>
        <p:spPr>
          <a:xfrm>
            <a:off x="723900" y="1420812"/>
            <a:ext cx="769620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Select whether each equation has no real solution, one real solution, or infinitely many real solutions.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9" name="Google Shape;179;p22"/>
          <p:cNvGrpSpPr/>
          <p:nvPr/>
        </p:nvGrpSpPr>
        <p:grpSpPr>
          <a:xfrm>
            <a:off x="6954837" y="-30162"/>
            <a:ext cx="2244725" cy="1176337"/>
            <a:chOff x="6954837" y="-30162"/>
            <a:chExt cx="2244725" cy="1176337"/>
          </a:xfrm>
        </p:grpSpPr>
        <p:pic>
          <p:nvPicPr>
            <p:cNvPr id="180" name="Google Shape;180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954837" y="-30162"/>
              <a:ext cx="22447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1" name="Google Shape;181;p22"/>
            <p:cNvSpPr txBox="1"/>
            <p:nvPr/>
          </p:nvSpPr>
          <p:spPr>
            <a:xfrm>
              <a:off x="7239000" y="0"/>
              <a:ext cx="19050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82" name="Google Shape;182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8200" y="2514600"/>
            <a:ext cx="7767637" cy="3643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3"/>
          <p:cNvSpPr txBox="1"/>
          <p:nvPr/>
        </p:nvSpPr>
        <p:spPr>
          <a:xfrm>
            <a:off x="533400" y="1447800"/>
            <a:ext cx="8212137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chooses the correct classification for each equation.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 Real Solution, Infinitely Many Real Solutions, One Real Solution, Two Real Solutions).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9" name="Google Shape;189;p2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90" name="Google Shape;190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2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4"/>
          <p:cNvSpPr txBox="1"/>
          <p:nvPr/>
        </p:nvSpPr>
        <p:spPr>
          <a:xfrm>
            <a:off x="533400" y="1370012"/>
            <a:ext cx="792480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Select Yes or No to indicate whether each value of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is a solution to the given equation.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8" name="Google Shape;198;p24"/>
          <p:cNvGrpSpPr/>
          <p:nvPr/>
        </p:nvGrpSpPr>
        <p:grpSpPr>
          <a:xfrm>
            <a:off x="6954837" y="-30162"/>
            <a:ext cx="2244725" cy="1176337"/>
            <a:chOff x="6954837" y="-30162"/>
            <a:chExt cx="2244725" cy="1176337"/>
          </a:xfrm>
        </p:grpSpPr>
        <p:pic>
          <p:nvPicPr>
            <p:cNvPr id="199" name="Google Shape;199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954837" y="-30162"/>
              <a:ext cx="22447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0" name="Google Shape;200;p24"/>
            <p:cNvSpPr txBox="1"/>
            <p:nvPr/>
          </p:nvSpPr>
          <p:spPr>
            <a:xfrm>
              <a:off x="7239000" y="0"/>
              <a:ext cx="19050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1" name="Google Shape;201;p24"/>
          <p:cNvSpPr txBox="1"/>
          <p:nvPr/>
        </p:nvSpPr>
        <p:spPr>
          <a:xfrm>
            <a:off x="3717925" y="2432050"/>
            <a:ext cx="1555750" cy="792162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2" name="Google Shape;202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620962" y="3308350"/>
            <a:ext cx="3749675" cy="28051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5"/>
          <p:cNvSpPr txBox="1"/>
          <p:nvPr/>
        </p:nvSpPr>
        <p:spPr>
          <a:xfrm>
            <a:off x="533400" y="1371600"/>
            <a:ext cx="76962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determines whether each value of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is a solution to the equation.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N,Y,N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9" name="Google Shape;209;p2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10" name="Google Shape;210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1" name="Google Shape;211;p2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6"/>
          <p:cNvSpPr txBox="1"/>
          <p:nvPr/>
        </p:nvSpPr>
        <p:spPr>
          <a:xfrm>
            <a:off x="533400" y="979487"/>
            <a:ext cx="8458200" cy="55578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None/>
            </a:pPr>
            <a:r>
              <a:rPr b="0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student was finding the solutions to the equation                            and wrote the four steps shown.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None/>
            </a:pPr>
            <a:r>
              <a:rPr b="0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None/>
            </a:pPr>
            <a:r>
              <a:rPr b="0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Step 1: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None/>
            </a:pPr>
            <a:r>
              <a:rPr b="0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Step 2: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None/>
            </a:pPr>
            <a:r>
              <a:rPr b="0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Step 3: </a:t>
            </a:r>
            <a:r>
              <a:rPr b="0" i="1" lang="en-US" sz="21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</a:t>
            </a:r>
            <a:r>
              <a:rPr b="0" i="0" lang="en-US" sz="21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 3 = 1</a:t>
            </a:r>
            <a:endParaRPr b="0" i="0" sz="21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None/>
            </a:pPr>
            <a:r>
              <a:rPr b="0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Step 4: </a:t>
            </a:r>
            <a:r>
              <a:rPr b="0" i="1" lang="en-US" sz="21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</a:t>
            </a:r>
            <a:r>
              <a:rPr b="0" i="0" lang="en-US" sz="21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= 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None/>
            </a:pPr>
            <a:r>
              <a:rPr b="0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Which statement is an accurate interpretation of the student’s work?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335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AutoNum type="alphaUcPeriod"/>
            </a:pPr>
            <a:r>
              <a:rPr b="0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student made an error in Step 1.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3335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AutoNum type="alphaUcPeriod"/>
            </a:pPr>
            <a:r>
              <a:rPr b="0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student made an error in Step 3.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3335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AutoNum type="alphaUcPeriod"/>
            </a:pPr>
            <a:r>
              <a:rPr b="0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student found the correct solution to the original equation, </a:t>
            </a:r>
            <a:r>
              <a:rPr b="0" i="1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= 4.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3335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AutoNum type="alphaUcPeriod"/>
            </a:pPr>
            <a:r>
              <a:rPr b="0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1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= 4 is a solution to the equation in Step 2, but not to the original equation.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8" name="Google Shape;21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43637" y="979487"/>
            <a:ext cx="1533525" cy="41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24000" y="1981200"/>
            <a:ext cx="1325562" cy="41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24000" y="2362200"/>
            <a:ext cx="1854200" cy="5048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1" name="Google Shape;221;p26"/>
          <p:cNvGrpSpPr/>
          <p:nvPr/>
        </p:nvGrpSpPr>
        <p:grpSpPr>
          <a:xfrm>
            <a:off x="6954837" y="-30162"/>
            <a:ext cx="2244725" cy="1176337"/>
            <a:chOff x="6954837" y="-30162"/>
            <a:chExt cx="2244725" cy="1176337"/>
          </a:xfrm>
        </p:grpSpPr>
        <p:pic>
          <p:nvPicPr>
            <p:cNvPr id="222" name="Google Shape;222;p26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954837" y="-30162"/>
              <a:ext cx="22447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26"/>
            <p:cNvSpPr txBox="1"/>
            <p:nvPr/>
          </p:nvSpPr>
          <p:spPr>
            <a:xfrm>
              <a:off x="7239000" y="0"/>
              <a:ext cx="19050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7"/>
          <p:cNvSpPr txBox="1"/>
          <p:nvPr/>
        </p:nvSpPr>
        <p:spPr>
          <a:xfrm>
            <a:off x="609600" y="1600200"/>
            <a:ext cx="79248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the correct statement.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0" name="Google Shape;230;p2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31" name="Google Shape;231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2" name="Google Shape;232;p2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8"/>
          <p:cNvSpPr txBox="1"/>
          <p:nvPr/>
        </p:nvSpPr>
        <p:spPr>
          <a:xfrm>
            <a:off x="228600" y="1058862"/>
            <a:ext cx="8915400" cy="57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student was finding the solutions to the equation                            and wrote the five steps shown.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Step 1: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Step 2: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Step 3: </a:t>
            </a:r>
            <a:r>
              <a:rPr b="0" i="1" lang="en-US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r>
              <a:rPr b="0" baseline="30000" i="0" lang="en-US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b="0" i="0" lang="en-US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 5 = 4</a:t>
            </a:r>
            <a:endParaRPr b="0" i="0" sz="18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Step 4: </a:t>
            </a:r>
            <a:r>
              <a:rPr b="0" i="1" lang="en-US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r>
              <a:rPr b="0" baseline="30000" i="0" lang="en-US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b="0" i="0" lang="en-US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= 9</a:t>
            </a:r>
            <a:endParaRPr b="0" i="0" sz="18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Step 5: </a:t>
            </a:r>
            <a:r>
              <a:rPr b="0" i="1" lang="en-US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r>
              <a:rPr b="0" i="0" lang="en-US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= 3, </a:t>
            </a:r>
            <a:r>
              <a:rPr b="0" i="1" lang="en-US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r>
              <a:rPr b="0" i="0" lang="en-US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= 3</a:t>
            </a:r>
            <a:endParaRPr b="0" i="0" sz="18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Which statement is an accurate interpretation of the student’s work?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AutoNum type="alphaUcPeriod"/>
            </a:pPr>
            <a:r>
              <a:rPr b="0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student made an error is Step 1.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AutoNum type="alphaUcPeriod"/>
            </a:pPr>
            <a:r>
              <a:rPr b="0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student made an error in Step 3.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C.    The student made an error is Step 4.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D.    </a:t>
            </a:r>
            <a:r>
              <a:rPr b="0" i="1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0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= 3 and </a:t>
            </a:r>
            <a:r>
              <a:rPr b="0" i="1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0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= -3 are solutions to the equation in Step 2, but not to the original equation.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9" name="Google Shape;239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24600" y="1063625"/>
            <a:ext cx="1371600" cy="366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6800" y="2057400"/>
            <a:ext cx="989012" cy="3540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6800" y="2438400"/>
            <a:ext cx="1219200" cy="3952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2" name="Google Shape;242;p28"/>
          <p:cNvGrpSpPr/>
          <p:nvPr/>
        </p:nvGrpSpPr>
        <p:grpSpPr>
          <a:xfrm>
            <a:off x="6954837" y="-30162"/>
            <a:ext cx="2244725" cy="1176337"/>
            <a:chOff x="6954837" y="-30162"/>
            <a:chExt cx="2244725" cy="1176337"/>
          </a:xfrm>
        </p:grpSpPr>
        <p:pic>
          <p:nvPicPr>
            <p:cNvPr id="243" name="Google Shape;243;p2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954837" y="-30162"/>
              <a:ext cx="22447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4" name="Google Shape;244;p28"/>
            <p:cNvSpPr txBox="1"/>
            <p:nvPr/>
          </p:nvSpPr>
          <p:spPr>
            <a:xfrm>
              <a:off x="7239000" y="0"/>
              <a:ext cx="19050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9"/>
          <p:cNvSpPr txBox="1"/>
          <p:nvPr/>
        </p:nvSpPr>
        <p:spPr>
          <a:xfrm>
            <a:off x="838200" y="1600200"/>
            <a:ext cx="80772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the correct statement.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1" name="Google Shape;251;p2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52" name="Google Shape;252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3" name="Google Shape;253;p2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0"/>
          <p:cNvSpPr/>
          <p:nvPr/>
        </p:nvSpPr>
        <p:spPr>
          <a:xfrm>
            <a:off x="231775" y="1060450"/>
            <a:ext cx="8302625" cy="451802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319" r="0" t="-107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0" name="Google Shape;260;p30"/>
          <p:cNvGrpSpPr/>
          <p:nvPr/>
        </p:nvGrpSpPr>
        <p:grpSpPr>
          <a:xfrm>
            <a:off x="6954837" y="-30162"/>
            <a:ext cx="2244725" cy="1176337"/>
            <a:chOff x="6954837" y="-30162"/>
            <a:chExt cx="2244725" cy="1176337"/>
          </a:xfrm>
        </p:grpSpPr>
        <p:pic>
          <p:nvPicPr>
            <p:cNvPr id="261" name="Google Shape;261;p3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954837" y="-30162"/>
              <a:ext cx="22447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2" name="Google Shape;262;p30"/>
            <p:cNvSpPr txBox="1"/>
            <p:nvPr/>
          </p:nvSpPr>
          <p:spPr>
            <a:xfrm>
              <a:off x="7239000" y="0"/>
              <a:ext cx="19050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#9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1"/>
          <p:cNvSpPr txBox="1"/>
          <p:nvPr/>
        </p:nvSpPr>
        <p:spPr>
          <a:xfrm>
            <a:off x="838200" y="1600200"/>
            <a:ext cx="80772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the correct solutions.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Example 1: 900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Example 2: ½ or 0.5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9" name="Google Shape;269;p3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70" name="Google Shape;270;p3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3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#9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2"/>
          <p:cNvSpPr/>
          <p:nvPr/>
        </p:nvSpPr>
        <p:spPr>
          <a:xfrm>
            <a:off x="231775" y="1060450"/>
            <a:ext cx="8302625" cy="404812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319" r="0" t="-1203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8" name="Google Shape;278;p32"/>
          <p:cNvGrpSpPr/>
          <p:nvPr/>
        </p:nvGrpSpPr>
        <p:grpSpPr>
          <a:xfrm>
            <a:off x="6954837" y="-30162"/>
            <a:ext cx="2244725" cy="1176337"/>
            <a:chOff x="6954837" y="-30162"/>
            <a:chExt cx="2244725" cy="1176337"/>
          </a:xfrm>
        </p:grpSpPr>
        <p:pic>
          <p:nvPicPr>
            <p:cNvPr id="279" name="Google Shape;279;p3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954837" y="-30162"/>
              <a:ext cx="22447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0" name="Google Shape;280;p32"/>
            <p:cNvSpPr txBox="1"/>
            <p:nvPr/>
          </p:nvSpPr>
          <p:spPr>
            <a:xfrm>
              <a:off x="7239000" y="0"/>
              <a:ext cx="19050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#10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3"/>
          <p:cNvSpPr/>
          <p:nvPr/>
        </p:nvSpPr>
        <p:spPr>
          <a:xfrm>
            <a:off x="841375" y="1603375"/>
            <a:ext cx="8077200" cy="288925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841" l="-1583" r="0" t="-1897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7" name="Google Shape;287;p33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288" name="Google Shape;288;p3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9" name="Google Shape;289;p3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#10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4"/>
          <p:cNvSpPr/>
          <p:nvPr/>
        </p:nvSpPr>
        <p:spPr>
          <a:xfrm>
            <a:off x="231775" y="1060450"/>
            <a:ext cx="8302625" cy="21463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5679" l="-1319" r="0" t="-2271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6" name="Google Shape;296;p34"/>
          <p:cNvGrpSpPr/>
          <p:nvPr/>
        </p:nvGrpSpPr>
        <p:grpSpPr>
          <a:xfrm>
            <a:off x="6954837" y="-30162"/>
            <a:ext cx="2244725" cy="1176337"/>
            <a:chOff x="6954837" y="-30162"/>
            <a:chExt cx="2244725" cy="1176337"/>
          </a:xfrm>
        </p:grpSpPr>
        <p:pic>
          <p:nvPicPr>
            <p:cNvPr id="297" name="Google Shape;297;p3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954837" y="-30162"/>
              <a:ext cx="22447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8" name="Google Shape;298;p34"/>
            <p:cNvSpPr txBox="1"/>
            <p:nvPr/>
          </p:nvSpPr>
          <p:spPr>
            <a:xfrm>
              <a:off x="7239000" y="0"/>
              <a:ext cx="19050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99" name="Google Shape;299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100262" y="3581400"/>
            <a:ext cx="4562475" cy="2333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5"/>
          <p:cNvSpPr txBox="1"/>
          <p:nvPr/>
        </p:nvSpPr>
        <p:spPr>
          <a:xfrm>
            <a:off x="838200" y="1600200"/>
            <a:ext cx="80772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determines whether each equation is equivalent.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Y, N, 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6" name="Google Shape;306;p35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307" name="Google Shape;307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8" name="Google Shape;308;p3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