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7" name="Google Shape;10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8" name="Google Shape;108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7" name="Google Shape;117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7" name="Google Shape;12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8" name="Google Shape;128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7" name="Google Shape;13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8" name="Google Shape;138;p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7" name="Google Shape;14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" name="Google Shape;148;p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56" name="Google Shape;15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7" name="Google Shape;157;p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6" name="Google Shape;16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7" name="Google Shape;167;p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76" name="Google Shape;17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7" name="Google Shape;177;p1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86" name="Google Shape;18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7" name="Google Shape;187;p1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95" name="Google Shape;19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6" name="Google Shape;196;p1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05" name="Google Shape;20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6" name="Google Shape;206;p1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14" name="Google Shape;21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5" name="Google Shape;215;p1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25" name="Google Shape;22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6" name="Google Shape;226;p1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35" name="Google Shape;23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6" name="Google Shape;236;p1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45" name="Google Shape;24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6" name="Google Shape;246;p1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HS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 School - Target G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371600" y="4419600"/>
            <a:ext cx="64008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Create equations that describe numbers or relationships.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t/>
            </a:r>
            <a:endParaRPr b="1" i="0" sz="3200" u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/>
          <p:nvPr/>
        </p:nvSpPr>
        <p:spPr>
          <a:xfrm>
            <a:off x="228600" y="1050925"/>
            <a:ext cx="8763000" cy="5262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Consider the equation that models a train’s distance from its departing station, where: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•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represents the distance in miles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•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represents the speed of the train in miles per hour, and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•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represents the time traveled from the departing station in hours.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𝑦=𝑥𝑡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an equation for which the solution is the speed of the train, in miles per hour, where the train’s distance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from the departing station is 162 miles and it has traveled for 3 hours.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1" name="Google Shape;101;p14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102" name="Google Shape;102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4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04" name="Google Shape;10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8518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/>
          <p:nvPr/>
        </p:nvSpPr>
        <p:spPr>
          <a:xfrm>
            <a:off x="762000" y="1417637"/>
            <a:ext cx="7924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enters an equation.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equation equivalent to 𝑥 = 54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1" name="Google Shape;111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2" name="Google Shape;112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" name="Google Shape;113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6"/>
          <p:cNvSpPr txBox="1"/>
          <p:nvPr/>
        </p:nvSpPr>
        <p:spPr>
          <a:xfrm>
            <a:off x="442912" y="1277937"/>
            <a:ext cx="8382000" cy="4894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Consider the equation that gives the minimum stopping distance,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d,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 feet, for an automobile, where: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represents the automobile speed, in feet per second,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represents the driver’s response time, in seconds, before applying the brakes, and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𝑚 represents the coefficient of friction between the tires and the road.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an equation for which the solution is the speed, in feet per second, of an automobile with a stopping distance of 200 feet, a driver's response time of 0.5 second, and a coefficient of friction equal to 0.8.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0" name="Google Shape;12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90937" y="3724275"/>
            <a:ext cx="1884362" cy="7318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1" name="Google Shape;121;p16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122" name="Google Shape;122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" name="Google Shape;123;p16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24" name="Google Shape;124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82000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 txBox="1"/>
          <p:nvPr/>
        </p:nvSpPr>
        <p:spPr>
          <a:xfrm>
            <a:off x="685800" y="1066800"/>
            <a:ext cx="77724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enters an equation.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equation equivalent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1" name="Google Shape;13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0" y="2255837"/>
            <a:ext cx="1843087" cy="6397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2" name="Google Shape;132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33" name="Google Shape;133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" name="Google Shape;134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8"/>
          <p:cNvSpPr txBox="1"/>
          <p:nvPr/>
        </p:nvSpPr>
        <p:spPr>
          <a:xfrm>
            <a:off x="533400" y="1295400"/>
            <a:ext cx="8150225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sales clerk’s daily earnings include $125 per day plus commission equal to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percent of his daily sales.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an equation that can be used to find the commission percentage (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), if the clerk’s daily sales are $1375 and his total earnings for that day are $180.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1" name="Google Shape;141;p18"/>
          <p:cNvGrpSpPr/>
          <p:nvPr/>
        </p:nvGrpSpPr>
        <p:grpSpPr>
          <a:xfrm>
            <a:off x="6980237" y="-30162"/>
            <a:ext cx="2243137" cy="1176337"/>
            <a:chOff x="6980237" y="-30162"/>
            <a:chExt cx="2243137" cy="1176337"/>
          </a:xfrm>
        </p:grpSpPr>
        <p:pic>
          <p:nvPicPr>
            <p:cNvPr id="142" name="Google Shape;142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980237" y="-30162"/>
              <a:ext cx="2243137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p18"/>
            <p:cNvSpPr txBox="1"/>
            <p:nvPr/>
          </p:nvSpPr>
          <p:spPr>
            <a:xfrm>
              <a:off x="7262812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44" name="Google Shape;144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8518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9"/>
          <p:cNvSpPr/>
          <p:nvPr/>
        </p:nvSpPr>
        <p:spPr>
          <a:xfrm>
            <a:off x="609600" y="1298575"/>
            <a:ext cx="7772400" cy="203041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567" r="0" t="-2701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1" name="Google Shape;151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52" name="Google Shape;152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" name="Google Shape;153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0"/>
          <p:cNvSpPr txBox="1"/>
          <p:nvPr/>
        </p:nvSpPr>
        <p:spPr>
          <a:xfrm>
            <a:off x="457200" y="1600200"/>
            <a:ext cx="82296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Jim can paint a house in 12 hours. Alex can paint the same house in 8 hours.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an equation that can be used to find the time in hours,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it would take Alex and Jim to paint the house together assuming they both work at the rates they work when working alone.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0" name="Google Shape;160;p20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161" name="Google Shape;161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" name="Google Shape;162;p20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63" name="Google Shape;163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4708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1"/>
          <p:cNvSpPr txBox="1"/>
          <p:nvPr/>
        </p:nvSpPr>
        <p:spPr>
          <a:xfrm>
            <a:off x="838200" y="1295400"/>
            <a:ext cx="74676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enters an equation.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0" name="Google Shape;17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09800" y="2560637"/>
            <a:ext cx="1360487" cy="6397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1" name="Google Shape;171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72" name="Google Shape;172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3" name="Google Shape;173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2"/>
          <p:cNvSpPr txBox="1"/>
          <p:nvPr/>
        </p:nvSpPr>
        <p:spPr>
          <a:xfrm>
            <a:off x="685800" y="1371600"/>
            <a:ext cx="7818437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clerk earns $125 per day, plus a commission equal to 10% of her sales,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The clerk earns less than $180 on Monday.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an inequality that represents all possible values for the clerk’s sales,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on Monday.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0" name="Google Shape;180;p22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181" name="Google Shape;181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2" name="Google Shape;182;p22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83" name="Google Shape;183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82000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"/>
          <p:cNvSpPr/>
          <p:nvPr/>
        </p:nvSpPr>
        <p:spPr>
          <a:xfrm>
            <a:off x="688975" y="1450975"/>
            <a:ext cx="7772400" cy="224313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643" r="-390" t="-244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0" name="Google Shape;190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91" name="Google Shape;191;p2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2" name="Google Shape;192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4"/>
          <p:cNvSpPr txBox="1"/>
          <p:nvPr/>
        </p:nvSpPr>
        <p:spPr>
          <a:xfrm>
            <a:off x="457200" y="1524000"/>
            <a:ext cx="83058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rectangular garden measuring 13 meters by 15 meters is to have a gravel pathway of constant width built all around it. There is enough gravel to cover 80 square meters.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an inequality that represents all possible widths (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), in meters, of the pathway.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9" name="Google Shape;199;p24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200" name="Google Shape;200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1" name="Google Shape;201;p24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02" name="Google Shape;202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43912" y="136525"/>
            <a:ext cx="638175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5"/>
          <p:cNvSpPr txBox="1"/>
          <p:nvPr/>
        </p:nvSpPr>
        <p:spPr>
          <a:xfrm>
            <a:off x="685800" y="1524000"/>
            <a:ext cx="8001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enters an equivalent inequality.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(13 + 2𝑤)(15 + 2𝑤) − 13(15) ≤ 80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9" name="Google Shape;209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10" name="Google Shape;210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1" name="Google Shape;211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6"/>
          <p:cNvSpPr txBox="1"/>
          <p:nvPr/>
        </p:nvSpPr>
        <p:spPr>
          <a:xfrm>
            <a:off x="541337" y="1174750"/>
            <a:ext cx="7962900" cy="2308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 elementary school is having sand delivered for the playground. Sadie’s Sand charges $5.00 per ton of sand plus a delivery fee of $200. Greg’s Sand Pit charges $12.00 per ton of sand plus a delivery fee of $50. Use the Add Arrow tool to represent functions that show the cost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of buying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tons of sand from each company.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8" name="Google Shape;218;p26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219" name="Google Shape;219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0" name="Google Shape;220;p26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21" name="Google Shape;221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82000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33600" y="3490912"/>
            <a:ext cx="5372100" cy="309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7"/>
          <p:cNvSpPr txBox="1"/>
          <p:nvPr/>
        </p:nvSpPr>
        <p:spPr>
          <a:xfrm>
            <a:off x="609600" y="1143000"/>
            <a:ext cx="7924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graphs the functions.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9" name="Google Shape;229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30" name="Google Shape;230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32" name="Google Shape;232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33600" y="2514600"/>
            <a:ext cx="4419600" cy="2668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8"/>
          <p:cNvSpPr txBox="1"/>
          <p:nvPr/>
        </p:nvSpPr>
        <p:spPr>
          <a:xfrm>
            <a:off x="457200" y="1143000"/>
            <a:ext cx="8153400" cy="440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Malik and Nora are playing a video game.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• Malik starts with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points and Nora starts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points.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• Then Malik gets 150 more points, while Nora loses 50 points.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• Finally, Nora gets a bonus and her score is doubled.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• Nora now has 50 more points than Malik.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an equation that represent the relationship between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given the information above.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9" name="Google Shape;239;p28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240" name="Google Shape;240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28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42" name="Google Shape;242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5978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9"/>
          <p:cNvSpPr txBox="1"/>
          <p:nvPr/>
        </p:nvSpPr>
        <p:spPr>
          <a:xfrm>
            <a:off x="762000" y="1600200"/>
            <a:ext cx="79248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enters the equation.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any equation equivalent to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2(𝑛 − 50) = (𝑚 + 150) + 50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50" name="Google Shape;250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