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98" name="Google Shape;98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107" name="Google Shape;107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116" name="Google Shape;116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125" name="Google Shape;125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3" name="Google Shape;13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134" name="Google Shape;134;p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3" name="Google Shape;14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144" name="Google Shape;144;p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2" name="Google Shape;15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153" name="Google Shape;153;p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1" name="Google Shape;16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162" name="Google Shape;162;p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70" name="Google Shape;17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171" name="Google Shape;171;p1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0" name="Google Shape;18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181" name="Google Shape;181;p1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9" name="Google Shape;18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190" name="Google Shape;190;p1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99" name="Google Shape;19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200" name="Google Shape;200;p1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HS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 School - Target F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7030A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 Perform arithmetic operations on polynomials.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/>
        </p:nvSpPr>
        <p:spPr>
          <a:xfrm>
            <a:off x="685800" y="1295400"/>
            <a:ext cx="7848600" cy="354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an expression equivalent to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(4</a:t>
            </a:r>
            <a:r>
              <a:rPr b="0" i="1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baseline="3000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 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− 5</a:t>
            </a:r>
            <a:r>
              <a:rPr b="0" i="1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+ 6) + (9</a:t>
            </a:r>
            <a:r>
              <a:rPr b="0" i="1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baseline="3000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− 2</a:t>
            </a:r>
            <a:r>
              <a:rPr b="0" i="1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− (11</a:t>
            </a:r>
            <a:r>
              <a:rPr b="0" i="1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− 3), combining like terms.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1" name="Google Shape;101;p14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102" name="Google Shape;102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4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/>
          <p:nvPr/>
        </p:nvSpPr>
        <p:spPr>
          <a:xfrm>
            <a:off x="457200" y="1524000"/>
            <a:ext cx="81534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enters a correct expression.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13</a:t>
            </a:r>
            <a:r>
              <a:rPr b="0" i="1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r>
              <a:rPr b="0" baseline="30000" i="0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b="0" i="0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− 18</a:t>
            </a:r>
            <a:r>
              <a:rPr b="0" i="1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+ 9</a:t>
            </a:r>
            <a:endParaRPr b="1" i="0" sz="2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0" name="Google Shape;110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1" name="Google Shape;111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" name="Google Shape;112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/>
          <p:nvPr/>
        </p:nvSpPr>
        <p:spPr>
          <a:xfrm>
            <a:off x="688975" y="1298575"/>
            <a:ext cx="7845425" cy="550386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2096" r="0" t="-143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9" name="Google Shape;119;p16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120" name="Google Shape;120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" name="Google Shape;121;p16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/>
          <p:nvPr/>
        </p:nvSpPr>
        <p:spPr>
          <a:xfrm>
            <a:off x="457200" y="1524000"/>
            <a:ext cx="81534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selects the correct expression.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 b="1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8" name="Google Shape;128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9" name="Google Shape;129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" name="Google Shape;130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8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137" name="Google Shape;137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" name="Google Shape;138;p18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9" name="Google Shape;139;p1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8"/>
          <p:cNvSpPr txBox="1"/>
          <p:nvPr>
            <p:ph idx="4294967295" type="body"/>
          </p:nvPr>
        </p:nvSpPr>
        <p:spPr>
          <a:xfrm>
            <a:off x="323850" y="1158875"/>
            <a:ext cx="8362950" cy="496728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1702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"/>
          <p:cNvSpPr/>
          <p:nvPr/>
        </p:nvSpPr>
        <p:spPr>
          <a:xfrm>
            <a:off x="457200" y="1524000"/>
            <a:ext cx="8156575" cy="27797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492" r="0" t="-197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7" name="Google Shape;147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8" name="Google Shape;148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9" name="Google Shape;149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0"/>
          <p:cNvSpPr txBox="1"/>
          <p:nvPr/>
        </p:nvSpPr>
        <p:spPr>
          <a:xfrm>
            <a:off x="304800" y="1295400"/>
            <a:ext cx="8415337" cy="2062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Multiply and combine like terms to determine the product of these polynomials. (2</a:t>
            </a:r>
            <a:r>
              <a:rPr b="0" i="1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− 3)(5</a:t>
            </a:r>
            <a:r>
              <a:rPr b="0" i="1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+ 6)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6" name="Google Shape;156;p20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157" name="Google Shape;157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" name="Google Shape;158;p20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1"/>
          <p:cNvSpPr txBox="1"/>
          <p:nvPr/>
        </p:nvSpPr>
        <p:spPr>
          <a:xfrm>
            <a:off x="381000" y="1219200"/>
            <a:ext cx="8305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correctly multiplies and combines like terms.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b="0" baseline="3000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− 3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− 18	        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5" name="Google Shape;165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6" name="Google Shape;166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7" name="Google Shape;167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22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174" name="Google Shape;174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5" name="Google Shape;175;p22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6" name="Google Shape;176;p22"/>
          <p:cNvSpPr txBox="1"/>
          <p:nvPr>
            <p:ph type="title"/>
          </p:nvPr>
        </p:nvSpPr>
        <p:spPr>
          <a:xfrm>
            <a:off x="457200" y="274637"/>
            <a:ext cx="7086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2"/>
          <p:cNvSpPr txBox="1"/>
          <p:nvPr>
            <p:ph idx="4294967295" type="body"/>
          </p:nvPr>
        </p:nvSpPr>
        <p:spPr>
          <a:xfrm>
            <a:off x="323850" y="1543050"/>
            <a:ext cx="8362950" cy="458311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1478" r="0" t="-121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3"/>
          <p:cNvSpPr txBox="1"/>
          <p:nvPr/>
        </p:nvSpPr>
        <p:spPr>
          <a:xfrm>
            <a:off x="381000" y="1219200"/>
            <a:ext cx="8305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selects the correct expression.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4" name="Google Shape;184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85" name="Google Shape;185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6" name="Google Shape;186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oogle Shape;192;p24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193" name="Google Shape;193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" name="Google Shape;194;p24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5" name="Google Shape;195;p24"/>
          <p:cNvSpPr txBox="1"/>
          <p:nvPr>
            <p:ph type="title"/>
          </p:nvPr>
        </p:nvSpPr>
        <p:spPr>
          <a:xfrm>
            <a:off x="457200" y="274637"/>
            <a:ext cx="7086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24"/>
          <p:cNvSpPr txBox="1"/>
          <p:nvPr>
            <p:ph idx="4294967295" type="body"/>
          </p:nvPr>
        </p:nvSpPr>
        <p:spPr>
          <a:xfrm>
            <a:off x="323850" y="1543050"/>
            <a:ext cx="8362950" cy="458311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1478" r="0" t="-121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5"/>
          <p:cNvSpPr txBox="1"/>
          <p:nvPr/>
        </p:nvSpPr>
        <p:spPr>
          <a:xfrm>
            <a:off x="381000" y="1219200"/>
            <a:ext cx="8305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selects the correct expression.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3" name="Google Shape;203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04" name="Google Shape;204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5" name="Google Shape;205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