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6" name="Google Shape;196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5" name="Google Shape;205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6" name="Google Shape;216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1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5" name="Google Shape;225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4" name="Google Shape;234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4" name="Google Shape;244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3" name="Google Shape;253;p1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1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3" name="Google Shape;263;p1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1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Relationship Id="rId5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E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3434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Write expressions in equivalent forms to solve problems.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b="1" i="0" sz="3200" u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690562" y="1219200"/>
            <a:ext cx="800100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A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Three equivalent equations for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are shown. Select the form that reveals the zeros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without changing the form of the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B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all values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 which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= 0.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 b="29051" l="42814" r="24311" t="30580"/>
          <a:stretch/>
        </p:blipFill>
        <p:spPr>
          <a:xfrm>
            <a:off x="2057400" y="2554287"/>
            <a:ext cx="5413375" cy="41513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3" name="Google Shape;103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304800" y="957262"/>
            <a:ext cx="8458200" cy="2122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equation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selects the correct zeros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b="48573" l="45103" r="37548" t="29333"/>
          <a:stretch/>
        </p:blipFill>
        <p:spPr>
          <a:xfrm>
            <a:off x="1524000" y="2514600"/>
            <a:ext cx="4389437" cy="3492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3" name="Google Shape;11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690562" y="1219200"/>
            <a:ext cx="8001000" cy="163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A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Three equations that all represent the same function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are shown. Select the equation that includes the value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(0) as a number that appears in the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B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Identify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(0).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2" name="Google Shape;122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4" name="Google Shape;12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9325" y="2851150"/>
            <a:ext cx="4943475" cy="39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304800" y="957262"/>
            <a:ext cx="8458200" cy="2122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equation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selects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(0)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2" name="Google Shape;132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4" name="Google Shape;13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5762" y="2590800"/>
            <a:ext cx="4714875" cy="371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/>
        </p:nvSpPr>
        <p:spPr>
          <a:xfrm>
            <a:off x="690562" y="1219200"/>
            <a:ext cx="8001000" cy="163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A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Three equations that all represent the same function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are shown. Select the equation that includes the maximum value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as a number that appears in the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B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maximum value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4" name="Google Shape;14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9325" y="2851150"/>
            <a:ext cx="4943475" cy="39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/>
        </p:nvSpPr>
        <p:spPr>
          <a:xfrm>
            <a:off x="304800" y="957262"/>
            <a:ext cx="8458200" cy="2122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equation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selects the maximum value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2" name="Google Shape;152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4" name="Google Shape;15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0837" y="2590800"/>
            <a:ext cx="4867275" cy="385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/>
        </p:nvSpPr>
        <p:spPr>
          <a:xfrm>
            <a:off x="647700" y="1295400"/>
            <a:ext cx="78486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equation includes the minimum or maximum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as a number that appears in the equation?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𝑓(𝑥)=(𝑥−1)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−4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𝑓(𝑥)=𝑥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−2𝑥−3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𝑓(𝑥)=𝑥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−3𝑥+𝑥−3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𝑓(𝑥)=(𝑥+1)(𝑥−3)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2" name="Google Shape;16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685800" y="1752600"/>
            <a:ext cx="8001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chooses the equation that reveals the maximum or minimum of the quadratic function.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1" name="Google Shape;17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9" name="Google Shape;17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2"/>
          <p:cNvSpPr txBox="1"/>
          <p:nvPr>
            <p:ph idx="4294967295" type="body"/>
          </p:nvPr>
        </p:nvSpPr>
        <p:spPr>
          <a:xfrm>
            <a:off x="323850" y="1390650"/>
            <a:ext cx="8362950" cy="50403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9" r="-887" t="-109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/>
        </p:nvSpPr>
        <p:spPr>
          <a:xfrm>
            <a:off x="609600" y="1371600"/>
            <a:ext cx="80010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(2 points) The student correctly enters the function in the equivalent form and enters the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-coordinate of the vertex of the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function in the equivalent form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enters the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-coordinate of the vertex of the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                                  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       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4648200"/>
            <a:ext cx="274637" cy="73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3600" y="4572000"/>
            <a:ext cx="2476500" cy="847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2" name="Google Shape;192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0" name="Google Shape;20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" name="Google Shape;202;p24"/>
          <p:cNvSpPr txBox="1"/>
          <p:nvPr>
            <p:ph idx="4294967295" type="body"/>
          </p:nvPr>
        </p:nvSpPr>
        <p:spPr>
          <a:xfrm>
            <a:off x="323850" y="1390650"/>
            <a:ext cx="8362950" cy="50403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9" r="-887" t="-109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/>
          <p:nvPr/>
        </p:nvSpPr>
        <p:spPr>
          <a:xfrm>
            <a:off x="609600" y="1371600"/>
            <a:ext cx="80010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(2 points) The student correctly enters the function in the equivalent form and enters the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-coordinate of the vertex of the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function in the equivalent form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enters the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-coordinate of the vertex of the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                                    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8812" y="4648200"/>
            <a:ext cx="2797175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2600" y="4724400"/>
            <a:ext cx="458787" cy="711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2" name="Google Shape;212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/>
          <p:nvPr/>
        </p:nvSpPr>
        <p:spPr>
          <a:xfrm>
            <a:off x="646112" y="1450975"/>
            <a:ext cx="7851775" cy="34258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75" l="-774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1" name="Google Shape;221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 txBox="1"/>
          <p:nvPr/>
        </p:nvSpPr>
        <p:spPr>
          <a:xfrm>
            <a:off x="647700" y="1524000"/>
            <a:ext cx="78486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an equivalent expression in the given form. Multiple correct answers may be possible for some items.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𝑎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(𝑎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(𝑎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-3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𝑎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𝑏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0" name="Google Shape;23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/>
          <p:nvPr/>
        </p:nvSpPr>
        <p:spPr>
          <a:xfrm>
            <a:off x="762000" y="1143000"/>
            <a:ext cx="7629525" cy="5062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expression defines a function that models the future population of wolves in a park after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years.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3280(1.15)</a:t>
            </a:r>
            <a:r>
              <a:rPr b="0" baseline="3000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expression best defines the function that represents the wolf population after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months?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3280(1.0125)</a:t>
            </a:r>
            <a:r>
              <a:rPr b="0" baseline="3000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3280(1.0117)</a:t>
            </a:r>
            <a:r>
              <a:rPr b="0" baseline="3000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3280(1.12)</a:t>
            </a:r>
            <a:r>
              <a:rPr b="0" baseline="3000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3280(1.2)</a:t>
            </a:r>
            <a:r>
              <a:rPr b="0" baseline="3000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9" name="Google Shape;239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41" name="Google Shape;24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9"/>
          <p:cNvSpPr txBox="1"/>
          <p:nvPr/>
        </p:nvSpPr>
        <p:spPr>
          <a:xfrm>
            <a:off x="838200" y="1828800"/>
            <a:ext cx="7467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correct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9" name="Google Shape;249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0"/>
          <p:cNvSpPr txBox="1"/>
          <p:nvPr/>
        </p:nvSpPr>
        <p:spPr>
          <a:xfrm>
            <a:off x="538162" y="1600200"/>
            <a:ext cx="8305800" cy="2995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expression defines a function that models the future population of wolves in a park after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months.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3280(1.0117)</a:t>
            </a:r>
            <a:r>
              <a:rPr b="0" baseline="3000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baseline="30000" i="1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baseline="30000" i="1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yearly growth rate for the wolf population as a percent. Round to the nearest hundredth.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8" name="Google Shape;258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60" name="Google Shape;26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1"/>
          <p:cNvSpPr txBox="1"/>
          <p:nvPr/>
        </p:nvSpPr>
        <p:spPr>
          <a:xfrm>
            <a:off x="609600" y="1447800"/>
            <a:ext cx="7696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produces the correct growth or decay rate.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14.98%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68" name="Google Shape;268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