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3" name="Google Shape;13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5" name="Google Shape;14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" name="Google Shape;146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4" name="Google Shape;15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5" name="Google Shape;155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4" name="Google Shape;16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3" name="Google Shape;17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4" name="Google Shape;174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3" name="Google Shape;18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2" name="Google Shape;19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3" name="Google Shape;193;p1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01" name="Google Shape;20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p1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0" name="Google Shape;21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1" name="Google Shape;211;p1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9" name="Google Shape;219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7" name="Google Shape;22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8" name="Google Shape;228;p1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8" name="Google Shape;238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46" name="Google Shape;24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7" name="Google Shape;247;p1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57" name="Google Shape;25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8" name="Google Shape;258;p1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66" name="Google Shape;26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7" name="Google Shape;267;p2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76" name="Google Shape;27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7" name="Google Shape;277;p2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HS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Relationship Id="rId4" Type="http://schemas.openxmlformats.org/officeDocument/2006/relationships/image" Target="../media/image15.png"/><Relationship Id="rId5" Type="http://schemas.openxmlformats.org/officeDocument/2006/relationships/image" Target="../media/image11.png"/><Relationship Id="rId6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School - Target D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371600" y="4267200"/>
            <a:ext cx="6400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Interpret the structure of expressions.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/>
        </p:nvSpPr>
        <p:spPr>
          <a:xfrm>
            <a:off x="457200" y="1524000"/>
            <a:ext cx="8458200" cy="452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the expression that is equivalent to 𝑥</a:t>
            </a:r>
            <a:r>
              <a:rPr b="0" baseline="3000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− 4.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 (𝑥 − 2)</a:t>
            </a:r>
            <a:r>
              <a:rPr b="0" baseline="3000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B. (𝑥 − 2)(𝑥 + 2)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C. 𝑥</a:t>
            </a:r>
            <a:r>
              <a:rPr b="0" baseline="3000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+ 2𝑥 + 4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D. 𝑥</a:t>
            </a:r>
            <a:r>
              <a:rPr b="0" baseline="3000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− 2𝑥 + 4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" name="Google Shape;101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/>
        </p:nvSpPr>
        <p:spPr>
          <a:xfrm>
            <a:off x="533400" y="1752600"/>
            <a:ext cx="8077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option.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" name="Google Shape;110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1" name="Google Shape;111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/>
        </p:nvSpPr>
        <p:spPr>
          <a:xfrm>
            <a:off x="838200" y="1371600"/>
            <a:ext cx="7772400" cy="50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the expression that is equivalent to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(𝑥 + 4)</a:t>
            </a:r>
            <a:r>
              <a:rPr b="0" baseline="3000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− (𝑥 − 2)(𝑥 + 4).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 4(𝑥 + 4)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B. 2(𝑥 + 1)(𝑥 + 4)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C. (𝑥 + 4)−(𝑥 − 2)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D. (𝑥 + 4)[(𝑥 + 4)−(𝑥 − 2)]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" name="Google Shape;119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0" name="Google Shape;120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/>
        </p:nvSpPr>
        <p:spPr>
          <a:xfrm>
            <a:off x="838200" y="1600200"/>
            <a:ext cx="75057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option.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" name="Google Shape;128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9" name="Google Shape;129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18"/>
          <p:cNvPicPr preferRelativeResize="0"/>
          <p:nvPr/>
        </p:nvPicPr>
        <p:blipFill rotWithShape="1">
          <a:blip r:embed="rId3">
            <a:alphaModFix/>
          </a:blip>
          <a:srcRect b="14858" l="35765" r="22689" t="61044"/>
          <a:stretch/>
        </p:blipFill>
        <p:spPr>
          <a:xfrm>
            <a:off x="1524000" y="4343400"/>
            <a:ext cx="6624637" cy="2401887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8"/>
          <p:cNvSpPr txBox="1"/>
          <p:nvPr/>
        </p:nvSpPr>
        <p:spPr>
          <a:xfrm>
            <a:off x="619125" y="1147762"/>
            <a:ext cx="7848600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Determine whether each expression is equivalent to (𝑥</a:t>
            </a:r>
            <a:r>
              <a:rPr b="0" baseline="3000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+ 8). Select Yes or No for each expression.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8"/>
          <p:cNvSpPr txBox="1"/>
          <p:nvPr/>
        </p:nvSpPr>
        <p:spPr>
          <a:xfrm>
            <a:off x="581025" y="3863975"/>
            <a:ext cx="7886700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Determine whether each expression is equivalent to (8𝑥</a:t>
            </a:r>
            <a:r>
              <a:rPr b="0" baseline="3000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− 64). Select Yes or No for each expression.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18"/>
          <p:cNvPicPr preferRelativeResize="0"/>
          <p:nvPr/>
        </p:nvPicPr>
        <p:blipFill rotWithShape="1">
          <a:blip r:embed="rId3">
            <a:alphaModFix/>
          </a:blip>
          <a:srcRect b="50201" l="36143" r="22691" t="30522"/>
          <a:stretch/>
        </p:blipFill>
        <p:spPr>
          <a:xfrm>
            <a:off x="1235075" y="1752600"/>
            <a:ext cx="6913562" cy="20240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0" name="Google Shape;140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41" name="Google Shape;141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" name="Google Shape;142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9"/>
          <p:cNvSpPr txBox="1"/>
          <p:nvPr/>
        </p:nvSpPr>
        <p:spPr>
          <a:xfrm>
            <a:off x="609600" y="1676400"/>
            <a:ext cx="80772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selects the correct options.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N, N,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N, N, Y, Y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9" name="Google Shape;149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50" name="Google Shape;150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0"/>
          <p:cNvSpPr txBox="1"/>
          <p:nvPr/>
        </p:nvSpPr>
        <p:spPr>
          <a:xfrm>
            <a:off x="446087" y="1066800"/>
            <a:ext cx="82296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Determine if each equation is true for all values of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Select Yes or No for each equation.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Google Shape;158;p20"/>
          <p:cNvPicPr preferRelativeResize="0"/>
          <p:nvPr/>
        </p:nvPicPr>
        <p:blipFill rotWithShape="1">
          <a:blip r:embed="rId3">
            <a:alphaModFix/>
          </a:blip>
          <a:srcRect b="53766" l="35479" r="21244" t="22790"/>
          <a:stretch/>
        </p:blipFill>
        <p:spPr>
          <a:xfrm>
            <a:off x="139700" y="2362200"/>
            <a:ext cx="9004300" cy="304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0" name="Google Shape;160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1"/>
          <p:cNvSpPr txBox="1"/>
          <p:nvPr/>
        </p:nvSpPr>
        <p:spPr>
          <a:xfrm>
            <a:off x="457200" y="1600200"/>
            <a:ext cx="8229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selects the correct options.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Answers: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N, Y, N, 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8" name="Google Shape;168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9" name="Google Shape;169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" name="Google Shape;170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2"/>
          <p:cNvSpPr txBox="1"/>
          <p:nvPr/>
        </p:nvSpPr>
        <p:spPr>
          <a:xfrm>
            <a:off x="304800" y="990600"/>
            <a:ext cx="82296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Determine if each equation is true for all values of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Select Yes or No for each equation.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22"/>
          <p:cNvPicPr preferRelativeResize="0"/>
          <p:nvPr/>
        </p:nvPicPr>
        <p:blipFill rotWithShape="1">
          <a:blip r:embed="rId3">
            <a:alphaModFix/>
          </a:blip>
          <a:srcRect b="22996" l="35243" r="23077" t="55024"/>
          <a:stretch/>
        </p:blipFill>
        <p:spPr>
          <a:xfrm>
            <a:off x="228600" y="2362200"/>
            <a:ext cx="8613775" cy="2838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9" name="Google Shape;179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"/>
          <p:cNvSpPr txBox="1"/>
          <p:nvPr/>
        </p:nvSpPr>
        <p:spPr>
          <a:xfrm>
            <a:off x="457200" y="1600200"/>
            <a:ext cx="8229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selects the correct options.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Answers: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N, Y, Y, N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7" name="Google Shape;187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8" name="Google Shape;188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" name="Google Shape;189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/>
          <p:cNvSpPr/>
          <p:nvPr/>
        </p:nvSpPr>
        <p:spPr>
          <a:xfrm>
            <a:off x="688975" y="1427162"/>
            <a:ext cx="7772400" cy="333375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2191" l="-860" r="-232" t="-91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6" name="Google Shape;196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97" name="Google Shape;197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5"/>
          <p:cNvSpPr txBox="1"/>
          <p:nvPr/>
        </p:nvSpPr>
        <p:spPr>
          <a:xfrm>
            <a:off x="479425" y="1600200"/>
            <a:ext cx="8229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drags the correct options.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1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(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+ 2),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+ 2)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5" name="Google Shape;205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06" name="Google Shape;206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6"/>
          <p:cNvSpPr/>
          <p:nvPr/>
        </p:nvSpPr>
        <p:spPr>
          <a:xfrm>
            <a:off x="688975" y="1427162"/>
            <a:ext cx="7772400" cy="333375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2191" l="-860" r="-232" t="-91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4" name="Google Shape;214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15" name="Google Shape;215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" name="Google Shape;216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7"/>
          <p:cNvSpPr txBox="1"/>
          <p:nvPr/>
        </p:nvSpPr>
        <p:spPr>
          <a:xfrm>
            <a:off x="479425" y="1600200"/>
            <a:ext cx="8229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drags the correct options.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Answers: 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+ 2), (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+ 2),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+ 2)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2" name="Google Shape;222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23" name="Google Shape;223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4" name="Google Shape;224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8"/>
          <p:cNvSpPr/>
          <p:nvPr/>
        </p:nvSpPr>
        <p:spPr>
          <a:xfrm>
            <a:off x="609600" y="1420812"/>
            <a:ext cx="8077200" cy="47720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507" r="-299" t="-76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44762" y="4038600"/>
            <a:ext cx="4206875" cy="80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81600" y="2057400"/>
            <a:ext cx="2193925" cy="514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3" name="Google Shape;233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34" name="Google Shape;234;p2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9"/>
          <p:cNvSpPr txBox="1"/>
          <p:nvPr/>
        </p:nvSpPr>
        <p:spPr>
          <a:xfrm>
            <a:off x="533400" y="1371600"/>
            <a:ext cx="80010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places the correct number in the box(es).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1: 24, 30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2: 2,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1" name="Google Shape;241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42" name="Google Shape;242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3" name="Google Shape;243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0"/>
          <p:cNvSpPr txBox="1"/>
          <p:nvPr/>
        </p:nvSpPr>
        <p:spPr>
          <a:xfrm>
            <a:off x="457200" y="1524000"/>
            <a:ext cx="8077200" cy="4278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Drag a number into the box to create an equation that is true for all values of </a:t>
            </a:r>
            <a:r>
              <a:rPr b="0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1)		       (𝑥 + 2)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− 5 = 𝑥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+ 4𝑥 +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Choices: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−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 	</a:t>
            </a:r>
            <a:r>
              <a:rPr b="1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−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 	4 	9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2)		(𝑥 − 7)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+ 51 = 𝑥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    𝑥 + 100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Choices: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−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 	0	2	14	49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0"/>
          <p:cNvSpPr txBox="1"/>
          <p:nvPr/>
        </p:nvSpPr>
        <p:spPr>
          <a:xfrm>
            <a:off x="6172200" y="2209800"/>
            <a:ext cx="304800" cy="36988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0"/>
          <p:cNvSpPr txBox="1"/>
          <p:nvPr/>
        </p:nvSpPr>
        <p:spPr>
          <a:xfrm>
            <a:off x="5105400" y="4267200"/>
            <a:ext cx="304800" cy="36988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2" name="Google Shape;252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53" name="Google Shape;253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1"/>
          <p:cNvSpPr txBox="1"/>
          <p:nvPr/>
        </p:nvSpPr>
        <p:spPr>
          <a:xfrm>
            <a:off x="533400" y="1371600"/>
            <a:ext cx="80010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places the correct number in the box(es).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−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−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14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1" name="Google Shape;261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62" name="Google Shape;262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2"/>
          <p:cNvSpPr txBox="1"/>
          <p:nvPr/>
        </p:nvSpPr>
        <p:spPr>
          <a:xfrm>
            <a:off x="457200" y="1524000"/>
            <a:ext cx="8458200" cy="2586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Drag a number into the box to create an equation that is true for all values of </a:t>
            </a:r>
            <a:r>
              <a:rPr b="0" i="1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   (𝑥 − 10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)(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+ 12)</a:t>
            </a:r>
            <a:r>
              <a:rPr b="0" i="0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= 3(𝑥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+ 1)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− 363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Choices: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− </a:t>
            </a: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 	</a:t>
            </a: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− </a:t>
            </a: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 	1 	3	10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2"/>
          <p:cNvSpPr txBox="1"/>
          <p:nvPr/>
        </p:nvSpPr>
        <p:spPr>
          <a:xfrm>
            <a:off x="2293937" y="2590800"/>
            <a:ext cx="304800" cy="36988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1" name="Google Shape;271;p3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72" name="Google Shape;272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3" name="Google Shape;273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3"/>
          <p:cNvSpPr txBox="1"/>
          <p:nvPr/>
        </p:nvSpPr>
        <p:spPr>
          <a:xfrm>
            <a:off x="533400" y="1371600"/>
            <a:ext cx="8001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places the correct number in the box(es).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0" name="Google Shape;280;p3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81" name="Google Shape;281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2" name="Google Shape;282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