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1" name="Google Shape;18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0" name="Google Shape;19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1" name="Google Shape;20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1828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8 - Target H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836612" y="3886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Solve real-world and mathematical problems involving volume of cylinders, cones, and spheres. 	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423862" y="1371600"/>
            <a:ext cx="7958137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figure shows the dimensions of a tanker truck. The tank forms a cylinder with a length of 32 feet and radius of 4 feet. What is the volume, in cubic feet, of the tank? Round your answer to the nearest hundredth.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200" y="4114800"/>
            <a:ext cx="6096000" cy="20621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6" name="Google Shape;116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18" name="Google Shape;11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/>
        </p:nvSpPr>
        <p:spPr>
          <a:xfrm>
            <a:off x="457200" y="1524000"/>
            <a:ext cx="8458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gives the correct volume within a range to accommodate different acceptable values of pi.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1608.50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" name="Google Shape;125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6" name="Google Shape;12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" name="Google Shape;127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/>
        </p:nvSpPr>
        <p:spPr>
          <a:xfrm>
            <a:off x="457200" y="1219200"/>
            <a:ext cx="8305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spherical baseball has a radius of 2 inches, as shown in the diagram. What is the volume, in cubic inches, of the baseball? Round your answer to the nearest hundredth.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0400" y="2819400"/>
            <a:ext cx="2740025" cy="2743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5" name="Google Shape;135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6" name="Google Shape;136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38" name="Google Shape;13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/>
        </p:nvSpPr>
        <p:spPr>
          <a:xfrm>
            <a:off x="457200" y="1524000"/>
            <a:ext cx="8458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gives the correct volume within a range to accommodate different acceptable values of pi.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33.51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6" name="Google Shape;14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4" name="Google Shape;154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6" name="Google Shape;15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38600" y="3276600"/>
            <a:ext cx="3048000" cy="25447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Shannon\AppData\Local\Microsoft\Windows\INetCache\IE\CL72NDSD\MC900433884[1].png" id="157" name="Google Shape;15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0"/>
          <p:cNvSpPr txBox="1"/>
          <p:nvPr>
            <p:ph idx="4294967295" type="body"/>
          </p:nvPr>
        </p:nvSpPr>
        <p:spPr>
          <a:xfrm>
            <a:off x="323850" y="1085850"/>
            <a:ext cx="8362950" cy="504031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-887" r="0" t="-73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/>
        </p:nvSpPr>
        <p:spPr>
          <a:xfrm>
            <a:off x="457200" y="1430337"/>
            <a:ext cx="8229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gives the correct solution.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6" name="Google Shape;166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/>
        </p:nvSpPr>
        <p:spPr>
          <a:xfrm>
            <a:off x="625475" y="1066800"/>
            <a:ext cx="8061325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cone with radius 4 feet and height 10 feet is shown. Enter the volume of the cone, in cubic feet. Round your answer to the nearest hundredth.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" name="Google Shape;174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5" name="Google Shape;175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7" name="Google Shape;17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95600" y="2743200"/>
            <a:ext cx="3200400" cy="309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Shannon\AppData\Local\Microsoft\Windows\INetCache\IE\CL72NDSD\MC900433884[1].png" id="178" name="Google Shape;178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/>
          <p:nvPr/>
        </p:nvSpPr>
        <p:spPr>
          <a:xfrm>
            <a:off x="381000" y="1371600"/>
            <a:ext cx="8382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gives the correct value within a range to accommodate different acceptable values of pi.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167.47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6" name="Google Shape;186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/>
        </p:nvSpPr>
        <p:spPr>
          <a:xfrm>
            <a:off x="625475" y="1066800"/>
            <a:ext cx="8061325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cone with radius 4 feet is shown. Its approximate volume is 165 cubic feet. Enter the height of the cone, in feet. Round your answer to the nearest hundredth.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1800" y="2590800"/>
            <a:ext cx="2835275" cy="3479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5" name="Google Shape;195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6" name="Google Shape;196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98" name="Google Shape;198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/>
        </p:nvSpPr>
        <p:spPr>
          <a:xfrm>
            <a:off x="381000" y="1371600"/>
            <a:ext cx="8382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gives the correct value within a range to accommodate different acceptable values of pi.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9.85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6" name="Google Shape;206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