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9" name="Google Shape;16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0" name="Google Shape;1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9" name="Google Shape;1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0" name="Google Shape;20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9" name="Google Shape;20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9" name="Google Shape;21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9" name="Google Shape;23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8 - Target H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1219200" y="4191000"/>
            <a:ext cx="6705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Understand and apply the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Pythagorean Theorem.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457200" y="1273175"/>
            <a:ext cx="68580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right triangle is shown. Enter the value of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400" y="2155825"/>
            <a:ext cx="5851525" cy="31638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6" name="Google Shape;116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18" name="Google Shape;11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533400" y="1430337"/>
            <a:ext cx="80581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124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5" name="Google Shape;125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6962" y="1365250"/>
            <a:ext cx="4022725" cy="327501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/>
          <p:nvPr/>
        </p:nvSpPr>
        <p:spPr>
          <a:xfrm>
            <a:off x="457200" y="1509712"/>
            <a:ext cx="4724400" cy="3109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right square pyramid is shown. The height of the pyramid is 4 units. The distance from the center of the base of the pyramid to vertex D is 3 units, as shown. Enter the length of segment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AD,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units.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" name="Google Shape;134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5" name="Google Shape;13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37" name="Google Shape;13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533400" y="1430337"/>
            <a:ext cx="80581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5" name="Google Shape;145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/>
        </p:nvSpPr>
        <p:spPr>
          <a:xfrm>
            <a:off x="609600" y="1109662"/>
            <a:ext cx="41910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13-foot ladder is leaning on a tree. The bottom of the ladder is on the ground at a distance of 5 feet from the base of the tree. The base of the tree and the ground form a right angle as shown. Enter the distance between the ground and the top of the ladder,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 feet.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6962" y="1168400"/>
            <a:ext cx="3932237" cy="47736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5" name="Google Shape;15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57" name="Google Shape;15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533400" y="1430337"/>
            <a:ext cx="80581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5" name="Google Shape;165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/>
        </p:nvSpPr>
        <p:spPr>
          <a:xfrm>
            <a:off x="609600" y="1109662"/>
            <a:ext cx="7894637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table shows the side lengths for some triangles. Determine whether the side lengths define a right triangle. Select Yes if it is a right triangle. Select No if it cannot be a right triangle.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4" name="Google Shape;174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76" name="Google Shape;17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63662" y="3124200"/>
            <a:ext cx="6878637" cy="176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/>
        </p:nvSpPr>
        <p:spPr>
          <a:xfrm>
            <a:off x="533400" y="1430337"/>
            <a:ext cx="80581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correctly classifies triangles.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5" name="Google Shape;18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0400" y="1958975"/>
            <a:ext cx="4419600" cy="451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 txBox="1"/>
          <p:nvPr/>
        </p:nvSpPr>
        <p:spPr>
          <a:xfrm>
            <a:off x="533400" y="1066800"/>
            <a:ext cx="8077200" cy="4154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coordinate plane is shown with labeled points. What is the distance between point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point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the coordinate plane?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10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14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4" name="Google Shape;194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5" name="Google Shape;195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97" name="Google Shape;19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"/>
          <p:cNvSpPr txBox="1"/>
          <p:nvPr/>
        </p:nvSpPr>
        <p:spPr>
          <a:xfrm>
            <a:off x="533400" y="1430337"/>
            <a:ext cx="805815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selects the distance between point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point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5" name="Google Shape;205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/>
          <p:nvPr/>
        </p:nvSpPr>
        <p:spPr>
          <a:xfrm>
            <a:off x="533400" y="1066800"/>
            <a:ext cx="7848600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distance between points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(5, 2) and (-3, -4) on the coordinate plane?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AutoNum type="alphaUcPeriod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AutoNum type="alphaUcPeriod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AutoNum type="alphaUcPeriod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AutoNum type="alphaUcPeriod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4" name="Google Shape;21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16" name="Google Shape;21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 txBox="1"/>
          <p:nvPr/>
        </p:nvSpPr>
        <p:spPr>
          <a:xfrm>
            <a:off x="533400" y="1430337"/>
            <a:ext cx="805815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selects the distance between point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point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" name="Google Shape;223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4" name="Google Shape;22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/>
          <p:nvPr/>
        </p:nvSpPr>
        <p:spPr>
          <a:xfrm>
            <a:off x="579437" y="1447800"/>
            <a:ext cx="4221162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points show different locations in Joe’s town. Each unit represents 1 mile. What is the distance, in miles, between Joe’s Home and the Park? Round your answer to the nearest tenth.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1676400"/>
            <a:ext cx="3459162" cy="38179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3" name="Google Shape;233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4" name="Google Shape;234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36" name="Google Shape;23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 txBox="1"/>
          <p:nvPr/>
        </p:nvSpPr>
        <p:spPr>
          <a:xfrm>
            <a:off x="533400" y="1430337"/>
            <a:ext cx="80581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finds the distance.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3" name="Google Shape;243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4" name="Google Shape;244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