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  <p:sldMasterId id="2147483660" r:id="rId6"/>
    <p:sldMasterId id="214748366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2D64682-B3AB-4E47-ADD8-30A067D53C37}">
  <a:tblStyle styleId="{F2D64682-B3AB-4E47-ADD8-30A067D53C3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21" Type="http://schemas.openxmlformats.org/officeDocument/2006/relationships/slide" Target="slides/slide13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1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0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3" name="Google Shape;1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4" name="Google Shape;18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3" name="Google Shape;19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3" name="Google Shape;21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8 - Target G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1219200" y="4038600"/>
            <a:ext cx="6705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Understand congruence and similarity using physical models, transparencies, or geometry software.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0200" y="1692275"/>
            <a:ext cx="3565525" cy="36242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5" name="Google Shape;115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17" name="Google Shape;11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>
            <p:ph idx="1" type="body"/>
          </p:nvPr>
        </p:nvSpPr>
        <p:spPr>
          <a:xfrm>
            <a:off x="457200" y="1219200"/>
            <a:ext cx="50292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Line segment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translated left 3 units and down 2 units to form line segment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D’E’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distance, in units, between point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point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E’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Line segment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FG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begins at (-2, 4) and ends at (-2, -3). The segment is translated left 3  units and up 2 units to form line segment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F’G’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Enter the length, in units, of line segment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F’G’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/>
        </p:nvSpPr>
        <p:spPr>
          <a:xfrm>
            <a:off x="609600" y="1752600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gives the correct measure.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10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7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6" name="Google Shape;12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/>
        </p:nvSpPr>
        <p:spPr>
          <a:xfrm>
            <a:off x="546100" y="1074737"/>
            <a:ext cx="8275637" cy="1385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Triangle ABC is reflected across the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-axis and then translated right 12 units to form triangle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A’B’C’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Select True or False for each statement.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1325" y="2438400"/>
            <a:ext cx="3300412" cy="33559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5" name="Google Shape;135;p18"/>
          <p:cNvGraphicFramePr/>
          <p:nvPr/>
        </p:nvGraphicFramePr>
        <p:xfrm>
          <a:off x="609600" y="2743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{F2D64682-B3AB-4E47-ADD8-30A067D53C37}</a:tableStyleId>
              </a:tblPr>
              <a:tblGrid>
                <a:gridCol w="2971800"/>
                <a:gridCol w="762000"/>
                <a:gridCol w="91440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Angle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 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has the same measure as angle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’.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3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Side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longer than side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A’C’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Side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BC 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the same length as side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B’C’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36" name="Google Shape;136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7" name="Google Shape;137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39" name="Google Shape;139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704850" y="1430337"/>
            <a:ext cx="7734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identifies all statements as True or False.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F,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7" name="Google Shape;14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/>
        </p:nvSpPr>
        <p:spPr>
          <a:xfrm>
            <a:off x="538162" y="1235075"/>
            <a:ext cx="8305800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Triangle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ABC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 created by joining points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(3, 2),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(4, 5), and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(7, 3) with line segments. Triangle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ABC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reflected over the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-axis and then reflected over the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-axis to form the triangle where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and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 the lengths of the sides of the triangle. Click in the table to show which side lengths are equal.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5" name="Google Shape;155;p20"/>
          <p:cNvGraphicFramePr/>
          <p:nvPr/>
        </p:nvGraphicFramePr>
        <p:xfrm>
          <a:off x="5181600" y="37258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{F2D64682-B3AB-4E47-ADD8-30A067D53C37}</a:tableStyleId>
              </a:tblPr>
              <a:tblGrid>
                <a:gridCol w="609600"/>
                <a:gridCol w="762000"/>
                <a:gridCol w="685800"/>
                <a:gridCol w="685800"/>
              </a:tblGrid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BC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6" name="Google Shape;15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5300" y="3048000"/>
            <a:ext cx="2925762" cy="2981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8" name="Google Shape;158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0" name="Google Shape;16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/>
        </p:nvSpPr>
        <p:spPr>
          <a:xfrm>
            <a:off x="762000" y="137160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matches the sides of both triangles.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BC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8" name="Google Shape;168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/>
        </p:nvSpPr>
        <p:spPr>
          <a:xfrm>
            <a:off x="381000" y="914400"/>
            <a:ext cx="5715000" cy="249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this figure. Consider the statements in the table shown. Select True or False for each statement about the sequences of transformations that can verify that triangle </a:t>
            </a:r>
            <a:r>
              <a:rPr b="0" i="1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ABC </a:t>
            </a: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congruent to triangle </a:t>
            </a:r>
            <a:r>
              <a:rPr b="0" i="1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A’B’C’</a:t>
            </a: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4600" y="1050925"/>
            <a:ext cx="2560637" cy="26019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7" name="Google Shape;177;p22"/>
          <p:cNvGraphicFramePr/>
          <p:nvPr/>
        </p:nvGraphicFramePr>
        <p:xfrm>
          <a:off x="533400" y="36147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{F2D64682-B3AB-4E47-ADD8-30A067D53C37}</a:tableStyleId>
              </a:tblPr>
              <a:tblGrid>
                <a:gridCol w="6096000"/>
                <a:gridCol w="762000"/>
                <a:gridCol w="91440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True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Triangle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ABC 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translated 12 units to the right, followed by a reflection across the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–axis.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3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Triangle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ABC 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a reflected across the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–axis, followed by a translation 12 units down.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Triangle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ABC 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reflected across the </a:t>
                      </a:r>
                      <a:r>
                        <a:rPr b="0" i="1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–axis, followed by a translation 12 units to the right.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78" name="Google Shape;17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9" name="Google Shape;179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1" name="Google Shape;18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/>
          <p:nvPr/>
        </p:nvSpPr>
        <p:spPr>
          <a:xfrm>
            <a:off x="762000" y="137160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True or False for the correct sequence of transformations for the figure.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F,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8" name="Google Shape;188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9" name="Google Shape;189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 txBox="1"/>
          <p:nvPr/>
        </p:nvSpPr>
        <p:spPr>
          <a:xfrm>
            <a:off x="533400" y="1143000"/>
            <a:ext cx="7951787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figure on the coordinate plane is reflected across the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-axis. Use the Connect Line tool to draw the resulting image of the figure.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3362" y="2667000"/>
            <a:ext cx="3473450" cy="35417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9" name="Google Shape;199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01" name="Google Shape;20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 txBox="1"/>
          <p:nvPr/>
        </p:nvSpPr>
        <p:spPr>
          <a:xfrm>
            <a:off x="762000" y="1371600"/>
            <a:ext cx="77724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draws the triangle in the correct location.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9" name="Google Shape;209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/>
          <p:nvPr/>
        </p:nvSpPr>
        <p:spPr>
          <a:xfrm>
            <a:off x="509587" y="936625"/>
            <a:ext cx="4367212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Triangle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ABC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reflected across the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-axis, and dilated by a scale factor of 2, with the origin as the center of the dilation. Click the numbers to give the coordinates of vertices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A’B’C’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 = (     ,     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 = (     ,     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 = (     ,     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1600200"/>
            <a:ext cx="3565525" cy="3635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9" name="Google Shape;21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21" name="Google Shape;22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"/>
          <p:cNvSpPr txBox="1"/>
          <p:nvPr/>
        </p:nvSpPr>
        <p:spPr>
          <a:xfrm>
            <a:off x="762000" y="1371600"/>
            <a:ext cx="7772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identifies all 3 points correctly.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A’= (–12, –12), B’= (–16, –4), C’=(–8, –4)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8" name="Google Shape;228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