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24" Type="http://schemas.openxmlformats.org/officeDocument/2006/relationships/slide" Target="slides/slide17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4" name="Google Shape;184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6" name="Google Shape;206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6" name="Google Shape;216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3" name="Google Shape;223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1" name="Google Shape;231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3" name="Google Shape;63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4" name="Google Shape;64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E</a:t>
            </a:r>
            <a:endParaRPr/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E</a:t>
            </a:r>
            <a:endParaRPr/>
          </a:p>
        </p:txBody>
      </p:sp>
      <p:sp>
        <p:nvSpPr>
          <p:cNvPr id="87" name="Google Shape;87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2133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E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2667000" y="4038600"/>
            <a:ext cx="3810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Define, evaluate, and compare functions.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/>
          </a:p>
        </p:txBody>
      </p:sp>
      <p:pic>
        <p:nvPicPr>
          <p:cNvPr descr="C:\Users\Shannon\AppData\Local\Microsoft\Windows\INetCache\IE\CL72NDSD\MC900433884[1].png"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>
            <p:ph type="title"/>
          </p:nvPr>
        </p:nvSpPr>
        <p:spPr>
          <a:xfrm>
            <a:off x="381000" y="381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relation defines </a:t>
            </a:r>
            <a:r>
              <a:rPr b="0" i="1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a function of </a:t>
            </a:r>
            <a:r>
              <a:rPr b="0" i="1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b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457200" y="9906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 The proportional relationship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y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2.4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The table showing the age in   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years,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and weight in pounds,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of five dogs.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 txBox="1"/>
          <p:nvPr>
            <p:ph idx="2" type="body"/>
          </p:nvPr>
        </p:nvSpPr>
        <p:spPr>
          <a:xfrm>
            <a:off x="4648200" y="1371600"/>
            <a:ext cx="4038600" cy="4144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The graph of an inequality as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shown by the shaded region.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The graph of </a:t>
            </a:r>
            <a:r>
              <a:rPr b="0" i="1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1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baseline="3000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36 as shown. </a:t>
            </a:r>
            <a:endParaRPr/>
          </a:p>
        </p:txBody>
      </p:sp>
      <p:pic>
        <p:nvPicPr>
          <p:cNvPr id="118" name="Google Shape;11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3362" y="3581400"/>
            <a:ext cx="1619250" cy="213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5012" y="1981200"/>
            <a:ext cx="173672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67400" y="4267200"/>
            <a:ext cx="1776412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762000" y="12954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relation that is a function.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</a:t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/>
          </a:p>
        </p:txBody>
      </p:sp>
      <p:pic>
        <p:nvPicPr>
          <p:cNvPr descr="C:\Users\Shannon\AppData\Local\Microsoft\Windows\INetCache\IE\CL72NDSD\MC900433884[1].png"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equation defines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a function of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0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0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762000" y="12954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selects correct values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A, B, C</a:t>
            </a:r>
            <a:endParaRPr/>
          </a:p>
        </p:txBody>
      </p:sp>
      <p:sp>
        <p:nvSpPr>
          <p:cNvPr id="142" name="Google Shape;142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/>
          </a:p>
        </p:txBody>
      </p:sp>
      <p:pic>
        <p:nvPicPr>
          <p:cNvPr descr="C:\Users\Shannon\AppData\Local\Microsoft\Windows\INetCache\IE\CL72NDSD\MC900433884[1].png"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 txBox="1"/>
          <p:nvPr>
            <p:ph idx="1" type="body"/>
          </p:nvPr>
        </p:nvSpPr>
        <p:spPr>
          <a:xfrm>
            <a:off x="457200" y="1066800"/>
            <a:ext cx="8229600" cy="5059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ordered pairs that correspond to input-output pairs for the function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-6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+ 7.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(1, 1)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(-1, 1)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(-6, 7)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(3, -11)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/>
        </p:nvSpPr>
        <p:spPr>
          <a:xfrm>
            <a:off x="762000" y="12954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all correct ordered pairs.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D</a:t>
            </a:r>
            <a:endParaRPr/>
          </a:p>
        </p:txBody>
      </p:sp>
      <p:sp>
        <p:nvSpPr>
          <p:cNvPr id="157" name="Google Shape;157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Shannon\AppData\Local\Microsoft\Windows\INetCache\IE\CL72NDSD\MC900433884[1].png" id="164" name="Google Shape;1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>
            <p:ph idx="1" type="body"/>
          </p:nvPr>
        </p:nvSpPr>
        <p:spPr>
          <a:xfrm>
            <a:off x="457200" y="1066800"/>
            <a:ext cx="8229600" cy="5059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swimming pool had 30 gallons of water in it. Then water was added to the pool at a rate of 5 gallons per second. The function 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5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+ 30 describes the relationship between the number of gallons, 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and the number of seconds water was added, 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ordered pairs that correspond to input-output pairs for the function.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(45, 3)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(3, 45)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(0, 30)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(30, 0)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/>
        </p:nvSpPr>
        <p:spPr>
          <a:xfrm>
            <a:off x="762000" y="12954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all correct ordered pairs.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and C</a:t>
            </a:r>
            <a:endParaRPr/>
          </a:p>
        </p:txBody>
      </p:sp>
      <p:sp>
        <p:nvSpPr>
          <p:cNvPr id="172" name="Google Shape;172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Shannon\AppData\Local\Microsoft\Windows\INetCache\IE\CL72NDSD\MC900433884[1].png" id="179" name="Google Shape;17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4"/>
          <p:cNvSpPr txBox="1"/>
          <p:nvPr/>
        </p:nvSpPr>
        <p:spPr>
          <a:xfrm>
            <a:off x="381000" y="1050925"/>
            <a:ext cx="85344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 function represented by this table of values.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function could have produced the values in the table?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-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14 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-3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22 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</a:t>
            </a: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 </a:t>
            </a:r>
            <a:endParaRPr/>
          </a:p>
        </p:txBody>
      </p:sp>
      <p:pic>
        <p:nvPicPr>
          <p:cNvPr id="181" name="Google Shape;18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6200" y="1574800"/>
            <a:ext cx="107632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/>
        </p:nvSpPr>
        <p:spPr>
          <a:xfrm>
            <a:off x="762000" y="12954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answer choice.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88" name="Google Shape;188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Shannon\AppData\Local\Microsoft\Windows\INetCache\IE\CL72NDSD\MC900433884[1].png" id="195" name="Google Shape;19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/>
          <p:nvPr/>
        </p:nvSpPr>
        <p:spPr>
          <a:xfrm>
            <a:off x="381000" y="1050925"/>
            <a:ext cx="8534400" cy="463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swimming pool has 30 gallons of water in it. Water is added to the pool at a rate of 5 gallons per second. Select the equation that models the relationship between the amount of water (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in gallons, in the swimming pool after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seconds.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30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+ 5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5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+ 30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6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+ 30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30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/>
        </p:nvSpPr>
        <p:spPr>
          <a:xfrm>
            <a:off x="495300" y="1417637"/>
            <a:ext cx="76581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answer.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B 	</a:t>
            </a:r>
            <a:endParaRPr/>
          </a:p>
        </p:txBody>
      </p:sp>
      <p:sp>
        <p:nvSpPr>
          <p:cNvPr id="203" name="Google Shape;203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Shannon\AppData\Local\Microsoft\Windows\INetCache\IE\CL72NDSD\MC900433884[1].png" id="210" name="Google Shape;21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/>
          <p:nvPr/>
        </p:nvSpPr>
        <p:spPr>
          <a:xfrm>
            <a:off x="381000" y="1050925"/>
            <a:ext cx="8534400" cy="587199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99" r="0" t="-9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" y="3505200"/>
            <a:ext cx="1704975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" y="5029200"/>
            <a:ext cx="1820862" cy="175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/>
          <p:nvPr/>
        </p:nvSpPr>
        <p:spPr>
          <a:xfrm>
            <a:off x="495300" y="1417637"/>
            <a:ext cx="7658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identifies the correct function.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	</a:t>
            </a:r>
            <a:endParaRPr/>
          </a:p>
        </p:txBody>
      </p:sp>
      <p:sp>
        <p:nvSpPr>
          <p:cNvPr id="220" name="Google Shape;220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/>
        </p:nvSpPr>
        <p:spPr>
          <a:xfrm>
            <a:off x="381000" y="1046162"/>
            <a:ext cx="8410575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Several functions are represented in the table.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each function could be linear. </a:t>
            </a:r>
            <a:endParaRPr/>
          </a:p>
        </p:txBody>
      </p:sp>
      <p:sp>
        <p:nvSpPr>
          <p:cNvPr id="227" name="Google Shape;227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1876425"/>
            <a:ext cx="5419725" cy="476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1"/>
          <p:cNvSpPr txBox="1"/>
          <p:nvPr/>
        </p:nvSpPr>
        <p:spPr>
          <a:xfrm>
            <a:off x="457200" y="1524000"/>
            <a:ext cx="8153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box to identify whether the functions are linear or nonlinear.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L, N, L</a:t>
            </a:r>
            <a:endParaRPr/>
          </a:p>
        </p:txBody>
      </p:sp>
      <p:sp>
        <p:nvSpPr>
          <p:cNvPr id="235" name="Google Shape;235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