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9" name="Google Shape;169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8" name="Google Shape;188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1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1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p2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8 - Target D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162050" y="4191000"/>
            <a:ext cx="6819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Analyze and solve linear equations and pairs of simultaneous linear equations.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3" name="Google Shape;113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15" name="Google Shape;1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457200" y="1295400"/>
            <a:ext cx="82296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Drag a number into each box to create an equation that has exactly one real solution.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Drag a number into each box to create an equation that has no real solution.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3: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Drag a number into each box to create an equation that has an infinite number of solutions.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14600" y="2133600"/>
            <a:ext cx="3705225" cy="566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14600" y="5867400"/>
            <a:ext cx="3705225" cy="566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14600" y="3962400"/>
            <a:ext cx="3705225" cy="566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457200" y="1295400"/>
            <a:ext cx="8310562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Correct answer is any number that does not have a coefficient of 5 and any number as the constant.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Correct answer has a coefficient of 5 with any number other than 15 as the constant.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3: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Correct answer has a coefficient of 5 and a constant of 15.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7" name="Google Shape;12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609600" y="1450975"/>
            <a:ext cx="7924800" cy="37496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35" r="0" t="-162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38" name="Google Shape;13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838200" y="1417637"/>
            <a:ext cx="7543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Student selects all the correct equations and no incorrect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 and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457200" y="1298575"/>
            <a:ext cx="8156575" cy="41513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30" l="-968" r="-593" t="-10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5" name="Google Shape;15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57" name="Google Shape;15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609600" y="141763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Correct answer is the statement that describes the solution to the system of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5" name="Google Shape;165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/>
          <p:nvPr/>
        </p:nvSpPr>
        <p:spPr>
          <a:xfrm>
            <a:off x="914400" y="1524000"/>
            <a:ext cx="7546975" cy="9572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7191" l="-1613" r="0" t="-572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76" name="Google Shape;17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/>
          <p:nvPr/>
        </p:nvSpPr>
        <p:spPr>
          <a:xfrm>
            <a:off x="609600" y="1395412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Correct answer is the numerical solution to and all its equivalent values.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–132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" name="Google Shape;183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4" name="Google Shape;184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/>
        </p:nvSpPr>
        <p:spPr>
          <a:xfrm>
            <a:off x="457200" y="1417637"/>
            <a:ext cx="47244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graph shown compares the height of Tree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the height Tree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 time (in years).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many years after Tree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 planted did Tree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Tree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the same height?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025" y="1541462"/>
            <a:ext cx="3224212" cy="3292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4" name="Google Shape;19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96" name="Google Shape;19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/>
          <p:nvPr/>
        </p:nvSpPr>
        <p:spPr>
          <a:xfrm>
            <a:off x="457200" y="1395412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Student correctly gives the appropriate value from the coordinate point.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 years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4" name="Google Shape;20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7312" y="1752600"/>
            <a:ext cx="3500437" cy="356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6"/>
          <p:cNvSpPr txBox="1"/>
          <p:nvPr/>
        </p:nvSpPr>
        <p:spPr>
          <a:xfrm>
            <a:off x="457200" y="1219200"/>
            <a:ext cx="4557712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graph of -2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4 is shown.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Add Arrow tool to graph the equation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2 on the same coordinate plan.  Use the Add Point tool to plot the solution to this system of linear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3" name="Google Shape;213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4" name="Google Shape;214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15" name="Google Shape;21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/>
          <p:nvPr/>
        </p:nvSpPr>
        <p:spPr>
          <a:xfrm>
            <a:off x="457200" y="1395412"/>
            <a:ext cx="8305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plots the line correctly and places a point on the point of intersection.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" name="Google Shape;221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2" name="Google Shape;222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9" name="Google Shape;229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31" name="Google Shape;23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8"/>
          <p:cNvSpPr txBox="1"/>
          <p:nvPr/>
        </p:nvSpPr>
        <p:spPr>
          <a:xfrm>
            <a:off x="533400" y="1524000"/>
            <a:ext cx="8229600" cy="377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system of two linear equations has no solution. The first equation is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2. Select the second equation that would make this system have no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9"/>
          <p:cNvSpPr txBox="1"/>
          <p:nvPr/>
        </p:nvSpPr>
        <p:spPr>
          <a:xfrm>
            <a:off x="457200" y="1395412"/>
            <a:ext cx="8305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Correct answer is the linear equation in two variables that satisfies the given condition for the number of solutions.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9" name="Google Shape;239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6" name="Google Shape;246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48" name="Google Shape;24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0"/>
          <p:cNvSpPr txBox="1"/>
          <p:nvPr/>
        </p:nvSpPr>
        <p:spPr>
          <a:xfrm>
            <a:off x="573087" y="1219200"/>
            <a:ext cx="8229600" cy="463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the statement that correctly describes the solution to this system of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−2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− 2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is no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infinitely many solutions.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is exactly one solution at (−2, −4).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is exactly one solution at (0, −2).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1"/>
          <p:cNvSpPr txBox="1"/>
          <p:nvPr/>
        </p:nvSpPr>
        <p:spPr>
          <a:xfrm>
            <a:off x="457200" y="1395412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Correct answer is the statement that describes the solution to the system of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6" name="Google Shape;256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3" name="Google Shape;263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65" name="Google Shape;26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2"/>
          <p:cNvSpPr txBox="1"/>
          <p:nvPr/>
        </p:nvSpPr>
        <p:spPr>
          <a:xfrm>
            <a:off x="595312" y="1905000"/>
            <a:ext cx="8191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-coordinate of the solution to this system of equations.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–2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2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/>
        </p:nvSpPr>
        <p:spPr>
          <a:xfrm>
            <a:off x="457200" y="1395412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Student enters the correct numerical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2" name="Google Shape;272;p3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73" name="Google Shape;273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/>
          <p:nvPr/>
        </p:nvSpPr>
        <p:spPr>
          <a:xfrm>
            <a:off x="493712" y="1420812"/>
            <a:ext cx="8308975" cy="20288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701" l="-1463" r="0" t="-26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3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81" name="Google Shape;281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3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83" name="Google Shape;283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 txBox="1"/>
          <p:nvPr/>
        </p:nvSpPr>
        <p:spPr>
          <a:xfrm>
            <a:off x="457200" y="1395412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Student enters the correct numerical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" name="Google Shape;289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0" name="Google Shape;290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