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slide" Target="slides/slide15.xml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8" name="Google Shape;17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7" name="Google Shape;18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8 -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ctrTitle"/>
          </p:nvPr>
        </p:nvSpPr>
        <p:spPr>
          <a:xfrm>
            <a:off x="685800" y="20574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8 - Target B</a:t>
            </a:r>
            <a:endParaRPr/>
          </a:p>
        </p:txBody>
      </p:sp>
      <p:sp>
        <p:nvSpPr>
          <p:cNvPr id="104" name="Google Shape;104;p15"/>
          <p:cNvSpPr txBox="1"/>
          <p:nvPr>
            <p:ph idx="1" type="subTitle"/>
          </p:nvPr>
        </p:nvSpPr>
        <p:spPr>
          <a:xfrm>
            <a:off x="914400" y="4171950"/>
            <a:ext cx="74041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Work with radicals and integer exponents.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/>
          <p:nvPr/>
        </p:nvSpPr>
        <p:spPr>
          <a:xfrm>
            <a:off x="762000" y="1524000"/>
            <a:ext cx="7394575" cy="4254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729" r="0" t="-114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4" name="Google Shape;114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5" name="Google Shape;115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/>
        </p:nvSpPr>
        <p:spPr>
          <a:xfrm>
            <a:off x="762000" y="1417637"/>
            <a:ext cx="7848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selects all equivalent expressions.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and 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" name="Google Shape;123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4" name="Google Shape;124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/>
          <p:nvPr/>
        </p:nvSpPr>
        <p:spPr>
          <a:xfrm>
            <a:off x="536575" y="1420812"/>
            <a:ext cx="7997825" cy="5238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3717" l="-1599" r="0" t="-1046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3" name="Google Shape;133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applies properties of exponents correctly and enters the correct response.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" name="Google Shape;141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2" name="Google Shape;142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9" name="Google Shape;149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1" name="Google Shape;151;p20"/>
          <p:cNvSpPr txBox="1"/>
          <p:nvPr>
            <p:ph idx="4294967295" type="body"/>
          </p:nvPr>
        </p:nvSpPr>
        <p:spPr>
          <a:xfrm>
            <a:off x="323850" y="1158875"/>
            <a:ext cx="8362950" cy="49672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3103" l="-589" r="0" t="-61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/>
          <p:nvPr/>
        </p:nvSpPr>
        <p:spPr>
          <a:xfrm>
            <a:off x="685800" y="1417637"/>
            <a:ext cx="7924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selects all the correct expressions.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C and D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A and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" name="Google Shape;157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8" name="Google Shape;158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/>
          <p:nvPr/>
        </p:nvSpPr>
        <p:spPr>
          <a:xfrm>
            <a:off x="762000" y="1420812"/>
            <a:ext cx="7699375" cy="2743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442" l="-631" r="0" t="-133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" name="Google Shape;165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6" name="Google Shape;166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/>
          <p:nvPr/>
        </p:nvSpPr>
        <p:spPr>
          <a:xfrm>
            <a:off x="685800" y="1417637"/>
            <a:ext cx="7696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selects all the correct expressions.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 and 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4" name="Google Shape;174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" name="Google Shape;175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2" name="Google Shape;182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" name="Google Shape;183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4" name="Google Shape;184;p24"/>
          <p:cNvSpPr txBox="1"/>
          <p:nvPr>
            <p:ph idx="1" type="body"/>
          </p:nvPr>
        </p:nvSpPr>
        <p:spPr>
          <a:xfrm>
            <a:off x="457200" y="1295400"/>
            <a:ext cx="8229600" cy="4830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many times larger than 2 x 10</a:t>
            </a:r>
            <a:r>
              <a:rPr b="0" baseline="3000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6 x 10</a:t>
            </a:r>
            <a:r>
              <a:rPr b="0" baseline="3000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AutoNum type="alphaU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x 10</a:t>
            </a:r>
            <a:r>
              <a:rPr b="0" baseline="3000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AutoNum type="alphaU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x 10</a:t>
            </a:r>
            <a:r>
              <a:rPr b="0" baseline="3000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AutoNum type="alphaU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x 10</a:t>
            </a:r>
            <a:r>
              <a:rPr b="0" baseline="3000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AutoNum type="alphaU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 x 10</a:t>
            </a:r>
            <a:r>
              <a:rPr b="0" baseline="3000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 txBox="1"/>
          <p:nvPr/>
        </p:nvSpPr>
        <p:spPr>
          <a:xfrm>
            <a:off x="609600" y="1450975"/>
            <a:ext cx="7924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selects the correct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B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1" name="Google Shape;191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2" name="Google Shape;192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9" name="Google Shape;199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1" name="Google Shape;201;p26"/>
          <p:cNvSpPr txBox="1"/>
          <p:nvPr>
            <p:ph idx="1" type="body"/>
          </p:nvPr>
        </p:nvSpPr>
        <p:spPr>
          <a:xfrm>
            <a:off x="457200" y="1219200"/>
            <a:ext cx="8229600" cy="490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Approximately 7.5 x 10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gallons of water flow over a waterfall each second. There are 8.6 x 10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seconds in 1 day. Enter the approximate number of gallons of water that flow over the waterfall in 1 day.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6.45 x 10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6.45 x 10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6.45 x 10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6.45 x 10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/>
          <p:cNvSpPr txBox="1"/>
          <p:nvPr/>
        </p:nvSpPr>
        <p:spPr>
          <a:xfrm>
            <a:off x="609600" y="1417637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Student gives the correct value.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7" name="Google Shape;207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8" name="Google Shape;208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5" name="Google Shape;215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7" name="Google Shape;217;p28"/>
          <p:cNvSpPr txBox="1"/>
          <p:nvPr>
            <p:ph idx="1" type="body"/>
          </p:nvPr>
        </p:nvSpPr>
        <p:spPr>
          <a:xfrm>
            <a:off x="457200" y="1219200"/>
            <a:ext cx="8229600" cy="490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value is closest to (6 x 10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+ (2 x 10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8.0 x 10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8.0 x 10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6.0 x 10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6.0 x 10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/>
          <p:nvPr/>
        </p:nvSpPr>
        <p:spPr>
          <a:xfrm>
            <a:off x="609600" y="1417637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Student gives the correct value.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3" name="Google Shape;223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4" name="Google Shape;224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