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0" name="Google Shape;10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" name="Google Shape;101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0" name="Google Shape;11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1" name="Google Shape;111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0" name="Google Shape;12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" name="Google Shape;121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0" name="Google Shape;13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1" name="Google Shape;131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9" name="Google Shape;13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0" name="Google Shape;140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9" name="Google Shape;14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" name="Google Shape;150;p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9" name="Google Shape;15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0" name="Google Shape;160;p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8" name="Google Shape;16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9" name="Google Shape;169;p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8" name="Google Shape;17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9" name="Google Shape;179;p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7" name="Google Shape;187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6" name="Google Shape;196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4" name="Google Shape;204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20" name="Google Shape;22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1" name="Google Shape;221;p1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30" name="Google Shape;23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1" name="Google Shape;231;p1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9" name="Google Shape;239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0" name="Google Shape;250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58" name="Google Shape;25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9" name="Google Shape;259;p1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69" name="Google Shape;26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0" name="Google Shape;270;p1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6" name="Google Shape;56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8" name="Google Shape;5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5" name="Google Shape;65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theme" Target="../theme/theme3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8 -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8 -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0" name="Google Shape;90;p1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1" name="Google Shape;91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Relationship Id="rId4" Type="http://schemas.openxmlformats.org/officeDocument/2006/relationships/image" Target="../media/image9.png"/><Relationship Id="rId5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Relationship Id="rId4" Type="http://schemas.openxmlformats.org/officeDocument/2006/relationships/image" Target="../media/image19.png"/><Relationship Id="rId5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>
            <p:ph type="ctrTitle"/>
          </p:nvPr>
        </p:nvSpPr>
        <p:spPr>
          <a:xfrm>
            <a:off x="685800" y="19050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8 - Target A</a:t>
            </a:r>
            <a:endParaRPr/>
          </a:p>
        </p:txBody>
      </p:sp>
      <p:sp>
        <p:nvSpPr>
          <p:cNvPr id="104" name="Google Shape;104;p15"/>
          <p:cNvSpPr txBox="1"/>
          <p:nvPr>
            <p:ph idx="1" type="subTitle"/>
          </p:nvPr>
        </p:nvSpPr>
        <p:spPr>
          <a:xfrm>
            <a:off x="1370012" y="3862387"/>
            <a:ext cx="6400800" cy="16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Know that there are numbers that are not rational, and approximate them by rational numbers.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106" name="Google Shape;10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/>
          <p:nvPr/>
        </p:nvSpPr>
        <p:spPr>
          <a:xfrm>
            <a:off x="685800" y="1143000"/>
            <a:ext cx="77724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Determine for each number whether it is a rational or irrational number.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6950" y="2322512"/>
            <a:ext cx="4846637" cy="3962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" name="Google Shape;115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16" name="Google Shape;116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" name="Google Shape;117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/>
          <p:nvPr/>
        </p:nvSpPr>
        <p:spPr>
          <a:xfrm>
            <a:off x="674687" y="1589087"/>
            <a:ext cx="78486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classifies each number.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irrational numbers are         and π, all others are rational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" name="Google Shape;12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000" y="3276600"/>
            <a:ext cx="649287" cy="457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5" name="Google Shape;125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6" name="Google Shape;126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" name="Google Shape;127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/>
          <p:nvPr/>
        </p:nvSpPr>
        <p:spPr>
          <a:xfrm>
            <a:off x="457200" y="1524000"/>
            <a:ext cx="8229600" cy="99377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2879" l="-1478" r="0" t="-551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4" name="Google Shape;134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5" name="Google Shape;135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" name="Google Shape;136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/>
        </p:nvSpPr>
        <p:spPr>
          <a:xfrm>
            <a:off x="685800" y="1447800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an equivalent fraction to the repeating decimal.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57400" y="3049587"/>
            <a:ext cx="312737" cy="7699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4" name="Google Shape;144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5" name="Google Shape;145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" name="Google Shape;146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0"/>
          <p:cNvSpPr txBox="1"/>
          <p:nvPr/>
        </p:nvSpPr>
        <p:spPr>
          <a:xfrm>
            <a:off x="766762" y="1447800"/>
            <a:ext cx="7848600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Which number is the closest approximation to the value of 	  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57400" y="1870075"/>
            <a:ext cx="817562" cy="457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4" name="Google Shape;154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5" name="Google Shape;155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6" name="Google Shape;156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"/>
          <p:cNvSpPr txBox="1"/>
          <p:nvPr/>
        </p:nvSpPr>
        <p:spPr>
          <a:xfrm>
            <a:off x="685800" y="1417637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identifies the closest approximation.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3" name="Google Shape;163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4" name="Google Shape;164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2"/>
          <p:cNvSpPr txBox="1"/>
          <p:nvPr/>
        </p:nvSpPr>
        <p:spPr>
          <a:xfrm>
            <a:off x="766762" y="1905000"/>
            <a:ext cx="78486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the approximate value of 2        to the nearest tenth.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Google Shape;17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88000" y="1903412"/>
            <a:ext cx="658812" cy="4238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3" name="Google Shape;173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4" name="Google Shape;174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5" name="Google Shape;175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3"/>
          <p:cNvSpPr txBox="1"/>
          <p:nvPr/>
        </p:nvSpPr>
        <p:spPr>
          <a:xfrm>
            <a:off x="457200" y="1417637"/>
            <a:ext cx="8229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gives the correct approximation at the specified degree of approximation.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13.6 or 13.7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2" name="Google Shape;182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83" name="Google Shape;183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4" name="Google Shape;184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/>
          <p:nvPr/>
        </p:nvSpPr>
        <p:spPr>
          <a:xfrm>
            <a:off x="685800" y="1447800"/>
            <a:ext cx="7848600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Which range contains the value of                       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between 6.6 and 6.8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between 7.5 and 7.7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between 16.8 and 17.0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between 22.4 and 22.6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0" name="Google Shape;190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91" name="Google Shape;191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" name="Google Shape;192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93" name="Google Shape;193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0" y="1447800"/>
            <a:ext cx="1860550" cy="534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5"/>
          <p:cNvSpPr txBox="1"/>
          <p:nvPr/>
        </p:nvSpPr>
        <p:spPr>
          <a:xfrm>
            <a:off x="533400" y="1524000"/>
            <a:ext cx="81534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selects all the correct range.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9" name="Google Shape;199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00" name="Google Shape;200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1" name="Google Shape;201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6"/>
          <p:cNvSpPr/>
          <p:nvPr/>
        </p:nvSpPr>
        <p:spPr>
          <a:xfrm>
            <a:off x="688975" y="1450975"/>
            <a:ext cx="7845425" cy="357187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339" l="-1630" r="-153" t="-153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7" name="Google Shape;207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8" name="Google Shape;208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7"/>
          <p:cNvSpPr txBox="1"/>
          <p:nvPr/>
        </p:nvSpPr>
        <p:spPr>
          <a:xfrm>
            <a:off x="533400" y="1524000"/>
            <a:ext cx="81534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selects all the appropriate expressions.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and 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5" name="Google Shape;215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6" name="Google Shape;216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" name="Google Shape;217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8"/>
          <p:cNvSpPr txBox="1"/>
          <p:nvPr/>
        </p:nvSpPr>
        <p:spPr>
          <a:xfrm>
            <a:off x="1014412" y="1331912"/>
            <a:ext cx="71755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True or False to indicate whether each comparison is true.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4" name="Google Shape;224;p28"/>
          <p:cNvPicPr preferRelativeResize="0"/>
          <p:nvPr/>
        </p:nvPicPr>
        <p:blipFill rotWithShape="1">
          <a:blip r:embed="rId3">
            <a:alphaModFix/>
          </a:blip>
          <a:srcRect b="41015" l="48611" r="29505" t="40554"/>
          <a:stretch/>
        </p:blipFill>
        <p:spPr>
          <a:xfrm>
            <a:off x="1676400" y="2286000"/>
            <a:ext cx="5851525" cy="30781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5" name="Google Shape;225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26" name="Google Shape;226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9"/>
          <p:cNvSpPr txBox="1"/>
          <p:nvPr/>
        </p:nvSpPr>
        <p:spPr>
          <a:xfrm>
            <a:off x="838200" y="1676400"/>
            <a:ext cx="75438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selects True or False correctly. In each inequality, one of the sides must contain an irrational number.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F, F, 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4" name="Google Shape;234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35" name="Google Shape;235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6" name="Google Shape;236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6800" y="3429000"/>
            <a:ext cx="6705600" cy="825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2" name="Google Shape;242;p30"/>
          <p:cNvGrpSpPr/>
          <p:nvPr/>
        </p:nvGrpSpPr>
        <p:grpSpPr>
          <a:xfrm>
            <a:off x="762000" y="1712912"/>
            <a:ext cx="7315200" cy="954087"/>
            <a:chOff x="0" y="0"/>
            <a:chExt cx="2147483647" cy="2147483647"/>
          </a:xfrm>
        </p:grpSpPr>
        <p:sp>
          <p:nvSpPr>
            <p:cNvPr id="243" name="Google Shape;243;p30"/>
            <p:cNvSpPr txBox="1"/>
            <p:nvPr/>
          </p:nvSpPr>
          <p:spPr>
            <a:xfrm>
              <a:off x="0" y="0"/>
              <a:ext cx="2147483647" cy="21474836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</a:pPr>
              <a:r>
                <a:rPr b="0" i="0" lang="en-US" sz="2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Use the Add Point tool to approximate the value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</a:pPr>
              <a:r>
                <a:rPr b="0" i="0" lang="en-US" sz="2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of        to the nearest tenth on the number line.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44" name="Google Shape;244;p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1848089" y="1049238559"/>
              <a:ext cx="186879687" cy="100761732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5" name="Google Shape;245;p3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46" name="Google Shape;246;p3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7" name="Google Shape;247;p3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1"/>
          <p:cNvSpPr txBox="1"/>
          <p:nvPr/>
        </p:nvSpPr>
        <p:spPr>
          <a:xfrm>
            <a:off x="914400" y="1417637"/>
            <a:ext cx="6934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plots a point at the correct approximation.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8.8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3" name="Google Shape;253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54" name="Google Shape;254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2"/>
          <p:cNvSpPr txBox="1"/>
          <p:nvPr/>
        </p:nvSpPr>
        <p:spPr>
          <a:xfrm>
            <a:off x="571500" y="1295400"/>
            <a:ext cx="80010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Drag each expression to the number line to show the approximate value.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2" name="Google Shape;26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2525712"/>
            <a:ext cx="7924800" cy="1806575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2"/>
          <p:cNvSpPr txBox="1"/>
          <p:nvPr/>
        </p:nvSpPr>
        <p:spPr>
          <a:xfrm>
            <a:off x="2170112" y="5029200"/>
            <a:ext cx="4803775" cy="56673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30100" l="0" r="0" t="-537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4" name="Google Shape;264;p3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65" name="Google Shape;265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6" name="Google Shape;266;p3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3"/>
          <p:cNvSpPr txBox="1"/>
          <p:nvPr/>
        </p:nvSpPr>
        <p:spPr>
          <a:xfrm>
            <a:off x="914400" y="1447800"/>
            <a:ext cx="78486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(2 points) Student places all three expressions in the correct location.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places two expressions in the correct location.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0" y="4014787"/>
            <a:ext cx="2284412" cy="4810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4" name="Google Shape;274;p3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75" name="Google Shape;275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6" name="Google Shape;276;p3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