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DA52600-BCCD-4A6D-A98C-F22E22FEADBA}">
  <a:tblStyle styleId="{EDA52600-BCCD-4A6D-A98C-F22E22FEADB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812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7 - Target H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219200" y="4114800"/>
            <a:ext cx="670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Draw informal comparative inferences about two populations.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381000" y="903287"/>
            <a:ext cx="4419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box plot shows a summary of test scores for Class A and Class B on the same exam. Both classes have the same number of students. Determine whether each statement is true based on these box plots. Select True or False for each statement.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6962" y="1319212"/>
            <a:ext cx="4022725" cy="17224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2" name="Google Shape;102;p14"/>
          <p:cNvGraphicFramePr/>
          <p:nvPr/>
        </p:nvGraphicFramePr>
        <p:xfrm>
          <a:off x="533400" y="419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{EDA52600-BCCD-4A6D-A98C-F22E22FEADBA}</a:tableStyleId>
              </a:tblPr>
              <a:tblGrid>
                <a:gridCol w="6477000"/>
                <a:gridCol w="609600"/>
                <a:gridCol w="762000"/>
              </a:tblGrid>
              <a:tr h="36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each class, at least 25% of students scored below 80 on the test. </a:t>
                      </a:r>
                      <a:endParaRPr sz="1400" u="none" cap="none" strike="noStrike"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median test score of Class B is 5 points </a:t>
                      </a:r>
                      <a:r>
                        <a:rPr b="1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less 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than the median test score of Class A. </a:t>
                      </a:r>
                      <a:endParaRPr sz="1400" u="none" cap="none" strike="noStrike"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each class, more than 25% of students have test scores </a:t>
                      </a:r>
                      <a:r>
                        <a:rPr b="1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greater 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than 90. </a:t>
                      </a:r>
                      <a:endParaRPr sz="1400" u="none" cap="none" strike="noStrike"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3" name="Google Shape;103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4" name="Google Shape;104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06" name="Google Shape;10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/>
        </p:nvSpPr>
        <p:spPr>
          <a:xfrm>
            <a:off x="533400" y="1524000"/>
            <a:ext cx="8077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identifies each statement as true or false. False statements could include incorrect interpretations of the measures of variability.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F, T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