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0" name="Google Shape;18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5" name="Google Shape;75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83" name="Google Shape;83;p1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7 -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7 -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7 -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7" Type="http://schemas.openxmlformats.org/officeDocument/2006/relationships/image" Target="../media/image7.png"/><Relationship Id="rId8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7 - Target D</a:t>
            </a:r>
            <a:endParaRPr/>
          </a:p>
        </p:txBody>
      </p:sp>
      <p:sp>
        <p:nvSpPr>
          <p:cNvPr id="99" name="Google Shape;99;p14"/>
          <p:cNvSpPr txBox="1"/>
          <p:nvPr>
            <p:ph idx="1" type="subTitle"/>
          </p:nvPr>
        </p:nvSpPr>
        <p:spPr>
          <a:xfrm>
            <a:off x="933450" y="3962400"/>
            <a:ext cx="70485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Solve real-life and mathematical problems using numerical and algebraic expressions and equations.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1" name="Google Shape;10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1066800" y="1298575"/>
            <a:ext cx="5486400" cy="49498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2219" r="0" t="-12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p15"/>
          <p:cNvSpPr txBox="1"/>
          <p:nvPr/>
        </p:nvSpPr>
        <p:spPr>
          <a:xfrm>
            <a:off x="7637100" y="6457800"/>
            <a:ext cx="150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7.EE.3 DOK 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461962" y="1524000"/>
            <a:ext cx="8229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all the appropriate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and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/>
          <p:nvPr/>
        </p:nvSpPr>
        <p:spPr>
          <a:xfrm>
            <a:off x="354012" y="1042987"/>
            <a:ext cx="8332787" cy="28527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124" l="-1534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8" name="Google Shape;128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7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30" name="Google Shape;13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7637100" y="6457800"/>
            <a:ext cx="150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7.EE.3 DOK 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/>
        </p:nvSpPr>
        <p:spPr>
          <a:xfrm>
            <a:off x="461962" y="1524000"/>
            <a:ext cx="82296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accurately calculates the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36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-2.5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8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8" name="Google Shape;138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18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354012" y="1042987"/>
            <a:ext cx="8332787" cy="28527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340" l="-1534" r="-50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19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48" name="Google Shape;148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9"/>
          <p:cNvSpPr txBox="1"/>
          <p:nvPr/>
        </p:nvSpPr>
        <p:spPr>
          <a:xfrm>
            <a:off x="7637100" y="6457800"/>
            <a:ext cx="150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7.EE.4a DOK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/>
        </p:nvSpPr>
        <p:spPr>
          <a:xfrm>
            <a:off x="533400" y="1371600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Student enters a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2.45 or equivalent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" name="Google Shape;155;p20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6" name="Google Shape;156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0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350837" y="1039812"/>
            <a:ext cx="8335962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coach buys a uniform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and a basketball for each of the 15 players on the team. Each basketball costs $9.40. The coach spends a total of $420 for uniforms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and basketballs.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A: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equation that models the situation with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the cost of 1 uniform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B: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cost, in dollars, of 1 uniform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21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5" name="Google Shape;165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21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67" name="Google Shape;16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1"/>
          <p:cNvSpPr txBox="1"/>
          <p:nvPr/>
        </p:nvSpPr>
        <p:spPr>
          <a:xfrm>
            <a:off x="7637100" y="6457800"/>
            <a:ext cx="150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7.EE.4b DOK 2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/>
          <p:nvPr/>
        </p:nvSpPr>
        <p:spPr>
          <a:xfrm>
            <a:off x="385762" y="1371600"/>
            <a:ext cx="86106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Student enters a correct equation/solution.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A: 15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+ 15 • 9.4 = 420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B: 19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22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6" name="Google Shape;176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22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/>
          <p:nvPr/>
        </p:nvSpPr>
        <p:spPr>
          <a:xfrm>
            <a:off x="490537" y="1143000"/>
            <a:ext cx="8402637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Linda has $26. She earns $6 for 1 hour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of babysitting. She wants to buy a ski pass for $80.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A: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inequality that shows the number of hours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h)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Linda could babysit to be able to buy the ski pass.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B: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minimum number of hours Linda must babysit to be able to buy the ski pass.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23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5" name="Google Shape;185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3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87" name="Google Shape;18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3"/>
          <p:cNvSpPr txBox="1"/>
          <p:nvPr/>
        </p:nvSpPr>
        <p:spPr>
          <a:xfrm>
            <a:off x="7637100" y="6457800"/>
            <a:ext cx="150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7.EE.4b DOK 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/>
        </p:nvSpPr>
        <p:spPr>
          <a:xfrm>
            <a:off x="457200" y="1371600"/>
            <a:ext cx="66294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a correct inequality/solution.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A: 6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+ 26 ≥ 80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B: 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24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6" name="Google Shape;196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24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 txBox="1"/>
          <p:nvPr/>
        </p:nvSpPr>
        <p:spPr>
          <a:xfrm>
            <a:off x="457200" y="1050925"/>
            <a:ext cx="8382000" cy="4770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number line shows the solution to the inequality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–3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5 &lt; –2?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b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2532062"/>
            <a:ext cx="3657600" cy="668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0600" y="3502025"/>
            <a:ext cx="3657600" cy="68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0600" y="4525962"/>
            <a:ext cx="3657600" cy="579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0600" y="5481637"/>
            <a:ext cx="3657600" cy="6143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p25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8" name="Google Shape;208;p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5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10" name="Google Shape;210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 txBox="1"/>
          <p:nvPr/>
        </p:nvSpPr>
        <p:spPr>
          <a:xfrm>
            <a:off x="7637100" y="6457800"/>
            <a:ext cx="150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7.EE.4b DOK 2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 txBox="1"/>
          <p:nvPr/>
        </p:nvSpPr>
        <p:spPr>
          <a:xfrm>
            <a:off x="457200" y="1395412"/>
            <a:ext cx="8305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number 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26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8" name="Google Shape;218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26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 txBox="1"/>
          <p:nvPr/>
        </p:nvSpPr>
        <p:spPr>
          <a:xfrm>
            <a:off x="495300" y="1417637"/>
            <a:ext cx="8305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Drag the correct arrow to the number line to represent the solution of the inequality 3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+ 7 &gt; 13.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27"/>
          <p:cNvPicPr preferRelativeResize="0"/>
          <p:nvPr/>
        </p:nvPicPr>
        <p:blipFill rotWithShape="1">
          <a:blip r:embed="rId3">
            <a:alphaModFix/>
          </a:blip>
          <a:srcRect b="44699" l="41667" r="16586" t="30856"/>
          <a:stretch/>
        </p:blipFill>
        <p:spPr>
          <a:xfrm>
            <a:off x="173037" y="2514600"/>
            <a:ext cx="8950325" cy="327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27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7" name="Google Shape;227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27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29" name="Google Shape;22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 txBox="1"/>
          <p:nvPr/>
        </p:nvSpPr>
        <p:spPr>
          <a:xfrm>
            <a:off x="457200" y="1395412"/>
            <a:ext cx="83058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graphs the inequality by placing an arrow on the number 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28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6" name="Google Shape;236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" name="Google Shape;237;p28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