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24" Type="http://schemas.openxmlformats.org/officeDocument/2006/relationships/slide" Target="slides/slide17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7 - Target C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409700" y="4191000"/>
            <a:ext cx="6324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 properties of operations to generate equivalent expressions.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876300" y="1417637"/>
            <a:ext cx="73914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expression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+ 2) + (–6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+ 3).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–3x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3x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9x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–9x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expression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(2.1x + 4.3) – (–3x – 7).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–0.9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2.7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–0.9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+ 11.3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5.1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2.7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5.1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+ 11.3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4" name="Google Shape;11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16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800100" y="1524000"/>
            <a:ext cx="7543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identifies the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4" name="Google Shape;124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533400" y="1600200"/>
            <a:ext cx="8077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that the expression (–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+ 5) + (7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9) is equivalent to 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4).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that the expression (–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+ 5.3) + (7.2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9) is equivalent to 6.2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3" name="Google Shape;13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18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609600" y="1417637"/>
            <a:ext cx="80772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value for the variable.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6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–3.7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3" name="Google Shape;14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1066800" y="1524000"/>
            <a:ext cx="71628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expressions equivalent to –72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+ 60.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–12(6x – 5)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–12(–6x – 5)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6(–12x + 10)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–6(–12x – 10)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2" name="Google Shape;1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20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6096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of the equivalent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2" name="Google Shape;162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0" name="Google Shape;17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22"/>
          <p:cNvSpPr txBox="1"/>
          <p:nvPr>
            <p:ph idx="4294967295" type="body"/>
          </p:nvPr>
        </p:nvSpPr>
        <p:spPr>
          <a:xfrm>
            <a:off x="323850" y="1158875"/>
            <a:ext cx="8362950" cy="49672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-111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3" name="Google Shape;173;p22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/>
        </p:nvSpPr>
        <p:spPr>
          <a:xfrm>
            <a:off x="762000" y="1447800"/>
            <a:ext cx="7620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value for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5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3949700"/>
            <a:ext cx="260350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2" name="Google Shape;182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/>
        </p:nvSpPr>
        <p:spPr>
          <a:xfrm>
            <a:off x="533400" y="1143000"/>
            <a:ext cx="86106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Which expression is equivalent to –15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+ 6?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(–3)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(–3)2 + (–3)4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–3(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5x + 6)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(3)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(–3)2 – (–3)4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3(5x + 6)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Which expression is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–0.8(10.8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20 + 3.2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–11.2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–11.2x – 16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–8.64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16.8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–8.64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+ 16.8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1" name="Google Shape;19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24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/>
        </p:nvSpPr>
        <p:spPr>
          <a:xfrm>
            <a:off x="609600" y="1417637"/>
            <a:ext cx="80772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A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A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1" name="Google Shape;20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/>
        </p:nvSpPr>
        <p:spPr>
          <a:xfrm>
            <a:off x="614362" y="1752600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the expression 14.1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equivalent to 4.7(3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3.5).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9" name="Google Shape;20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26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842962" y="1524000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–16.45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8" name="Google Shape;21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/>
        </p:nvSpPr>
        <p:spPr>
          <a:xfrm>
            <a:off x="228600" y="1676400"/>
            <a:ext cx="8686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expressions that are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+ 5(–4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+ 12) – 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3).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–18x + 63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18x – 63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20x + 60 –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3x + 20x + 60 – x – 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" name="Google Shape;225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6" name="Google Shape;22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28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/>
        </p:nvSpPr>
        <p:spPr>
          <a:xfrm>
            <a:off x="609600" y="16764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all the appropriate expressions.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C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5" name="Google Shape;23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/>
          <p:nvPr/>
        </p:nvSpPr>
        <p:spPr>
          <a:xfrm>
            <a:off x="304800" y="1447800"/>
            <a:ext cx="8610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expressions that are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0.75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+ 0.25(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+ 12.4) + 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2.1).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2x + 1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x + 1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+ 3.1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+ 2.1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+ 3.1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2.1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3" name="Google Shape;24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30"/>
          <p:cNvSpPr txBox="1"/>
          <p:nvPr/>
        </p:nvSpPr>
        <p:spPr>
          <a:xfrm>
            <a:off x="6673475" y="6166050"/>
            <a:ext cx="2526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7.EE.1 DOK 2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/>
        </p:nvSpPr>
        <p:spPr>
          <a:xfrm>
            <a:off x="609600" y="16764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all the appropriate expressions.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D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2" name="Google Shape;252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