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900" cy="8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1752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7 - Target B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457200" y="3775075"/>
            <a:ext cx="8001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Apply and extend previous understandings of operations with fractions to add, subtract, multiply, and divide rational numbers.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573087" y="1420812"/>
            <a:ext cx="7997700" cy="2432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6262" l="-159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5075" y="4343400"/>
            <a:ext cx="6673850" cy="1022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5" name="Google Shape;115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685800" y="15240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plots the exact location of both points.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      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3200400"/>
            <a:ext cx="431800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5" name="Google Shape;125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533400" y="1417637"/>
            <a:ext cx="80010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expressions that show the distance between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– (−8)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+ |−8|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|−8 + 5|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+ (−8)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175" y="2557462"/>
            <a:ext cx="7862887" cy="8715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selects all correct expressions and no incorrect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and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4" name="Google Shape;14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533400" y="1417637"/>
            <a:ext cx="8001000" cy="3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expressions that equal -7 – (-12)</a:t>
            </a:r>
            <a:r>
              <a:rPr b="0" i="1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 + (-12)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-7 + (-12)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-7 + 12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 = 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2" name="Google Shape;15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selects all correct expressions and no incorrect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0" name="Google Shape;160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/>
        </p:nvSpPr>
        <p:spPr>
          <a:xfrm>
            <a:off x="457200" y="1371600"/>
            <a:ext cx="4233862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number line shows four elevations in Death Valley National Park. Enter the difference, in feet, between the elevation at Zabriskie Point and Furnace Creek.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2175" y="1219200"/>
            <a:ext cx="3749675" cy="423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" name="Google Shape;16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9" name="Google Shape;169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/>
        </p:nvSpPr>
        <p:spPr>
          <a:xfrm>
            <a:off x="6858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Correct answer will be a rational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7" name="Google Shape;17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5" name="Google Shape;185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187;p24"/>
          <p:cNvSpPr txBox="1"/>
          <p:nvPr>
            <p:ph idx="1" type="body"/>
          </p:nvPr>
        </p:nvSpPr>
        <p:spPr>
          <a:xfrm>
            <a:off x="457200" y="1646237"/>
            <a:ext cx="82296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value of 14 + (-22) – 14 – 22.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value of 2.1 + (-3) – (-0.9)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/>
        </p:nvSpPr>
        <p:spPr>
          <a:xfrm>
            <a:off x="685800" y="1417637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Student accurately computes the value of the expression, which is a rational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 1: -44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 2: 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5" name="Google Shape;19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/>
          <p:nvPr/>
        </p:nvSpPr>
        <p:spPr>
          <a:xfrm>
            <a:off x="573087" y="1420812"/>
            <a:ext cx="7997825" cy="45894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21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3" name="Google Shape;203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/>
        </p:nvSpPr>
        <p:spPr>
          <a:xfrm>
            <a:off x="609600" y="1450975"/>
            <a:ext cx="8001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selects all the correct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B, C, and E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" name="Google Shape;210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1" name="Google Shape;211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8" name="Google Shape;218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0" name="Google Shape;220;p28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/>
          <p:nvPr/>
        </p:nvSpPr>
        <p:spPr>
          <a:xfrm>
            <a:off x="609600" y="1450975"/>
            <a:ext cx="8001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accurately calculates the product, which is a rational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0.85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-45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7" name="Google Shape;227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4" name="Google Shape;234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30"/>
          <p:cNvSpPr txBox="1"/>
          <p:nvPr>
            <p:ph idx="4294967295" type="body"/>
          </p:nvPr>
        </p:nvSpPr>
        <p:spPr>
          <a:xfrm>
            <a:off x="323850" y="1561850"/>
            <a:ext cx="8363100" cy="50403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6" r="0" t="-109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 </a:t>
            </a: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/>
        </p:nvSpPr>
        <p:spPr>
          <a:xfrm>
            <a:off x="609600" y="1450975"/>
            <a:ext cx="8001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accurately calculates the product or quotient, which is a rational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0.5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3" name="Google Shape;243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0" name="Google Shape;250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2" name="Google Shape;252;p32"/>
          <p:cNvSpPr txBox="1"/>
          <p:nvPr>
            <p:ph idx="1" type="body"/>
          </p:nvPr>
        </p:nvSpPr>
        <p:spPr>
          <a:xfrm>
            <a:off x="457200" y="1143000"/>
            <a:ext cx="82296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a bank represents deposits with positive numbers and withdrawals as negative numbers, what could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5•(-20) represent?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Five deposits of $20.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Five withdrawals of $20.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$5 deposit followed by a $20 withdrawal.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$5 withdrawal followed by a $20 deposit.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/>
          <p:nvPr/>
        </p:nvSpPr>
        <p:spPr>
          <a:xfrm>
            <a:off x="609600" y="1450975"/>
            <a:ext cx="8001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the correct response.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3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9" name="Google Shape;259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/>
          <p:nvPr/>
        </p:nvSpPr>
        <p:spPr>
          <a:xfrm>
            <a:off x="573087" y="1420812"/>
            <a:ext cx="7351712" cy="7064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2064" l="-1737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7" name="Google Shape;267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/>
          <p:nvPr/>
        </p:nvSpPr>
        <p:spPr>
          <a:xfrm>
            <a:off x="457200" y="16002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gives the correct decimal equivalent.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0.625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5" name="Google Shape;275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/>
          <p:nvPr/>
        </p:nvSpPr>
        <p:spPr>
          <a:xfrm>
            <a:off x="573087" y="1420812"/>
            <a:ext cx="7351712" cy="749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312" l="-1737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2" name="Google Shape;282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3" name="Google Shape;28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/>
          <p:nvPr/>
        </p:nvSpPr>
        <p:spPr>
          <a:xfrm>
            <a:off x="609600" y="18288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accurately calculates the value, which is a rational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3.9375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2512" y="3497262"/>
            <a:ext cx="400050" cy="6365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2" name="Google Shape;292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3" name="Google Shape;293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/>
          <p:nvPr/>
        </p:nvSpPr>
        <p:spPr>
          <a:xfrm>
            <a:off x="573087" y="1420812"/>
            <a:ext cx="7888287" cy="15605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0151" l="-1619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3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00" name="Google Shape;300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" name="Google Shape;301;p3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9"/>
          <p:cNvSpPr txBox="1"/>
          <p:nvPr/>
        </p:nvSpPr>
        <p:spPr>
          <a:xfrm>
            <a:off x="457200" y="167640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Correct answer will be a single numeric value.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3.75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7" name="Google Shape;307;p39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8" name="Google Shape;308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" name="Google Shape;309;p3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