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950C9A-B0FF-4752-A54D-0894005BC021}">
  <a:tblStyle styleId="{EA950C9A-B0FF-4752-A54D-0894005BC02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209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I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95400" y="4344987"/>
            <a:ext cx="6324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Develop an understanding of statistics variability. 	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419100" y="1428750"/>
            <a:ext cx="8153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Julie is writing a report about rainbows and needs to gather data from her classmates. Which is a statistical question Julie could ask her classmates?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colors of the rainbow?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was the first rainbow seen?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there really a pot of gold at the end of a rainbow?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rainbows have you seen this month?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457200" y="1524000"/>
            <a:ext cx="8458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statistical question.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609600" y="11430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statistical question anticipates variability in the data related to it. Determine whether each question can be classified as a statistical question. Select Yes or No for each question.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0" name="Google Shape;120;p16"/>
          <p:cNvGraphicFramePr/>
          <p:nvPr/>
        </p:nvGraphicFramePr>
        <p:xfrm>
          <a:off x="1562100" y="318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{EA950C9A-B0FF-4752-A54D-0894005BC021}</a:tableStyleId>
              </a:tblPr>
              <a:tblGrid>
                <a:gridCol w="4648200"/>
                <a:gridCol w="681025"/>
                <a:gridCol w="6905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many hours a week do people exercise?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many hours are there in a day?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many rainbows have students seen this month?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1" name="Google Shape;121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24" name="Google Shape;12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704850" y="1430337"/>
            <a:ext cx="7734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identifies all three questions correctly. At least one question should be statistical.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2" name="Google Shape;132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