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H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19200" y="4114800"/>
            <a:ext cx="6705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Solve real-world and mathematical problems involving area, surface area, and volume. </a:t>
            </a:r>
            <a:r>
              <a:rPr b="0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457200" y="1524000"/>
            <a:ext cx="80010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figure.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area of the right triangle in square meters.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3200" y="2209800"/>
            <a:ext cx="2681287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381000" y="1524000"/>
            <a:ext cx="8458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area of the figure.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3" name="Google Shape;113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228600" y="1143000"/>
            <a:ext cx="8458200" cy="612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area, in square centimeters, of kite ABCD.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3612" y="1698625"/>
            <a:ext cx="5257800" cy="4365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3" name="Google Shape;12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25" name="Google Shape;12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/>
        </p:nvSpPr>
        <p:spPr>
          <a:xfrm>
            <a:off x="704850" y="1430337"/>
            <a:ext cx="77343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area of the figure.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/>
        </p:nvSpPr>
        <p:spPr>
          <a:xfrm>
            <a:off x="609600" y="1143000"/>
            <a:ext cx="83820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A is composed of two shapes.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rectangle with length 9 inches and width 2 inches.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square with side lengths 3 inches.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area, in square inches, of Figure 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4" name="Google Shape;1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9400" y="2743200"/>
            <a:ext cx="3276600" cy="247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/>
        </p:nvSpPr>
        <p:spPr>
          <a:xfrm>
            <a:off x="704850" y="1430337"/>
            <a:ext cx="77343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area of the figure.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3" name="Google Shape;15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/>
        </p:nvSpPr>
        <p:spPr>
          <a:xfrm>
            <a:off x="609600" y="1106487"/>
            <a:ext cx="80010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this figure.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volume, in cubic inches, of the right rectangular prism.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4025" y="1600200"/>
            <a:ext cx="5772150" cy="3886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3" name="Google Shape;16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5" name="Google Shape;16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/>
        </p:nvSpPr>
        <p:spPr>
          <a:xfrm>
            <a:off x="762000" y="1371600"/>
            <a:ext cx="7772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volume. Correct answer should be a single numerical value and units should be assumed from the stem.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2,300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3" name="Google Shape;17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/>
          <p:nvPr/>
        </p:nvSpPr>
        <p:spPr>
          <a:xfrm>
            <a:off x="446087" y="1354137"/>
            <a:ext cx="8164512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figure was created by joining two right rectangular prisms.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volume, in cubic feet, of the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2" name="Google Shape;182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4" name="Google Shape;18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3200" y="2738437"/>
            <a:ext cx="3843337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/>
          <p:nvPr/>
        </p:nvSpPr>
        <p:spPr>
          <a:xfrm>
            <a:off x="533400" y="1395412"/>
            <a:ext cx="8153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volume.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309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3" name="Google Shape;19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/>
        </p:nvSpPr>
        <p:spPr>
          <a:xfrm>
            <a:off x="571500" y="1196975"/>
            <a:ext cx="7848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these ordered pairs.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A: (3,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B: (–3,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C: (3, –2)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Add Point and Connect Line tools to connect the three points to form triangle ABC.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1762" y="990600"/>
            <a:ext cx="3292475" cy="32845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2" name="Google Shape;202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4" name="Google Shape;20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/>
          <p:nvPr/>
        </p:nvSpPr>
        <p:spPr>
          <a:xfrm>
            <a:off x="457200" y="1447800"/>
            <a:ext cx="83391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plots all given points and connects the lines correctly.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1" name="Google Shape;21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/>
        </p:nvSpPr>
        <p:spPr>
          <a:xfrm>
            <a:off x="609600" y="1398587"/>
            <a:ext cx="5105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triangle has these coordinates: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A: (–5,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B: (–5, 6)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Point C: (7, 2)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length of side AC.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9" name="Google Shape;21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1" name="Google Shape;22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/>
        </p:nvSpPr>
        <p:spPr>
          <a:xfrm>
            <a:off x="762000" y="12954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length.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" name="Google Shape;22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8" name="Google Shape;22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304800" y="1398587"/>
            <a:ext cx="43434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 to the map as a coordinate grid. On the map, the library is located at (–5, 2), the bus station is located at (–5, 6), and the courthouse is located at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(7, 2). Each square unit in the grid represents 1 square kilometer. Enter the distance, in kilometers, from the courthouse to the library.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2057400"/>
            <a:ext cx="3932237" cy="39227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7" name="Google Shape;237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" name="Google Shape;23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39" name="Google Shape;23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/>
        </p:nvSpPr>
        <p:spPr>
          <a:xfrm>
            <a:off x="762000" y="12954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length.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5" name="Google Shape;245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6" name="Google Shape;246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/>
        </p:nvSpPr>
        <p:spPr>
          <a:xfrm>
            <a:off x="647700" y="1555750"/>
            <a:ext cx="34671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Susan is painting the outside of a square pyramid. The net for the pyramid is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total surface area, in square centimeters, of the pyramid that Susan will paint.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0550" y="1555750"/>
            <a:ext cx="4022725" cy="4006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5" name="Google Shape;255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57" name="Google Shape;25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/>
        </p:nvSpPr>
        <p:spPr>
          <a:xfrm>
            <a:off x="914400" y="1295400"/>
            <a:ext cx="7696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surface area. Correct answer should be a single numerical value and units should be assumed from the 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3" name="Google Shape;263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4" name="Google Shape;264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