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E74FF69-0020-400B-BD6F-3E19EE2F8F57}">
  <a:tblStyle styleId="{3E74FF69-0020-400B-BD6F-3E19EE2F8F5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3" name="Google Shape;123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1" name="Google Shape;131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9" name="Google Shape;139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7" name="Google Shape;14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p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7" name="Google Shape;15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8" name="Google Shape;158;p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6" name="Google Shape;16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7" name="Google Shape;167;p1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75" name="Google Shape;17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6" name="Google Shape;176;p1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4" name="Google Shape;184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2" name="Google Shape;192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0" name="Google Shape;200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8" name="Google Shape;208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6" name="Google Shape;216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4" name="Google Shape;224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3" name="Google Shape;233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5" name="Google Shape;245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3" name="Google Shape;253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3" name="Google Shape;263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6 -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Relationship Id="rId4" Type="http://schemas.openxmlformats.org/officeDocument/2006/relationships/image" Target="../media/image14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2.png"/><Relationship Id="rId8" Type="http://schemas.openxmlformats.org/officeDocument/2006/relationships/image" Target="../media/image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.png"/><Relationship Id="rId4" Type="http://schemas.openxmlformats.org/officeDocument/2006/relationships/image" Target="../media/image13.png"/><Relationship Id="rId5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20574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6 - Target F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219200" y="4191000"/>
            <a:ext cx="6705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Reason about and solve one-variable equations and inequalities.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/>
        </p:nvSpPr>
        <p:spPr>
          <a:xfrm>
            <a:off x="762000" y="1524000"/>
            <a:ext cx="7467600" cy="354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Select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all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equations that have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=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 as a solution.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A.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+ 7 = 10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B.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 +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= 3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C.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 ⋅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3 = 1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D.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⋅ x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= 12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1" name="Google Shape;101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2" name="Google Shape;102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/>
          <p:nvPr/>
        </p:nvSpPr>
        <p:spPr>
          <a:xfrm>
            <a:off x="609600" y="1524000"/>
            <a:ext cx="7924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Student selects all the correct equations.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and 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0" name="Google Shape;110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1" name="Google Shape;111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" name="Google Shape;112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 txBox="1"/>
          <p:nvPr/>
        </p:nvSpPr>
        <p:spPr>
          <a:xfrm>
            <a:off x="609600" y="1046162"/>
            <a:ext cx="7696200" cy="6126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Select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all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inequalities that include 0 in the solution set.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&gt; –4.24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&lt; –5.5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&gt; –5.13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&lt; 4.5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Select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all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inequalities that include all numbers less than –6 in the solution set.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&gt; –4.24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&lt; –5.5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&gt; –5.13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&lt; 4.5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8" name="Google Shape;118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19" name="Google Shape;119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" name="Google Shape;120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 txBox="1"/>
          <p:nvPr/>
        </p:nvSpPr>
        <p:spPr>
          <a:xfrm>
            <a:off x="609600" y="1524000"/>
            <a:ext cx="79248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Student selects all the correct inequalities.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A, C, 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B, 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6" name="Google Shape;126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7" name="Google Shape;127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" name="Google Shape;128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/>
          <p:cNvSpPr/>
          <p:nvPr/>
        </p:nvSpPr>
        <p:spPr>
          <a:xfrm>
            <a:off x="609600" y="1047750"/>
            <a:ext cx="7699375" cy="414655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582" r="0" t="-132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4" name="Google Shape;134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5" name="Google Shape;135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" name="Google Shape;136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 txBox="1"/>
          <p:nvPr/>
        </p:nvSpPr>
        <p:spPr>
          <a:xfrm>
            <a:off x="609600" y="1524000"/>
            <a:ext cx="7924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Student selects all the correct set of numbers.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A, B, 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2" name="Google Shape;142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3" name="Google Shape;143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" name="Google Shape;144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0"/>
          <p:cNvSpPr txBox="1"/>
          <p:nvPr/>
        </p:nvSpPr>
        <p:spPr>
          <a:xfrm>
            <a:off x="762000" y="1417637"/>
            <a:ext cx="76200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Consider the inequality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&gt; 7.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Determine whether each value of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makes this inequality true. Select Yes or No for each value.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51" name="Google Shape;151;p20"/>
          <p:cNvGraphicFramePr/>
          <p:nvPr/>
        </p:nvGraphicFramePr>
        <p:xfrm>
          <a:off x="2819400" y="3124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{3E74FF69-0020-400B-BD6F-3E19EE2F8F57}</a:tableStyleId>
              </a:tblPr>
              <a:tblGrid>
                <a:gridCol w="1447800"/>
                <a:gridCol w="1143000"/>
                <a:gridCol w="914400"/>
              </a:tblGrid>
              <a:tr h="365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Yes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3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3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−7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3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3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3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−39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52" name="Google Shape;152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3" name="Google Shape;153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1"/>
          <p:cNvSpPr txBox="1"/>
          <p:nvPr/>
        </p:nvSpPr>
        <p:spPr>
          <a:xfrm>
            <a:off x="533400" y="1395412"/>
            <a:ext cx="8077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Student correctly determines whether all five values make the inequality true.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Y, N, Y, N, N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1" name="Google Shape;161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2" name="Google Shape;162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" name="Google Shape;163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/>
          <p:cNvSpPr txBox="1"/>
          <p:nvPr/>
        </p:nvSpPr>
        <p:spPr>
          <a:xfrm>
            <a:off x="304800" y="990600"/>
            <a:ext cx="8610600" cy="5262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John is planning to put a rectangular pool in his backyard. The length (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of the pool must be greater than 24 feet and the width (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must be less than 14 feet.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Select the pair of inequalities that models the possible measurements for each dimension.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A.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l &gt;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14 and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 &lt; 24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B.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l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&gt; 24 and w &lt; 14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C.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24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&gt; l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and 14 &gt;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D.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24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&lt; l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and 14 &lt;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0" name="Google Shape;170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71" name="Google Shape;171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3"/>
          <p:cNvSpPr txBox="1"/>
          <p:nvPr/>
        </p:nvSpPr>
        <p:spPr>
          <a:xfrm>
            <a:off x="533400" y="1447800"/>
            <a:ext cx="80772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selects the correct inequality pair.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9" name="Google Shape;179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80" name="Google Shape;180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1" name="Google Shape;181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4"/>
          <p:cNvSpPr txBox="1"/>
          <p:nvPr/>
        </p:nvSpPr>
        <p:spPr>
          <a:xfrm>
            <a:off x="609600" y="1398587"/>
            <a:ext cx="7924800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Julia has some peaches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She gathers 6 more peaches. She now has 58 peaches.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 A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In the first box, enter an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equation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represent the total number of peaches,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that Julia has after she gathers 6 more peaches.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 B: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the second box, enter the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number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peaches represented by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this situation.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7" name="Google Shape;187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88" name="Google Shape;188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9" name="Google Shape;189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5"/>
          <p:cNvSpPr txBox="1"/>
          <p:nvPr/>
        </p:nvSpPr>
        <p:spPr>
          <a:xfrm>
            <a:off x="685800" y="1417637"/>
            <a:ext cx="80010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(2 points) Student enters the correct equation and the correct solution.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Student enters the correct equation or the correct solution.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+ 6 = 58; 52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5" name="Google Shape;195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6" name="Google Shape;196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7" name="Google Shape;197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6"/>
          <p:cNvSpPr txBox="1"/>
          <p:nvPr/>
        </p:nvSpPr>
        <p:spPr>
          <a:xfrm>
            <a:off x="990600" y="1417637"/>
            <a:ext cx="74676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sum of 32 and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is equal to 59.13.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the equation described in the sentence.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3" name="Google Shape;203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04" name="Google Shape;204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5" name="Google Shape;205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7"/>
          <p:cNvSpPr txBox="1"/>
          <p:nvPr/>
        </p:nvSpPr>
        <p:spPr>
          <a:xfrm>
            <a:off x="457200" y="1981200"/>
            <a:ext cx="80772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enters the correct equation.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32 +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59.13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1" name="Google Shape;211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12" name="Google Shape;212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" name="Google Shape;213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8"/>
          <p:cNvSpPr/>
          <p:nvPr/>
        </p:nvSpPr>
        <p:spPr>
          <a:xfrm>
            <a:off x="914400" y="1676400"/>
            <a:ext cx="7620000" cy="179863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598" r="-397" t="-304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9" name="Google Shape;219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20" name="Google Shape;220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1" name="Google Shape;221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9"/>
          <p:cNvSpPr txBox="1"/>
          <p:nvPr/>
        </p:nvSpPr>
        <p:spPr>
          <a:xfrm>
            <a:off x="652462" y="1676400"/>
            <a:ext cx="80772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enters the correct value.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76462" y="2513012"/>
            <a:ext cx="327025" cy="5476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8" name="Google Shape;228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29" name="Google Shape;229;p2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0" name="Google Shape;230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600" y="2954337"/>
            <a:ext cx="2743200" cy="642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29200" y="2997200"/>
            <a:ext cx="2743200" cy="642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71600" y="4648200"/>
            <a:ext cx="2743200" cy="642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29200" y="4648200"/>
            <a:ext cx="2743200" cy="6429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9" name="Google Shape;239;p3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40" name="Google Shape;240;p30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3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2" name="Google Shape;242;p30"/>
          <p:cNvSpPr txBox="1"/>
          <p:nvPr>
            <p:ph idx="4294967295" type="body"/>
          </p:nvPr>
        </p:nvSpPr>
        <p:spPr>
          <a:xfrm>
            <a:off x="323850" y="1543050"/>
            <a:ext cx="8362950" cy="4583112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b="0" l="-1850" r="0" t="-175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b="0" i="0" lang="en-US" sz="3200" u="none" cap="none" strike="noStrike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1"/>
          <p:cNvSpPr txBox="1"/>
          <p:nvPr/>
        </p:nvSpPr>
        <p:spPr>
          <a:xfrm>
            <a:off x="609600" y="1417637"/>
            <a:ext cx="7924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Student selects the correct number line.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8" name="Google Shape;248;p3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49" name="Google Shape;249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0" name="Google Shape;250;p3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2"/>
          <p:cNvSpPr txBox="1"/>
          <p:nvPr/>
        </p:nvSpPr>
        <p:spPr>
          <a:xfrm>
            <a:off x="457200" y="990600"/>
            <a:ext cx="8077200" cy="532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freezing point of water is 0 degrees Celsius.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 A: 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Drag the correct symbol into the box to create an inequality that describes all temperatures (</a:t>
            </a: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t) 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below freezing</a:t>
            </a: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 B: 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Drag the correct ray to the number line to represent all temperatures, </a:t>
            </a: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that are below freezing, in degrees Celsius.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6" name="Google Shape;256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29000" y="1447800"/>
            <a:ext cx="4114800" cy="3059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14600" y="1706562"/>
            <a:ext cx="914400" cy="23669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8" name="Google Shape;258;p3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59" name="Google Shape;259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0" name="Google Shape;260;p3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3"/>
          <p:cNvSpPr txBox="1"/>
          <p:nvPr/>
        </p:nvSpPr>
        <p:spPr>
          <a:xfrm>
            <a:off x="609600" y="1417637"/>
            <a:ext cx="7924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Student places the correct inequality symbol in the box and places the correct ray at the proper location on the number line.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6" name="Google Shape;266;p33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67" name="Google Shape;267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3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