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C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409700" y="4038600"/>
            <a:ext cx="6324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Compute fluently with multi-digit numbers and find common factors and multiples. 	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914400" y="1676400"/>
            <a:ext cx="7391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Divide.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16,536 ÷ 24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Divide.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35,702 ÷ 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quotient.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609600" y="15240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the correct quotient.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689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1428.08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914400" y="1417637"/>
            <a:ext cx="7391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34.381 + 8.2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sum.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609600" y="1417637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sum.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42.581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1066800" y="1524000"/>
            <a:ext cx="4572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Subtract.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48.235 – 29.67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difference.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609600" y="1417637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difference.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18.565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/>
        </p:nvSpPr>
        <p:spPr>
          <a:xfrm>
            <a:off x="1219200" y="1600200"/>
            <a:ext cx="4572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Multiply.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8.296 ⋅ 0.8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6" name="Google Shape;15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838200" y="1395412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6.6368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5" name="Google Shape;165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990600" y="1600200"/>
            <a:ext cx="4572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Divide.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0.912 ÷ 0.24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838200" y="1395412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3" name="Google Shape;183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/>
        </p:nvSpPr>
        <p:spPr>
          <a:xfrm>
            <a:off x="838200" y="1524000"/>
            <a:ext cx="7543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the fact that 12 ⋅ 218 = 2616.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exact product of 1.2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⋅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2.18.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1" name="Google Shape;19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/>
        </p:nvSpPr>
        <p:spPr>
          <a:xfrm>
            <a:off x="838200" y="1395412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2.616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9" name="Google Shape;199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/>
          <p:nvPr/>
        </p:nvSpPr>
        <p:spPr>
          <a:xfrm>
            <a:off x="990600" y="1676400"/>
            <a:ext cx="7239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greatest common factor of 24 and 36.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" name="Google Shape;206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7" name="Google Shape;20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/>
        </p:nvSpPr>
        <p:spPr>
          <a:xfrm>
            <a:off x="990600" y="1676400"/>
            <a:ext cx="7162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greatest common factor.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5" name="Google Shape;215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990600" y="1676400"/>
            <a:ext cx="7239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least common multiple of 6 and 8.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" name="Google Shape;222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3" name="Google Shape;223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/>
        </p:nvSpPr>
        <p:spPr>
          <a:xfrm>
            <a:off x="838200" y="1676400"/>
            <a:ext cx="7467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least common multiple.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1" name="Google Shape;231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/>
          <p:nvPr/>
        </p:nvSpPr>
        <p:spPr>
          <a:xfrm>
            <a:off x="993775" y="1676400"/>
            <a:ext cx="7235825" cy="31765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602" l="-1764" r="0" t="-172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9" name="Google Shape;239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/>
        </p:nvSpPr>
        <p:spPr>
          <a:xfrm>
            <a:off x="838200" y="1676400"/>
            <a:ext cx="7467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7" name="Google Shape;247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