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Target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6 - Target B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762000" y="4038600"/>
            <a:ext cx="7467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Apply and extend previous understandings of multiplication and division to divide fractions by fractions.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688975" y="1420812"/>
            <a:ext cx="8010525" cy="41814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25" l="-121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609600" y="15240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Student selects the correct answer.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8" name="Google Shape;11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1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number makes the equation true?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0" y="2514600"/>
            <a:ext cx="2181225" cy="12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838200" y="1395412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point) The student drags the correct quotient to the box so that the divisor equals 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18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108" r="0" t="-9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2781300" y="1752600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3770312" y="4090987"/>
            <a:ext cx="381000" cy="381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841375" y="1395412"/>
            <a:ext cx="7693025" cy="3073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93" l="-1660" r="0" t="-178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3" name="Google Shape;153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20"/>
          <p:cNvSpPr txBox="1"/>
          <p:nvPr>
            <p:ph idx="4294967295" type="body"/>
          </p:nvPr>
        </p:nvSpPr>
        <p:spPr>
          <a:xfrm>
            <a:off x="323850" y="1311275"/>
            <a:ext cx="8362950" cy="48148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757237" y="1504950"/>
            <a:ext cx="7548562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 point each) The student enters a whole number, mixed number, or fraction equivalent to the correct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2: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9837" y="4019550"/>
            <a:ext cx="25876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8437" y="4846637"/>
            <a:ext cx="25876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4" name="Google Shape;164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/>
          <p:nvPr/>
        </p:nvSpPr>
        <p:spPr>
          <a:xfrm>
            <a:off x="536575" y="1420812"/>
            <a:ext cx="8229600" cy="21939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053" l="-1554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3" name="Google Shape;17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990600" y="1676400"/>
            <a:ext cx="7162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Student enters the correct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2" name="Google Shape;182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" name="Google Shape;183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9" name="Google Shape;189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24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/>
          <p:nvPr/>
        </p:nvSpPr>
        <p:spPr>
          <a:xfrm>
            <a:off x="993775" y="1676400"/>
            <a:ext cx="7162800" cy="20304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099" l="-1784" r="0" t="-270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8" name="Google Shape;198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5" name="Google Shape;20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26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/>
          <p:nvPr/>
        </p:nvSpPr>
        <p:spPr>
          <a:xfrm>
            <a:off x="993775" y="1676400"/>
            <a:ext cx="7162800" cy="20304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799" l="-1784" r="0" t="-270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4" name="Google Shape;214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1" name="Google Shape;221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28"/>
          <p:cNvSpPr txBox="1"/>
          <p:nvPr>
            <p:ph idx="4294967295" type="body"/>
          </p:nvPr>
        </p:nvSpPr>
        <p:spPr>
          <a:xfrm>
            <a:off x="323850" y="1085850"/>
            <a:ext cx="8362950" cy="51927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961" r="-1477" t="-71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/>
        </p:nvSpPr>
        <p:spPr>
          <a:xfrm>
            <a:off x="990600" y="1676400"/>
            <a:ext cx="7162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 point) The student selects all of the contexts that can be represented by the given quotient.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Answers: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and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0" name="Google Shape;23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