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2" name="Google Shape;2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2" name="Google Shape;22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41" name="Google Shape;2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0" name="Google Shape;25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1" name="Google Shape;26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8" name="Google Shape;29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6 -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2057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6 - Target A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191000"/>
            <a:ext cx="6400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Understand ratio concepts and use ratio reasoning to solve problems.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685800" y="1417637"/>
            <a:ext cx="8012112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game has green and blue pieces. The ratio of green game pieces to total pieces is 5:12.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statements that are correct about the game pieces.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ratio of green pieces to blue pieces is 7:5.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ratio of total pieces to blue pieces is 12:7.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must be 7 more blue pieces than green pieces.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ratio of total pieces to green pieces is 12:5.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381000" y="1417637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statements.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and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1" name="Google Shape;11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685800" y="1417637"/>
            <a:ext cx="8012112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punch recipe calls for 3 cups of orange juice for every 2 cups of cranberry juice.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statements about the recipe that are correct.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3 cups of orange juice for every 5 cups of punch.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ratio of cranberry juice to orange juice is 2 to 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ratio of orange juice to cranberry juice is 2:1.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lphaUcPeriod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ratio of cranberry juice to punch is 2:5.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381000" y="1417637"/>
            <a:ext cx="8305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statements.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A, B and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990600" y="1828800"/>
            <a:ext cx="738028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Carl can type 180 words in 2 minutes.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words can Carl type in 1 minute?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40" name="Google Shape;14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/>
        </p:nvSpPr>
        <p:spPr>
          <a:xfrm>
            <a:off x="647700" y="1417637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Student enters correct value. Units should be assumed from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8" name="Google Shape;14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/>
        </p:nvSpPr>
        <p:spPr>
          <a:xfrm>
            <a:off x="800100" y="1450975"/>
            <a:ext cx="7772400" cy="4154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table shows a relationship between the number of tennis balls that fit into a given number of cans.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the missing value in the table.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table contains equivalent ratios between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the missing value in the table.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b="53323" l="48611" r="37500" t="33796"/>
          <a:stretch/>
        </p:blipFill>
        <p:spPr>
          <a:xfrm>
            <a:off x="5973762" y="2370137"/>
            <a:ext cx="2195512" cy="1271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3">
            <a:alphaModFix/>
          </a:blip>
          <a:srcRect b="27380" l="50000" r="38689" t="59126"/>
          <a:stretch/>
        </p:blipFill>
        <p:spPr>
          <a:xfrm>
            <a:off x="6156325" y="4503737"/>
            <a:ext cx="1828800" cy="13636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9" name="Google Shape;159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61" name="Google Shape;16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/>
        </p:nvSpPr>
        <p:spPr>
          <a:xfrm>
            <a:off x="838200" y="1395412"/>
            <a:ext cx="7696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 each) Student enters correct missing value.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9" name="Google Shape;16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/>
        </p:nvSpPr>
        <p:spPr>
          <a:xfrm>
            <a:off x="708025" y="1417637"/>
            <a:ext cx="7989887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table shows a relationship between the number of tennis balls that fit into a given number of cans.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the missing values to complete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29048" l="51025" r="38095" t="57043"/>
          <a:stretch/>
        </p:blipFill>
        <p:spPr>
          <a:xfrm>
            <a:off x="3490912" y="2971800"/>
            <a:ext cx="2424112" cy="1936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8" name="Google Shape;178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80" name="Google Shape;18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/>
        </p:nvSpPr>
        <p:spPr>
          <a:xfrm>
            <a:off x="609600" y="1450975"/>
            <a:ext cx="79248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two correct values into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and 39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7" name="Google Shape;18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/>
        </p:nvSpPr>
        <p:spPr>
          <a:xfrm>
            <a:off x="800100" y="1600200"/>
            <a:ext cx="7543800" cy="3786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table shows a relationship between the number of tennis balls that fit into a given number of cans.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Add Point tool to plot the coordinate pairs on the graph.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4"/>
          <p:cNvPicPr preferRelativeResize="0"/>
          <p:nvPr/>
        </p:nvPicPr>
        <p:blipFill rotWithShape="1">
          <a:blip r:embed="rId3">
            <a:alphaModFix/>
          </a:blip>
          <a:srcRect b="28330" l="50000" r="38865" t="58334"/>
          <a:stretch/>
        </p:blipFill>
        <p:spPr>
          <a:xfrm>
            <a:off x="3390900" y="2514600"/>
            <a:ext cx="2362200" cy="1768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97" name="Google Shape;197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199" name="Google Shape;19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/>
        </p:nvSpPr>
        <p:spPr>
          <a:xfrm>
            <a:off x="838200" y="1676400"/>
            <a:ext cx="696753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correctly plots all coordinate pairs on the graph.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" name="Google Shape;206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7" name="Google Shape;207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/>
        </p:nvSpPr>
        <p:spPr>
          <a:xfrm>
            <a:off x="800100" y="1600200"/>
            <a:ext cx="754380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make popcorn, a movie theater uses 9 tablespoons of oil for each cup of popcorn kernels.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this information, complete the table for the missing amounts of oil and popcorn kernels.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16" name="Google Shape;21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18" name="Google Shape;21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57375" y="3733800"/>
            <a:ext cx="54578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"/>
          <p:cNvSpPr txBox="1"/>
          <p:nvPr/>
        </p:nvSpPr>
        <p:spPr>
          <a:xfrm>
            <a:off x="685800" y="1752600"/>
            <a:ext cx="7772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correct missing values in the 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2, 36, 81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27" name="Google Shape;227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/>
        </p:nvSpPr>
        <p:spPr>
          <a:xfrm>
            <a:off x="914400" y="1905000"/>
            <a:ext cx="76200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Carl types 180 words in 2 minutes.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number of words Carl types in 5 minutes at this rate.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36" name="Google Shape;23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38" name="Google Shape;23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/>
        </p:nvSpPr>
        <p:spPr>
          <a:xfrm>
            <a:off x="685800" y="1752600"/>
            <a:ext cx="77724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correct numeric value.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5" name="Google Shape;245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46" name="Google Shape;246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/>
        </p:nvSpPr>
        <p:spPr>
          <a:xfrm>
            <a:off x="685800" y="1746250"/>
            <a:ext cx="82296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student is presented with a part and a percent.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unknown value that makes this statement true: 30% of         is 60.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0"/>
          <p:cNvSpPr txBox="1"/>
          <p:nvPr/>
        </p:nvSpPr>
        <p:spPr>
          <a:xfrm>
            <a:off x="2670175" y="3124200"/>
            <a:ext cx="530225" cy="27463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3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56" name="Google Shape;256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3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58" name="Google Shape;25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"/>
          <p:cNvSpPr txBox="1"/>
          <p:nvPr/>
        </p:nvSpPr>
        <p:spPr>
          <a:xfrm>
            <a:off x="762000" y="1676400"/>
            <a:ext cx="7696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numeric value representing the total amount.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3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66" name="Google Shape;266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/>
        </p:nvSpPr>
        <p:spPr>
          <a:xfrm>
            <a:off x="685800" y="1600200"/>
            <a:ext cx="7696200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Janet correctly answers 45 questions on her science test. There are 50 questions on the test.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percent of the questions Janet answers incorrectly.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unknown value that makes this statement true: 30 is          % of 50.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2"/>
          <p:cNvSpPr txBox="1"/>
          <p:nvPr/>
        </p:nvSpPr>
        <p:spPr>
          <a:xfrm>
            <a:off x="4575175" y="4683125"/>
            <a:ext cx="530225" cy="27463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32"/>
          <p:cNvGrpSpPr/>
          <p:nvPr/>
        </p:nvGrpSpPr>
        <p:grpSpPr>
          <a:xfrm>
            <a:off x="7259637" y="-30162"/>
            <a:ext cx="1963737" cy="1176337"/>
            <a:chOff x="7259637" y="-30162"/>
            <a:chExt cx="1963737" cy="1176337"/>
          </a:xfrm>
        </p:grpSpPr>
        <p:pic>
          <p:nvPicPr>
            <p:cNvPr id="275" name="Google Shape;275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63737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3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#10 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77" name="Google Shape;27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 txBox="1"/>
          <p:nvPr/>
        </p:nvSpPr>
        <p:spPr>
          <a:xfrm>
            <a:off x="914400" y="1417637"/>
            <a:ext cx="7620000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enters the correct numeric value representing the percent and 0.90 is not an acceptable answer. Percent symbol (%) is not required for a correct response.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1: 90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2: 60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3" name="Google Shape;283;p33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284" name="Google Shape;284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3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#10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34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291" name="Google Shape;291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34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293" name="Google Shape;29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4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 school with 200 students, 45% are males. Select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expressions that demonstrate a correct method to calculate the total number of male students. 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00" y="2743200"/>
            <a:ext cx="2473325" cy="348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 txBox="1"/>
          <p:nvPr/>
        </p:nvSpPr>
        <p:spPr>
          <a:xfrm>
            <a:off x="838200" y="1417637"/>
            <a:ext cx="76962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 selects all the correct mathematical expressions.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Answers: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and C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p35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02" name="Google Shape;302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3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36"/>
          <p:cNvGrpSpPr/>
          <p:nvPr/>
        </p:nvGrpSpPr>
        <p:grpSpPr>
          <a:xfrm>
            <a:off x="6954837" y="-30162"/>
            <a:ext cx="2244725" cy="1176337"/>
            <a:chOff x="6954837" y="-30162"/>
            <a:chExt cx="2244725" cy="1176337"/>
          </a:xfrm>
        </p:grpSpPr>
        <p:pic>
          <p:nvPicPr>
            <p:cNvPr id="309" name="Google Shape;309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54837" y="-30162"/>
              <a:ext cx="22447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6"/>
            <p:cNvSpPr txBox="1"/>
            <p:nvPr/>
          </p:nvSpPr>
          <p:spPr>
            <a:xfrm>
              <a:off x="7239000" y="0"/>
              <a:ext cx="19050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:\Users\Shannon\AppData\Local\Microsoft\Windows\INetCache\IE\CL72NDSD\MC900433884[1].png" id="311" name="Google Shape;31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237" y="136525"/>
            <a:ext cx="6397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6"/>
          <p:cNvSpPr txBox="1"/>
          <p:nvPr>
            <p:ph idx="1" type="body"/>
          </p:nvPr>
        </p:nvSpPr>
        <p:spPr>
          <a:xfrm>
            <a:off x="457200" y="1295400"/>
            <a:ext cx="8229600" cy="4830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Aaron needs 24 inches of copper wire for an experiment. The wire is sold by the centimeter.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Given that 1 inch = 2.54 centimeters, how many </a:t>
            </a: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centimeters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wire does Aaron need?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7"/>
          <p:cNvSpPr txBox="1"/>
          <p:nvPr/>
        </p:nvSpPr>
        <p:spPr>
          <a:xfrm>
            <a:off x="838200" y="1417637"/>
            <a:ext cx="76962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Students enters the correct numeric value for the converted unit of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60.96 (accept 61 because of the real-world context.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p37"/>
          <p:cNvGrpSpPr/>
          <p:nvPr/>
        </p:nvGrpSpPr>
        <p:grpSpPr>
          <a:xfrm>
            <a:off x="6345237" y="-30162"/>
            <a:ext cx="2981325" cy="1116012"/>
            <a:chOff x="6345237" y="-30162"/>
            <a:chExt cx="2981325" cy="1116012"/>
          </a:xfrm>
        </p:grpSpPr>
        <p:pic>
          <p:nvPicPr>
            <p:cNvPr id="319" name="Google Shape;319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981325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3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