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BBCEE90-0594-462D-BC42-A862FABBE545}">
  <a:tblStyle styleId="{8BBCEE90-0594-462D-BC42-A862FABBE54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2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/>
        </p:nvSpPr>
        <p:spPr>
          <a:xfrm>
            <a:off x="2438400" y="4343400"/>
            <a:ext cx="4374754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Problem Solving</a:t>
            </a:r>
            <a:endParaRPr b="1" i="0" sz="4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19906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2999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685799" y="21685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2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609600" y="1981200"/>
            <a:ext cx="7696200" cy="182808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7329" l="-1582" r="-55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/>
          <p:nvPr/>
        </p:nvSpPr>
        <p:spPr>
          <a:xfrm>
            <a:off x="533400" y="1447800"/>
            <a:ext cx="79954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original price.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160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idx="1" type="body"/>
          </p:nvPr>
        </p:nvSpPr>
        <p:spPr>
          <a:xfrm>
            <a:off x="685800" y="1294065"/>
            <a:ext cx="7772400" cy="23401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 rectangular box is filled with 48 same-sized cubes. Julie opens the top of the box and sees 16 cubes.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Julie closes the top and then opens the right side of the box. How many cubes should she see?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Enter your answer in the response box. 	</a:t>
            </a:r>
            <a:endParaRPr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3160" y="3655950"/>
            <a:ext cx="4297680" cy="259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/>
          <p:nvPr/>
        </p:nvSpPr>
        <p:spPr>
          <a:xfrm>
            <a:off x="502313" y="1371600"/>
            <a:ext cx="83820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provides the correct number of cubes for the right side of the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	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300117" y="1287073"/>
            <a:ext cx="84582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Use the Connect Line tool to draw a rectangle with area 1575 square units and one side with length 45 units.</a:t>
            </a:r>
            <a:endParaRPr sz="2800"/>
          </a:p>
        </p:txBody>
      </p:sp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432587"/>
            <a:ext cx="4114800" cy="351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 rotWithShape="1">
          <a:blip r:embed="rId4">
            <a:alphaModFix/>
          </a:blip>
          <a:srcRect b="35000" l="48611" r="37500" t="53889"/>
          <a:stretch/>
        </p:blipFill>
        <p:spPr>
          <a:xfrm>
            <a:off x="4953000" y="3502293"/>
            <a:ext cx="27432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/>
          <p:nvPr/>
        </p:nvSpPr>
        <p:spPr>
          <a:xfrm>
            <a:off x="533400" y="1295400"/>
            <a:ext cx="80772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draws a rectangle with correct dimensions.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 by 35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idx="1" type="body"/>
          </p:nvPr>
        </p:nvSpPr>
        <p:spPr>
          <a:xfrm>
            <a:off x="721607" y="1223419"/>
            <a:ext cx="7696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The figure shown was created by joining two rectangular prisms. What is the total volume, in cubic inches, of the figure? Enter your answer in the response box. 	</a:t>
            </a:r>
            <a:endParaRPr/>
          </a:p>
        </p:txBody>
      </p:sp>
      <p:pic>
        <p:nvPicPr>
          <p:cNvPr id="146" name="Google Shape;14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8027" y="3045552"/>
            <a:ext cx="4023360" cy="320284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/>
          <p:nvPr/>
        </p:nvSpPr>
        <p:spPr>
          <a:xfrm>
            <a:off x="457200" y="1524000"/>
            <a:ext cx="80772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total volume of the figure in cubic inches.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168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idx="1" type="body"/>
          </p:nvPr>
        </p:nvSpPr>
        <p:spPr>
          <a:xfrm>
            <a:off x="304800" y="1219200"/>
            <a:ext cx="83820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The four figures shown represent a sequence.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Enter your answer for Figure 5 in the first response box.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Figure 40 in this sequence contains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820 squares. How many squares are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needed to make Figure 41? Enter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your answer for Figure 41 in the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second response box. 	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 b="49499" l="33333" r="41330" t="39791"/>
          <a:stretch/>
        </p:blipFill>
        <p:spPr>
          <a:xfrm>
            <a:off x="990600" y="1676400"/>
            <a:ext cx="4663440" cy="12318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2" name="Google Shape;162;p22"/>
          <p:cNvGraphicFramePr/>
          <p:nvPr/>
        </p:nvGraphicFramePr>
        <p:xfrm>
          <a:off x="5486400" y="382648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{8BBCEE90-0594-462D-BC42-A862FABBE545}</a:tableStyleId>
              </a:tblPr>
              <a:tblGrid>
                <a:gridCol w="883925"/>
                <a:gridCol w="1524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Figure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Number of Squares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2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3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3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6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5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?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3" name="Google Shape;163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/>
          <p:nvPr/>
        </p:nvSpPr>
        <p:spPr>
          <a:xfrm>
            <a:off x="533400" y="1066800"/>
            <a:ext cx="8077200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is able to correctly determine the number of squares in both figures.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(1 point) The student is able to correctly determine the number of squares in one figure, but not both.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15; 861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>
            <p:ph idx="1" type="body"/>
          </p:nvPr>
        </p:nvSpPr>
        <p:spPr>
          <a:xfrm>
            <a:off x="457200" y="1084204"/>
            <a:ext cx="8229599" cy="4630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Shelbi builds a platform with wooden boards. Each board is 100 millimeters wide.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Shelbi places the boards side by side to build the platform.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The platform has a total width of 12 meters. What is the </a:t>
            </a:r>
            <a:r>
              <a:rPr b="1" lang="en-US" sz="2400"/>
              <a:t>fewest </a:t>
            </a:r>
            <a:r>
              <a:rPr lang="en-US" sz="2400"/>
              <a:t>number of boards that Shelbi needs to build the platform?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Enter your answer in the response box. 	</a:t>
            </a:r>
            <a:endParaRPr/>
          </a:p>
        </p:txBody>
      </p:sp>
      <p:pic>
        <p:nvPicPr>
          <p:cNvPr id="177" name="Google Shape;1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1981200"/>
            <a:ext cx="6035040" cy="57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3479" y="3429000"/>
            <a:ext cx="6035040" cy="126067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/>
          <p:nvPr/>
        </p:nvSpPr>
        <p:spPr>
          <a:xfrm>
            <a:off x="685800" y="990600"/>
            <a:ext cx="81534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120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idx="1" type="body"/>
          </p:nvPr>
        </p:nvSpPr>
        <p:spPr>
          <a:xfrm>
            <a:off x="653256" y="1905000"/>
            <a:ext cx="8077200" cy="20353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9907" l="-1506" r="-45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93" name="Google Shape;193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/>
          <p:nvPr/>
        </p:nvSpPr>
        <p:spPr>
          <a:xfrm>
            <a:off x="533400" y="1234857"/>
            <a:ext cx="8077200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is able to determine the maximum number of servings from one bag of food and interpret the remainder as not being enough for another serving.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/>
          <p:nvPr/>
        </p:nvSpPr>
        <p:spPr>
          <a:xfrm>
            <a:off x="838200" y="3352800"/>
            <a:ext cx="304800" cy="60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8"/>
          <p:cNvSpPr txBox="1"/>
          <p:nvPr>
            <p:ph idx="1" type="body"/>
          </p:nvPr>
        </p:nvSpPr>
        <p:spPr>
          <a:xfrm>
            <a:off x="457200" y="1066800"/>
            <a:ext cx="8229600" cy="50593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887" r="-133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/>
          <p:nvPr/>
        </p:nvSpPr>
        <p:spPr>
          <a:xfrm>
            <a:off x="457200" y="990600"/>
            <a:ext cx="83820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most reasonable choice.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>
            <p:ph idx="1" type="body"/>
          </p:nvPr>
        </p:nvSpPr>
        <p:spPr>
          <a:xfrm>
            <a:off x="457200" y="1184593"/>
            <a:ext cx="8305800" cy="19591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Tonya must completely fill a shipping box with as many packages as possible. Each package measures 1 inch by 2 inches by 1 inch. The shipping box she must use measures 4 inches by 8 inches by 4 inches. What is the </a:t>
            </a:r>
            <a:r>
              <a:rPr b="1" lang="en-US" sz="2400"/>
              <a:t>greatest </a:t>
            </a:r>
            <a:r>
              <a:rPr lang="en-US" sz="2400"/>
              <a:t>number of packages that can fit into the shipping box? Enter your answer in the response box. 	</a:t>
            </a:r>
            <a:endParaRPr/>
          </a:p>
        </p:txBody>
      </p:sp>
      <p:pic>
        <p:nvPicPr>
          <p:cNvPr id="222" name="Google Shape;22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60" y="3448507"/>
            <a:ext cx="6126480" cy="272369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/>
          <p:nvPr/>
        </p:nvSpPr>
        <p:spPr>
          <a:xfrm>
            <a:off x="533400" y="990600"/>
            <a:ext cx="80772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number of packages that can fit into the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64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/>
          <p:nvPr>
            <p:ph idx="1" type="body"/>
          </p:nvPr>
        </p:nvSpPr>
        <p:spPr>
          <a:xfrm>
            <a:off x="685800" y="1012686"/>
            <a:ext cx="7620000" cy="546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Mia is traveling along a road toward Clarksburg and sees the following sign.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A gas station is located halfway between Weston and Clarksburg as shown on this diagram.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How many miles is it from Weston to Clarksburg?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Enter your answer in the first response box.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How many miles is it from the sign to the gas station?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Enter your answer in the second response box. 	</a:t>
            </a:r>
            <a:endParaRPr/>
          </a:p>
        </p:txBody>
      </p:sp>
      <p:pic>
        <p:nvPicPr>
          <p:cNvPr id="237" name="Google Shape;23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5360" y="3652319"/>
            <a:ext cx="6035040" cy="897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2"/>
          <p:cNvPicPr preferRelativeResize="0"/>
          <p:nvPr/>
        </p:nvPicPr>
        <p:blipFill rotWithShape="1">
          <a:blip r:embed="rId4">
            <a:alphaModFix/>
          </a:blip>
          <a:srcRect b="49343" l="31924" r="52574" t="41903"/>
          <a:stretch/>
        </p:blipFill>
        <p:spPr>
          <a:xfrm>
            <a:off x="3200400" y="1602909"/>
            <a:ext cx="25908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/>
          <p:nvPr/>
        </p:nvSpPr>
        <p:spPr>
          <a:xfrm>
            <a:off x="381000" y="990600"/>
            <a:ext cx="83820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enters the correct distances for each question.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only one correct distance.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or 20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-1774" t="-282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53" name="Google Shape;253;p3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enters a value in the correct range.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Any number from 150 to 225, inclusive.</a:t>
            </a:r>
            <a:endParaRPr b="1" sz="2800"/>
          </a:p>
        </p:txBody>
      </p:sp>
      <p:sp>
        <p:nvSpPr>
          <p:cNvPr id="260" name="Google Shape;260;p3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960" r="0" t="-80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67" name="Google Shape;267;p3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1599" y="2971800"/>
            <a:ext cx="511492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selects the correct option.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D</a:t>
            </a:r>
            <a:endParaRPr b="1" sz="2800"/>
          </a:p>
        </p:txBody>
      </p:sp>
      <p:sp>
        <p:nvSpPr>
          <p:cNvPr id="275" name="Google Shape;275;p3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#12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82" name="Google Shape;282;p3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3050" y="3962400"/>
            <a:ext cx="5772150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0" t="-121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90" name="Google Shape;290;p3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#13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 txBox="1"/>
          <p:nvPr>
            <p:ph idx="1" type="body"/>
          </p:nvPr>
        </p:nvSpPr>
        <p:spPr>
          <a:xfrm>
            <a:off x="457200" y="9906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Scott is buying water bottles and apples for his soccer team. The cost of buying packs of water bottles and bags of apples is shown in the table.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What is the </a:t>
            </a:r>
            <a:r>
              <a:rPr b="1" lang="en-US" sz="2800"/>
              <a:t>least</a:t>
            </a:r>
            <a:r>
              <a:rPr lang="en-US" sz="2800"/>
              <a:t> amount of money that he can spend on whole packs of water bottles and bags of apples so that all 18 players on his team can have both a bottle of water and an apple?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Enter your answer, in dollars, in the response box. </a:t>
            </a:r>
            <a:endParaRPr sz="2800"/>
          </a:p>
        </p:txBody>
      </p:sp>
      <p:sp>
        <p:nvSpPr>
          <p:cNvPr id="297" name="Google Shape;297;p4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00" y="2514600"/>
            <a:ext cx="4616431" cy="954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enters the correct minimum cost.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$27.20</a:t>
            </a:r>
            <a:endParaRPr b="1" sz="2800"/>
          </a:p>
        </p:txBody>
      </p:sp>
      <p:sp>
        <p:nvSpPr>
          <p:cNvPr id="305" name="Google Shape;305;p4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#14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2"/>
          <p:cNvSpPr txBox="1"/>
          <p:nvPr>
            <p:ph idx="1" type="body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Six students ran a race. The graph shows the ages and times of the six students.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What was Petra’s time in seconds?</a:t>
            </a:r>
            <a:endParaRPr sz="2800"/>
          </a:p>
        </p:txBody>
      </p:sp>
      <p:sp>
        <p:nvSpPr>
          <p:cNvPr id="312" name="Google Shape;312;p4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0" y="1839284"/>
            <a:ext cx="4267200" cy="4256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The student correctly identifies Petra’s time.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Note: Accept a tolerance of +/- 0.2 seconds.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14.8</a:t>
            </a:r>
            <a:endParaRPr b="1" sz="2800"/>
          </a:p>
        </p:txBody>
      </p:sp>
      <p:sp>
        <p:nvSpPr>
          <p:cNvPr id="320" name="Google Shape;320;p4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#15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