
<file path=[Content_Types].xml><?xml version="1.0" encoding="utf-8"?>
<Types xmlns="http://schemas.openxmlformats.org/package/2006/content-types">
  <Default ContentType="application/xml" Extension="xml"/>
  <Default ContentType="image/png" Extension="png"/>
  <Default ContentType="application/vnd.openxmlformats-package.relationships+xml" Extension="rels"/>
  <Override ContentType="application/vnd.openxmlformats-officedocument.presentationml.notesSlide+xml" PartName="/ppt/notesSlides/notesSlide18.xml"/>
  <Override ContentType="application/vnd.openxmlformats-officedocument.presentationml.notesSlide+xml" PartName="/ppt/notesSlides/notesSlide6.xml"/>
  <Override ContentType="application/vnd.openxmlformats-officedocument.presentationml.notesSlide+xml" PartName="/ppt/notesSlides/notesSlide13.xml"/>
  <Override ContentType="application/vnd.openxmlformats-officedocument.presentationml.notesSlide+xml" PartName="/ppt/notesSlides/notesSlide1.xml"/>
  <Override ContentType="application/vnd.openxmlformats-officedocument.presentationml.notesSlide+xml" PartName="/ppt/notesSlides/notesSlide3.xml"/>
  <Override ContentType="application/vnd.openxmlformats-officedocument.presentationml.notesSlide+xml" PartName="/ppt/notesSlides/notesSlide22.xml"/>
  <Override ContentType="application/vnd.openxmlformats-officedocument.presentationml.notesSlide+xml" PartName="/ppt/notesSlides/notesSlide9.xml"/>
  <Override ContentType="application/vnd.openxmlformats-officedocument.presentationml.notesSlide+xml" PartName="/ppt/notesSlides/notesSlide15.xml"/>
  <Override ContentType="application/vnd.openxmlformats-officedocument.presentationml.notesSlide+xml" PartName="/ppt/notesSlides/notesSlide7.xml"/>
  <Override ContentType="application/vnd.openxmlformats-officedocument.presentationml.notesSlide+xml" PartName="/ppt/notesSlides/notesSlide11.xml"/>
  <Override ContentType="application/vnd.openxmlformats-officedocument.presentationml.notesSlide+xml" PartName="/ppt/notesSlides/notesSlide5.xml"/>
  <Override ContentType="application/vnd.openxmlformats-officedocument.presentationml.notesSlide+xml" PartName="/ppt/notesSlides/notesSlide12.xml"/>
  <Override ContentType="application/vnd.openxmlformats-officedocument.presentationml.notesSlide+xml" PartName="/ppt/notesSlides/notesSlide20.xml"/>
  <Override ContentType="application/vnd.openxmlformats-officedocument.presentationml.notesSlide+xml" PartName="/ppt/notesSlides/notesSlide17.xml"/>
  <Override ContentType="application/vnd.openxmlformats-officedocument.presentationml.notesSlide+xml" PartName="/ppt/notesSlides/notesSlide19.xml"/>
  <Override ContentType="application/vnd.openxmlformats-officedocument.presentationml.notesSlide+xml" PartName="/ppt/notesSlides/notesSlide16.xml"/>
  <Override ContentType="application/vnd.openxmlformats-officedocument.presentationml.notesSlide+xml" PartName="/ppt/notesSlides/notesSlide21.xml"/>
  <Override ContentType="application/vnd.openxmlformats-officedocument.presentationml.notesSlide+xml" PartName="/ppt/notesSlides/notesSlide8.xml"/>
  <Override ContentType="application/vnd.openxmlformats-officedocument.presentationml.notesSlide+xml" PartName="/ppt/notesSlides/notesSlide14.xml"/>
  <Override ContentType="application/vnd.openxmlformats-officedocument.presentationml.notesSlide+xml" PartName="/ppt/notesSlides/notesSlide23.xml"/>
  <Override ContentType="application/vnd.openxmlformats-officedocument.presentationml.notesSlide+xml" PartName="/ppt/notesSlides/notesSlide2.xml"/>
  <Override ContentType="application/vnd.openxmlformats-officedocument.presentationml.notesSlide+xml" PartName="/ppt/notesSlides/notesSlide4.xml"/>
  <Override ContentType="application/vnd.openxmlformats-officedocument.presentationml.notesSlide+xml" PartName="/ppt/notesSlides/notesSlide10.xml"/>
  <Override ContentType="application/vnd.openxmlformats-officedocument.presentationml.tableStyles+xml" PartName="/ppt/tableStyles.xml"/>
  <Override ContentType="application/vnd.openxmlformats-officedocument.presentationml.slideLayout+xml" PartName="/ppt/slideLayouts/slideLayout3.xml"/>
  <Override ContentType="application/vnd.openxmlformats-officedocument.presentationml.slideLayout+xml" PartName="/ppt/slideLayouts/slideLayout4.xml"/>
  <Override ContentType="application/vnd.openxmlformats-officedocument.presentationml.slideLayout+xml" PartName="/ppt/slideLayouts/slideLayout5.xml"/>
  <Override ContentType="application/vnd.openxmlformats-officedocument.presentationml.slideLayout+xml" PartName="/ppt/slideLayouts/slideLayout2.xml"/>
  <Override ContentType="application/vnd.openxmlformats-officedocument.presentationml.slideLayout+xml" PartName="/ppt/slideLayouts/slideLayout11.xml"/>
  <Override ContentType="application/vnd.openxmlformats-officedocument.presentationml.slideLayout+xml" PartName="/ppt/slideLayouts/slideLayout1.xml"/>
  <Override ContentType="application/vnd.openxmlformats-officedocument.presentationml.slideLayout+xml" PartName="/ppt/slideLayouts/slideLayout10.xml"/>
  <Override ContentType="application/vnd.openxmlformats-officedocument.presentationml.slideLayout+xml" PartName="/ppt/slideLayouts/slideLayout7.xml"/>
  <Override ContentType="application/vnd.openxmlformats-officedocument.presentationml.slideLayout+xml" PartName="/ppt/slideLayouts/slideLayout6.xml"/>
  <Override ContentType="application/vnd.openxmlformats-officedocument.presentationml.slideLayout+xml" PartName="/ppt/slideLayouts/slideLayout8.xml"/>
  <Override ContentType="application/vnd.openxmlformats-officedocument.presentationml.slideLayout+xml" PartName="/ppt/slideLayouts/slideLayout9.xml"/>
  <Override ContentType="application/vnd.openxmlformats-officedocument.presentationml.slideMaster+xml" PartName="/ppt/slideMasters/slideMaster1.xml"/>
  <Override ContentType="application/vnd.openxmlformats-officedocument.presentationml.slide+xml" PartName="/ppt/slides/slide4.xml"/>
  <Override ContentType="application/vnd.openxmlformats-officedocument.presentationml.slide+xml" PartName="/ppt/slides/slide18.xml"/>
  <Override ContentType="application/vnd.openxmlformats-officedocument.presentationml.slide+xml" PartName="/ppt/slides/slide11.xml"/>
  <Override ContentType="application/vnd.openxmlformats-officedocument.presentationml.slide+xml" PartName="/ppt/slides/slide22.xml"/>
  <Override ContentType="application/vnd.openxmlformats-officedocument.presentationml.slide+xml" PartName="/ppt/slides/slide1.xml"/>
  <Override ContentType="application/vnd.openxmlformats-officedocument.presentationml.slide+xml" PartName="/ppt/slides/slide19.xml"/>
  <Override ContentType="application/vnd.openxmlformats-officedocument.presentationml.slide+xml" PartName="/ppt/slides/slide3.xml"/>
  <Override ContentType="application/vnd.openxmlformats-officedocument.presentationml.slide+xml" PartName="/ppt/slides/slide9.xml"/>
  <Override ContentType="application/vnd.openxmlformats-officedocument.presentationml.slide+xml" PartName="/ppt/slides/slide13.xml"/>
  <Override ContentType="application/vnd.openxmlformats-officedocument.presentationml.slide+xml" PartName="/ppt/slides/slide5.xml"/>
  <Override ContentType="application/vnd.openxmlformats-officedocument.presentationml.slide+xml" PartName="/ppt/slides/slide7.xml"/>
  <Override ContentType="application/vnd.openxmlformats-officedocument.presentationml.slide+xml" PartName="/ppt/slides/slide15.xml"/>
  <Override ContentType="application/vnd.openxmlformats-officedocument.presentationml.slide+xml" PartName="/ppt/slides/slide12.xml"/>
  <Override ContentType="application/vnd.openxmlformats-officedocument.presentationml.slide+xml" PartName="/ppt/slides/slide17.xml"/>
  <Override ContentType="application/vnd.openxmlformats-officedocument.presentationml.slide+xml" PartName="/ppt/slides/slide23.xml"/>
  <Override ContentType="application/vnd.openxmlformats-officedocument.presentationml.slide+xml" PartName="/ppt/slides/slide20.xml"/>
  <Override ContentType="application/vnd.openxmlformats-officedocument.presentationml.slide+xml" PartName="/ppt/slides/slide21.xml"/>
  <Override ContentType="application/vnd.openxmlformats-officedocument.presentationml.slide+xml" PartName="/ppt/slides/slide10.xml"/>
  <Override ContentType="application/vnd.openxmlformats-officedocument.presentationml.slide+xml" PartName="/ppt/slides/slide2.xml"/>
  <Override ContentType="application/vnd.openxmlformats-officedocument.presentationml.slide+xml" PartName="/ppt/slides/slide6.xml"/>
  <Override ContentType="application/vnd.openxmlformats-officedocument.presentationml.slide+xml" PartName="/ppt/slides/slide16.xml"/>
  <Override ContentType="application/vnd.openxmlformats-officedocument.presentationml.slide+xml" PartName="/ppt/slides/slide8.xml"/>
  <Override ContentType="application/vnd.openxmlformats-officedocument.presentationml.slide+xml" PartName="/ppt/slides/slide14.xml"/>
  <Override ContentType="application/vnd.openxmlformats-officedocument.presentationml.notesMaster+xml" PartName="/ppt/notesMasters/notesMaster1.xml"/>
  <Override ContentType="application/vnd.openxmlformats-officedocument.presentationml.presentation.main+xml" PartName="/ppt/presentation.xml"/>
  <Override ContentType="application/vnd.openxmlformats-officedocument.presentationml.presProps+xml" PartName="/ppt/presProps.xml"/>
  <Override ContentType="application/vnd.openxmlformats-officedocument.theme+xml" PartName="/ppt/theme/theme1.xml"/>
  <Override ContentType="application/vnd.openxmlformats-officedocument.theme+xml" PartName="/ppt/theme/theme2.xml"/>
  <Override ContentType="application/vnd.openxmlformats-officedocument.presentationml.viewProps+xml" PartName="/ppt/viewProps.xml"/>
</Types>
</file>

<file path=_rels/.rels><?xml version="1.0" encoding="UTF-8" standalone="yes"?><Relationships xmlns="http://schemas.openxmlformats.org/package/2006/relationships"><Relationship Id="rId1" Type="http://schemas.openxmlformats.org/officeDocument/2006/relationships/officeDocument" Target="ppt/presentation.xml"/></Relationships>
</file>

<file path=ppt/presentation.xml><?xml version="1.0" encoding="utf-8"?>
<p:presentation xmlns:a="http://schemas.openxmlformats.org/drawingml/2006/main" xmlns:r="http://schemas.openxmlformats.org/officeDocument/2006/relationships" xmlns:mc="http://schemas.openxmlformats.org/markup-compatibility/2006" xmlns:mv="urn:schemas-microsoft-com:mac:vml" xmlns:p="http://schemas.openxmlformats.org/presentationml/2006/main" xmlns:c="http://schemas.openxmlformats.org/drawingml/2006/chart" xmlns:dgm="http://schemas.openxmlformats.org/drawingml/2006/diagram" xmlns:o="urn:schemas-microsoft-com:office:office" xmlns:v="urn:schemas-microsoft-com:vml" xmlns:pvml="urn:schemas-microsoft-com:office:powerpoint" xmlns:com="http://schemas.openxmlformats.org/drawingml/2006/compatibility" xmlns:p14="http://schemas.microsoft.com/office/powerpoint/2010/main" xmlns:p15="http://schemas.microsoft.com/office/powerpoint/2012/main" xmlns:ahyp="http://schemas.microsoft.com/office/drawing/2018/hyperlinkcolor" autoCompressPictures="0" strictFirstAndLastChars="0" saveSubsetFonts="1">
  <p:sldMasterIdLst>
    <p:sldMasterId id="2147483659" r:id="rId5"/>
  </p:sldMasterIdLst>
  <p:notesMasterIdLst>
    <p:notesMasterId r:id="rId6"/>
  </p:notesMasterIdLst>
  <p:sldIdLst>
    <p:sldId id="256" r:id="rId7"/>
    <p:sldId id="257" r:id="rId8"/>
    <p:sldId id="258" r:id="rId9"/>
    <p:sldId id="259" r:id="rId10"/>
    <p:sldId id="260" r:id="rId11"/>
    <p:sldId id="261" r:id="rId12"/>
    <p:sldId id="262" r:id="rId13"/>
    <p:sldId id="263" r:id="rId14"/>
    <p:sldId id="264" r:id="rId15"/>
    <p:sldId id="265" r:id="rId16"/>
    <p:sldId id="266" r:id="rId17"/>
    <p:sldId id="267" r:id="rId18"/>
    <p:sldId id="268" r:id="rId19"/>
    <p:sldId id="269" r:id="rId20"/>
    <p:sldId id="270" r:id="rId21"/>
    <p:sldId id="271" r:id="rId22"/>
    <p:sldId id="272" r:id="rId23"/>
    <p:sldId id="273" r:id="rId24"/>
    <p:sldId id="274" r:id="rId25"/>
    <p:sldId id="275" r:id="rId26"/>
    <p:sldId id="276" r:id="rId27"/>
    <p:sldId id="277" r:id="rId28"/>
    <p:sldId id="278" r:id="rId29"/>
  </p:sldIdLst>
  <p:sldSz cy="6858000" cx="9144000"/>
  <p:notesSz cx="6858000" cy="9144000"/>
  <p:defaultTextStyle>
    <a:defPPr lvl="0" marR="0" rtl="0" algn="l">
      <a:lnSpc>
        <a:spcPct val="100000"/>
      </a:lnSpc>
      <a:spcBef>
        <a:spcPts val="0"/>
      </a:spcBef>
      <a:spcAft>
        <a:spcPts val="0"/>
      </a:spcAft>
    </a:defPPr>
    <a:lvl1pPr lvl="0" marR="0" rtl="0" algn="l">
      <a:lnSpc>
        <a:spcPct val="100000"/>
      </a:lnSpc>
      <a:spcBef>
        <a:spcPts val="0"/>
      </a:spcBef>
      <a:spcAft>
        <a:spcPts val="0"/>
      </a:spcAft>
      <a:buClr>
        <a:srgbClr val="000000"/>
      </a:buClr>
      <a:buFont typeface="Arial"/>
      <a:defRPr b="0" i="0" sz="1400" u="none" cap="none" strike="noStrike">
        <a:solidFill>
          <a:srgbClr val="000000"/>
        </a:solidFill>
        <a:latin typeface="Arial"/>
        <a:ea typeface="Arial"/>
        <a:cs typeface="Arial"/>
        <a:sym typeface="Arial"/>
      </a:defRPr>
    </a:lvl1pPr>
    <a:lvl2pPr lvl="1" marR="0" rtl="0" algn="l">
      <a:lnSpc>
        <a:spcPct val="100000"/>
      </a:lnSpc>
      <a:spcBef>
        <a:spcPts val="0"/>
      </a:spcBef>
      <a:spcAft>
        <a:spcPts val="0"/>
      </a:spcAft>
      <a:buClr>
        <a:srgbClr val="000000"/>
      </a:buClr>
      <a:buFont typeface="Arial"/>
      <a:defRPr b="0" i="0" sz="1400" u="none" cap="none" strike="noStrike">
        <a:solidFill>
          <a:srgbClr val="000000"/>
        </a:solidFill>
        <a:latin typeface="Arial"/>
        <a:ea typeface="Arial"/>
        <a:cs typeface="Arial"/>
        <a:sym typeface="Arial"/>
      </a:defRPr>
    </a:lvl2pPr>
    <a:lvl3pPr lvl="2" marR="0" rtl="0" algn="l">
      <a:lnSpc>
        <a:spcPct val="100000"/>
      </a:lnSpc>
      <a:spcBef>
        <a:spcPts val="0"/>
      </a:spcBef>
      <a:spcAft>
        <a:spcPts val="0"/>
      </a:spcAft>
      <a:buClr>
        <a:srgbClr val="000000"/>
      </a:buClr>
      <a:buFont typeface="Arial"/>
      <a:defRPr b="0" i="0" sz="1400" u="none" cap="none" strike="noStrike">
        <a:solidFill>
          <a:srgbClr val="000000"/>
        </a:solidFill>
        <a:latin typeface="Arial"/>
        <a:ea typeface="Arial"/>
        <a:cs typeface="Arial"/>
        <a:sym typeface="Arial"/>
      </a:defRPr>
    </a:lvl3pPr>
    <a:lvl4pPr lvl="3" marR="0" rtl="0" algn="l">
      <a:lnSpc>
        <a:spcPct val="100000"/>
      </a:lnSpc>
      <a:spcBef>
        <a:spcPts val="0"/>
      </a:spcBef>
      <a:spcAft>
        <a:spcPts val="0"/>
      </a:spcAft>
      <a:buClr>
        <a:srgbClr val="000000"/>
      </a:buClr>
      <a:buFont typeface="Arial"/>
      <a:defRPr b="0" i="0" sz="1400" u="none" cap="none" strike="noStrike">
        <a:solidFill>
          <a:srgbClr val="000000"/>
        </a:solidFill>
        <a:latin typeface="Arial"/>
        <a:ea typeface="Arial"/>
        <a:cs typeface="Arial"/>
        <a:sym typeface="Arial"/>
      </a:defRPr>
    </a:lvl4pPr>
    <a:lvl5pPr lvl="4" marR="0" rtl="0" algn="l">
      <a:lnSpc>
        <a:spcPct val="100000"/>
      </a:lnSpc>
      <a:spcBef>
        <a:spcPts val="0"/>
      </a:spcBef>
      <a:spcAft>
        <a:spcPts val="0"/>
      </a:spcAft>
      <a:buClr>
        <a:srgbClr val="000000"/>
      </a:buClr>
      <a:buFont typeface="Arial"/>
      <a:defRPr b="0" i="0" sz="1400" u="none" cap="none" strike="noStrike">
        <a:solidFill>
          <a:srgbClr val="000000"/>
        </a:solidFill>
        <a:latin typeface="Arial"/>
        <a:ea typeface="Arial"/>
        <a:cs typeface="Arial"/>
        <a:sym typeface="Arial"/>
      </a:defRPr>
    </a:lvl5pPr>
    <a:lvl6pPr lvl="5" marR="0" rtl="0" algn="l">
      <a:lnSpc>
        <a:spcPct val="100000"/>
      </a:lnSpc>
      <a:spcBef>
        <a:spcPts val="0"/>
      </a:spcBef>
      <a:spcAft>
        <a:spcPts val="0"/>
      </a:spcAft>
      <a:buClr>
        <a:srgbClr val="000000"/>
      </a:buClr>
      <a:buFont typeface="Arial"/>
      <a:defRPr b="0" i="0" sz="1400" u="none" cap="none" strike="noStrike">
        <a:solidFill>
          <a:srgbClr val="000000"/>
        </a:solidFill>
        <a:latin typeface="Arial"/>
        <a:ea typeface="Arial"/>
        <a:cs typeface="Arial"/>
        <a:sym typeface="Arial"/>
      </a:defRPr>
    </a:lvl6pPr>
    <a:lvl7pPr lvl="6" marR="0" rtl="0" algn="l">
      <a:lnSpc>
        <a:spcPct val="100000"/>
      </a:lnSpc>
      <a:spcBef>
        <a:spcPts val="0"/>
      </a:spcBef>
      <a:spcAft>
        <a:spcPts val="0"/>
      </a:spcAft>
      <a:buClr>
        <a:srgbClr val="000000"/>
      </a:buClr>
      <a:buFont typeface="Arial"/>
      <a:defRPr b="0" i="0" sz="1400" u="none" cap="none" strike="noStrike">
        <a:solidFill>
          <a:srgbClr val="000000"/>
        </a:solidFill>
        <a:latin typeface="Arial"/>
        <a:ea typeface="Arial"/>
        <a:cs typeface="Arial"/>
        <a:sym typeface="Arial"/>
      </a:defRPr>
    </a:lvl7pPr>
    <a:lvl8pPr lvl="7" marR="0" rtl="0" algn="l">
      <a:lnSpc>
        <a:spcPct val="100000"/>
      </a:lnSpc>
      <a:spcBef>
        <a:spcPts val="0"/>
      </a:spcBef>
      <a:spcAft>
        <a:spcPts val="0"/>
      </a:spcAft>
      <a:buClr>
        <a:srgbClr val="000000"/>
      </a:buClr>
      <a:buFont typeface="Arial"/>
      <a:defRPr b="0" i="0" sz="1400" u="none" cap="none" strike="noStrike">
        <a:solidFill>
          <a:srgbClr val="000000"/>
        </a:solidFill>
        <a:latin typeface="Arial"/>
        <a:ea typeface="Arial"/>
        <a:cs typeface="Arial"/>
        <a:sym typeface="Arial"/>
      </a:defRPr>
    </a:lvl8pPr>
    <a:lvl9pPr lvl="8" marR="0" rtl="0" algn="l">
      <a:lnSpc>
        <a:spcPct val="100000"/>
      </a:lnSpc>
      <a:spcBef>
        <a:spcPts val="0"/>
      </a:spcBef>
      <a:spcAft>
        <a:spcPts val="0"/>
      </a:spcAft>
      <a:buClr>
        <a:srgbClr val="000000"/>
      </a:buClr>
      <a:buFont typeface="Arial"/>
      <a:defRPr b="0" i="0" sz="1400" u="none" cap="none" strike="noStrike">
        <a:solidFill>
          <a:srgbClr val="000000"/>
        </a:solidFill>
        <a:latin typeface="Arial"/>
        <a:ea typeface="Arial"/>
        <a:cs typeface="Arial"/>
        <a:sym typeface="Arial"/>
      </a:defRPr>
    </a:lvl9pPr>
  </p:defaultTextStyle>
  <p:extLst>
    <p:ext uri="{EFAFB233-063F-42B5-8137-9DF3F51BA10A}">
      <p15:sldGuideLst>
        <p15:guide id="1" orient="horz" pos="2160">
          <p15:clr>
            <a:srgbClr val="000000"/>
          </p15:clr>
        </p15:guide>
        <p15:guide id="2" pos="2880">
          <p15:clr>
            <a:srgbClr val="000000"/>
          </p15:clr>
        </p15:guide>
      </p15:sldGuideLst>
    </p:ext>
  </p:extLst>
</p:presentation>
</file>

<file path=ppt/presProps.xml><?xml version="1.0" encoding="utf-8"?>
<p:presentationPr xmlns:a="http://schemas.openxmlformats.org/drawingml/2006/main" xmlns:r="http://schemas.openxmlformats.org/officeDocument/2006/relationships" xmlns:mc="http://schemas.openxmlformats.org/markup-compatibility/2006" xmlns:mv="urn:schemas-microsoft-com:mac:vml" xmlns:p="http://schemas.openxmlformats.org/presentationml/2006/main" xmlns:c="http://schemas.openxmlformats.org/drawingml/2006/chart" xmlns:dgm="http://schemas.openxmlformats.org/drawingml/2006/diagram" xmlns:o="urn:schemas-microsoft-com:office:office" xmlns:v="urn:schemas-microsoft-com:vml" xmlns:pvml="urn:schemas-microsoft-com:office:powerpoint" xmlns:com="http://schemas.openxmlformats.org/drawingml/2006/compatibility" xmlns:p14="http://schemas.microsoft.com/office/powerpoint/2010/main" xmlns:p15="http://schemas.microsoft.com/office/powerpoint/2012/main" xmlns:ahyp="http://schemas.microsoft.com/office/drawing/2018/hyperlinkcolor"/>
</file>

<file path=ppt/tableStyles.xml><?xml version="1.0" encoding="utf-8"?>
<a:tblStyleLst xmlns:a="http://schemas.openxmlformats.org/drawingml/2006/main" xmlns:r="http://schemas.openxmlformats.org/officeDocument/2006/relationships" def="{8A692C3B-5ED2-43B5-8696-56EAEB19793E}">
  <a:tblStyle styleId="{8A692C3B-5ED2-43B5-8696-56EAEB19793E}" styleName="Table_0">
    <a:wholeTbl>
      <a:tcTxStyle b="off" i="off">
        <a:font>
          <a:latin typeface="Arial"/>
          <a:ea typeface="Arial"/>
          <a:cs typeface="Arial"/>
        </a:font>
        <a:srgbClr val="000000"/>
      </a:tcTxStyle>
    </a:wholeTbl>
    <a:band1H>
      <a:tcTxStyle b="off" i="off"/>
    </a:band1H>
    <a:band2H>
      <a:tcTxStyle b="off" i="off"/>
    </a:band2H>
    <a:band1V>
      <a:tcTxStyle b="off" i="off"/>
    </a:band1V>
    <a:band2V>
      <a:tcTxStyle b="off" i="off"/>
    </a:band2V>
    <a:lastCol>
      <a:tcTxStyle b="off" i="off"/>
    </a:lastCol>
    <a:firstCol>
      <a:tcTxStyle b="off" i="off"/>
    </a:firstCol>
    <a:lastRow>
      <a:tcTxStyle b="off" i="off"/>
    </a:lastRow>
    <a:seCell>
      <a:tcTxStyle b="off" i="off"/>
    </a:seCell>
    <a:swCell>
      <a:tcTxStyle b="off" i="off"/>
    </a:swCell>
    <a:firstRow>
      <a:tcTxStyle b="off" i="off"/>
    </a:firstRow>
    <a:neCell>
      <a:tcTxStyle b="off" i="off"/>
    </a:neCell>
    <a:nwCell>
      <a:tcTxStyle b="off" i="off"/>
    </a:nwCell>
  </a:tblStyle>
</a:tblStyleLst>
</file>

<file path=ppt/viewProps.xml><?xml version="1.0" encoding="utf-8"?>
<p:viewPr xmlns:a="http://schemas.openxmlformats.org/drawingml/2006/main" xmlns:r="http://schemas.openxmlformats.org/officeDocument/2006/relationships" xmlns:mc="http://schemas.openxmlformats.org/markup-compatibility/2006" xmlns:mv="urn:schemas-microsoft-com:mac:vml" xmlns:p="http://schemas.openxmlformats.org/presentationml/2006/main" xmlns:c="http://schemas.openxmlformats.org/drawingml/2006/chart" xmlns:dgm="http://schemas.openxmlformats.org/drawingml/2006/diagram" xmlns:o="urn:schemas-microsoft-com:office:office" xmlns:v="urn:schemas-microsoft-com:vml" xmlns:pvml="urn:schemas-microsoft-com:office:powerpoint" xmlns:com="http://schemas.openxmlformats.org/drawingml/2006/compatibility" xmlns:p14="http://schemas.microsoft.com/office/powerpoint/2010/main" xmlns:p15="http://schemas.microsoft.com/office/powerpoint/2012/main" xmlns:ahyp="http://schemas.microsoft.com/office/drawing/2018/hyperlinkcolor" showComments="0">
  <p:slideViewPr>
    <p:cSldViewPr snapToGrid="0">
      <p:cViewPr varScale="1">
        <p:scale>
          <a:sx n="100" d="100"/>
          <a:sy n="100" d="100"/>
        </p:scale>
        <p:origin x="0" y="0"/>
      </p:cViewPr>
      <p:guideLst>
        <p:guide pos="2160" orient="horz"/>
        <p:guide pos="2880"/>
      </p:guideLst>
    </p:cSldViewPr>
  </p:slideViewPr>
</p:viewPr>
</file>

<file path=ppt/_rels/presentation.xml.rels><?xml version="1.0" encoding="UTF-8" standalone="yes"?><Relationships xmlns="http://schemas.openxmlformats.org/package/2006/relationships"><Relationship Id="rId20" Type="http://schemas.openxmlformats.org/officeDocument/2006/relationships/slide" Target="slides/slide14.xml"/><Relationship Id="rId22" Type="http://schemas.openxmlformats.org/officeDocument/2006/relationships/slide" Target="slides/slide16.xml"/><Relationship Id="rId21" Type="http://schemas.openxmlformats.org/officeDocument/2006/relationships/slide" Target="slides/slide15.xml"/><Relationship Id="rId24" Type="http://schemas.openxmlformats.org/officeDocument/2006/relationships/slide" Target="slides/slide18.xml"/><Relationship Id="rId23" Type="http://schemas.openxmlformats.org/officeDocument/2006/relationships/slide" Target="slides/slide17.xml"/><Relationship Id="rId1" Type="http://schemas.openxmlformats.org/officeDocument/2006/relationships/theme" Target="theme/theme2.xml"/><Relationship Id="rId2" Type="http://schemas.openxmlformats.org/officeDocument/2006/relationships/viewProps" Target="viewProps.xml"/><Relationship Id="rId3" Type="http://schemas.openxmlformats.org/officeDocument/2006/relationships/presProps" Target="presProps.xml"/><Relationship Id="rId4" Type="http://schemas.openxmlformats.org/officeDocument/2006/relationships/tableStyles" Target="tableStyles.xml"/><Relationship Id="rId9" Type="http://schemas.openxmlformats.org/officeDocument/2006/relationships/slide" Target="slides/slide3.xml"/><Relationship Id="rId26" Type="http://schemas.openxmlformats.org/officeDocument/2006/relationships/slide" Target="slides/slide20.xml"/><Relationship Id="rId25" Type="http://schemas.openxmlformats.org/officeDocument/2006/relationships/slide" Target="slides/slide19.xml"/><Relationship Id="rId28" Type="http://schemas.openxmlformats.org/officeDocument/2006/relationships/slide" Target="slides/slide22.xml"/><Relationship Id="rId27" Type="http://schemas.openxmlformats.org/officeDocument/2006/relationships/slide" Target="slides/slide21.xml"/><Relationship Id="rId5" Type="http://schemas.openxmlformats.org/officeDocument/2006/relationships/slideMaster" Target="slideMasters/slideMaster1.xml"/><Relationship Id="rId6" Type="http://schemas.openxmlformats.org/officeDocument/2006/relationships/notesMaster" Target="notesMasters/notesMaster1.xml"/><Relationship Id="rId29" Type="http://schemas.openxmlformats.org/officeDocument/2006/relationships/slide" Target="slides/slide23.xml"/><Relationship Id="rId7" Type="http://schemas.openxmlformats.org/officeDocument/2006/relationships/slide" Target="slides/slide1.xml"/><Relationship Id="rId8" Type="http://schemas.openxmlformats.org/officeDocument/2006/relationships/slide" Target="slides/slide2.xml"/><Relationship Id="rId11" Type="http://schemas.openxmlformats.org/officeDocument/2006/relationships/slide" Target="slides/slide5.xml"/><Relationship Id="rId10" Type="http://schemas.openxmlformats.org/officeDocument/2006/relationships/slide" Target="slides/slide4.xml"/><Relationship Id="rId13" Type="http://schemas.openxmlformats.org/officeDocument/2006/relationships/slide" Target="slides/slide7.xml"/><Relationship Id="rId12" Type="http://schemas.openxmlformats.org/officeDocument/2006/relationships/slide" Target="slides/slide6.xml"/><Relationship Id="rId15" Type="http://schemas.openxmlformats.org/officeDocument/2006/relationships/slide" Target="slides/slide9.xml"/><Relationship Id="rId14" Type="http://schemas.openxmlformats.org/officeDocument/2006/relationships/slide" Target="slides/slide8.xml"/><Relationship Id="rId17" Type="http://schemas.openxmlformats.org/officeDocument/2006/relationships/slide" Target="slides/slide11.xml"/><Relationship Id="rId16" Type="http://schemas.openxmlformats.org/officeDocument/2006/relationships/slide" Target="slides/slide10.xml"/><Relationship Id="rId19" Type="http://schemas.openxmlformats.org/officeDocument/2006/relationships/slide" Target="slides/slide13.xml"/><Relationship Id="rId18" Type="http://schemas.openxmlformats.org/officeDocument/2006/relationships/slide" Target="slides/slide12.xml"/></Relationships>
</file>

<file path=ppt/notesMasters/_rels/notesMaster1.xml.rels><?xml version="1.0" encoding="UTF-8" standalone="yes"?><Relationships xmlns="http://schemas.openxmlformats.org/package/2006/relationships"><Relationship Id="rId1" Type="http://schemas.openxmlformats.org/officeDocument/2006/relationships/theme" Target="../theme/theme1.xml"/></Relationships>
</file>

<file path=ppt/notesMasters/notesMaster1.xml><?xml version="1.0" encoding="utf-8"?>
<p:notesMaster xmlns:a="http://schemas.openxmlformats.org/drawingml/2006/main" xmlns:r="http://schemas.openxmlformats.org/officeDocument/2006/relationships" xmlns:mc="http://schemas.openxmlformats.org/markup-compatibility/2006" xmlns:mv="urn:schemas-microsoft-com:mac:vml" xmlns:p="http://schemas.openxmlformats.org/presentationml/2006/main" xmlns:c="http://schemas.openxmlformats.org/drawingml/2006/chart" xmlns:dgm="http://schemas.openxmlformats.org/drawingml/2006/diagram" xmlns:o="urn:schemas-microsoft-com:office:office" xmlns:v="urn:schemas-microsoft-com:vml" xmlns:pvml="urn:schemas-microsoft-com:office:powerpoint" xmlns:com="http://schemas.openxmlformats.org/drawingml/2006/compatibility" xmlns:p14="http://schemas.microsoft.com/office/powerpoint/2010/main" xmlns:p15="http://schemas.microsoft.com/office/powerpoint/2012/main" xmlns:ahyp="http://schemas.microsoft.com/office/drawing/2018/hyperlinkcolor">
  <p:cSld>
    <p:bg>
      <p:bgPr>
        <a:solidFill>
          <a:srgbClr val="000000"/>
        </a:solidFill>
      </p:bgPr>
    </p:bg>
    <p:spTree>
      <p:nvGrpSpPr>
        <p:cNvPr id="2" name="Shape 2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3" name="Google Shape;3;n"/>
          <p:cNvSpPr txBox="1"/>
          <p:nvPr>
            <p:ph idx="2" type="hdr"/>
          </p:nvPr>
        </p:nvSpPr>
        <p:spPr>
          <a:xfrm>
            <a:off x="0" y="0"/>
            <a:ext cx="2971800" cy="457200"/>
          </a:xfrm>
          <a:prstGeom prst="rect">
            <a:avLst/>
          </a:prstGeom>
          <a:noFill/>
          <a:ln>
            <a:noFill/>
          </a:ln>
        </p:spPr>
        <p:txBody>
          <a:bodyPr anchorCtr="0" anchor="t" bIns="45700" lIns="91425" spcFirstLastPara="1" rIns="91425" wrap="square" tIns="45700">
            <a:noAutofit/>
          </a:bodyPr>
          <a:lstStyle>
            <a:lvl1pPr lvl="0" marR="0" rtl="0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SzPts val="1400"/>
              <a:buFont typeface="Arial"/>
              <a:buNone/>
              <a:defRPr b="0" i="0" sz="1800" u="none" cap="none" strike="noStrike">
                <a:solidFill>
                  <a:srgbClr val="000000"/>
                </a:solidFill>
                <a:latin typeface="Arial"/>
                <a:ea typeface="Arial"/>
                <a:cs typeface="Arial"/>
                <a:sym typeface="Arial"/>
              </a:defRPr>
            </a:lvl1pPr>
            <a:lvl2pPr lvl="1" marR="0" rtl="0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SzPts val="1400"/>
              <a:buFont typeface="Arial"/>
              <a:buNone/>
              <a:defRPr b="0" i="0" sz="1800" u="none" cap="none" strike="noStrike">
                <a:solidFill>
                  <a:srgbClr val="000000"/>
                </a:solidFill>
                <a:latin typeface="Arial"/>
                <a:ea typeface="Arial"/>
                <a:cs typeface="Arial"/>
                <a:sym typeface="Arial"/>
              </a:defRPr>
            </a:lvl2pPr>
            <a:lvl3pPr lvl="2" marR="0" rtl="0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SzPts val="1400"/>
              <a:buFont typeface="Arial"/>
              <a:buNone/>
              <a:defRPr b="0" i="0" sz="1800" u="none" cap="none" strike="noStrike">
                <a:solidFill>
                  <a:srgbClr val="000000"/>
                </a:solidFill>
                <a:latin typeface="Arial"/>
                <a:ea typeface="Arial"/>
                <a:cs typeface="Arial"/>
                <a:sym typeface="Arial"/>
              </a:defRPr>
            </a:lvl3pPr>
            <a:lvl4pPr lvl="3" marR="0" rtl="0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SzPts val="1400"/>
              <a:buFont typeface="Arial"/>
              <a:buNone/>
              <a:defRPr b="0" i="0" sz="1800" u="none" cap="none" strike="noStrike">
                <a:solidFill>
                  <a:srgbClr val="000000"/>
                </a:solidFill>
                <a:latin typeface="Arial"/>
                <a:ea typeface="Arial"/>
                <a:cs typeface="Arial"/>
                <a:sym typeface="Arial"/>
              </a:defRPr>
            </a:lvl4pPr>
            <a:lvl5pPr lvl="4" marR="0" rtl="0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SzPts val="1400"/>
              <a:buFont typeface="Arial"/>
              <a:buNone/>
              <a:defRPr b="0" i="0" sz="1800" u="none" cap="none" strike="noStrike">
                <a:solidFill>
                  <a:srgbClr val="000000"/>
                </a:solidFill>
                <a:latin typeface="Arial"/>
                <a:ea typeface="Arial"/>
                <a:cs typeface="Arial"/>
                <a:sym typeface="Arial"/>
              </a:defRPr>
            </a:lvl5pPr>
            <a:lvl6pPr lvl="5" marR="0" rtl="0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SzPts val="1400"/>
              <a:buFont typeface="Arial"/>
              <a:buNone/>
              <a:defRPr b="0" i="0" sz="1800" u="none" cap="none" strike="noStrike">
                <a:solidFill>
                  <a:srgbClr val="000000"/>
                </a:solidFill>
                <a:latin typeface="Arial"/>
                <a:ea typeface="Arial"/>
                <a:cs typeface="Arial"/>
                <a:sym typeface="Arial"/>
              </a:defRPr>
            </a:lvl6pPr>
            <a:lvl7pPr lvl="6" marR="0" rtl="0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SzPts val="1400"/>
              <a:buFont typeface="Arial"/>
              <a:buNone/>
              <a:defRPr b="0" i="0" sz="1800" u="none" cap="none" strike="noStrike">
                <a:solidFill>
                  <a:srgbClr val="000000"/>
                </a:solidFill>
                <a:latin typeface="Arial"/>
                <a:ea typeface="Arial"/>
                <a:cs typeface="Arial"/>
                <a:sym typeface="Arial"/>
              </a:defRPr>
            </a:lvl7pPr>
            <a:lvl8pPr lvl="7" marR="0" rtl="0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SzPts val="1400"/>
              <a:buFont typeface="Arial"/>
              <a:buNone/>
              <a:defRPr b="0" i="0" sz="1800" u="none" cap="none" strike="noStrike">
                <a:solidFill>
                  <a:srgbClr val="000000"/>
                </a:solidFill>
                <a:latin typeface="Arial"/>
                <a:ea typeface="Arial"/>
                <a:cs typeface="Arial"/>
                <a:sym typeface="Arial"/>
              </a:defRPr>
            </a:lvl8pPr>
            <a:lvl9pPr lvl="8" marR="0" rtl="0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SzPts val="1400"/>
              <a:buFont typeface="Arial"/>
              <a:buNone/>
              <a:defRPr b="0" i="0" sz="1800" u="none" cap="none" strike="noStrike">
                <a:solidFill>
                  <a:srgbClr val="000000"/>
                </a:solidFill>
                <a:latin typeface="Arial"/>
                <a:ea typeface="Arial"/>
                <a:cs typeface="Arial"/>
                <a:sym typeface="Arial"/>
              </a:defRPr>
            </a:lvl9pPr>
          </a:lstStyle>
          <a:p/>
        </p:txBody>
      </p:sp>
      <p:sp>
        <p:nvSpPr>
          <p:cNvPr id="4" name="Google Shape;4;n"/>
          <p:cNvSpPr txBox="1"/>
          <p:nvPr>
            <p:ph idx="10" type="dt"/>
          </p:nvPr>
        </p:nvSpPr>
        <p:spPr>
          <a:xfrm>
            <a:off x="3884612" y="0"/>
            <a:ext cx="2971800" cy="457200"/>
          </a:xfrm>
          <a:prstGeom prst="rect">
            <a:avLst/>
          </a:prstGeom>
          <a:noFill/>
          <a:ln>
            <a:noFill/>
          </a:ln>
        </p:spPr>
        <p:txBody>
          <a:bodyPr anchorCtr="0" anchor="t" bIns="45700" lIns="91425" spcFirstLastPara="1" rIns="91425" wrap="square" tIns="45700">
            <a:noAutofit/>
          </a:bodyPr>
          <a:lstStyle>
            <a:lvl1pPr lvl="0" marR="0" rtl="0" algn="r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SzPts val="1400"/>
              <a:buFont typeface="Arial"/>
              <a:buNone/>
              <a:defRPr b="0" i="0" sz="1200" u="none" cap="none" strike="noStrike">
                <a:solidFill>
                  <a:srgbClr val="000000"/>
                </a:solidFill>
                <a:latin typeface="Calibri"/>
                <a:ea typeface="Calibri"/>
                <a:cs typeface="Calibri"/>
                <a:sym typeface="Calibri"/>
              </a:defRPr>
            </a:lvl1pPr>
            <a:lvl2pPr lvl="1" marR="0" rtl="0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SzPts val="1400"/>
              <a:buFont typeface="Arial"/>
              <a:buNone/>
              <a:defRPr b="0" i="0" sz="1800" u="none" cap="none" strike="noStrike">
                <a:solidFill>
                  <a:srgbClr val="000000"/>
                </a:solidFill>
                <a:latin typeface="Arial"/>
                <a:ea typeface="Arial"/>
                <a:cs typeface="Arial"/>
                <a:sym typeface="Arial"/>
              </a:defRPr>
            </a:lvl2pPr>
            <a:lvl3pPr lvl="2" marR="0" rtl="0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SzPts val="1400"/>
              <a:buFont typeface="Arial"/>
              <a:buNone/>
              <a:defRPr b="0" i="0" sz="1800" u="none" cap="none" strike="noStrike">
                <a:solidFill>
                  <a:srgbClr val="000000"/>
                </a:solidFill>
                <a:latin typeface="Arial"/>
                <a:ea typeface="Arial"/>
                <a:cs typeface="Arial"/>
                <a:sym typeface="Arial"/>
              </a:defRPr>
            </a:lvl3pPr>
            <a:lvl4pPr lvl="3" marR="0" rtl="0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SzPts val="1400"/>
              <a:buFont typeface="Arial"/>
              <a:buNone/>
              <a:defRPr b="0" i="0" sz="1800" u="none" cap="none" strike="noStrike">
                <a:solidFill>
                  <a:srgbClr val="000000"/>
                </a:solidFill>
                <a:latin typeface="Arial"/>
                <a:ea typeface="Arial"/>
                <a:cs typeface="Arial"/>
                <a:sym typeface="Arial"/>
              </a:defRPr>
            </a:lvl4pPr>
            <a:lvl5pPr lvl="4" marR="0" rtl="0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SzPts val="1400"/>
              <a:buFont typeface="Arial"/>
              <a:buNone/>
              <a:defRPr b="0" i="0" sz="1800" u="none" cap="none" strike="noStrike">
                <a:solidFill>
                  <a:srgbClr val="000000"/>
                </a:solidFill>
                <a:latin typeface="Arial"/>
                <a:ea typeface="Arial"/>
                <a:cs typeface="Arial"/>
                <a:sym typeface="Arial"/>
              </a:defRPr>
            </a:lvl5pPr>
            <a:lvl6pPr lvl="5" marR="0" rtl="0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SzPts val="1400"/>
              <a:buFont typeface="Arial"/>
              <a:buNone/>
              <a:defRPr b="0" i="0" sz="1800" u="none" cap="none" strike="noStrike">
                <a:solidFill>
                  <a:srgbClr val="000000"/>
                </a:solidFill>
                <a:latin typeface="Arial"/>
                <a:ea typeface="Arial"/>
                <a:cs typeface="Arial"/>
                <a:sym typeface="Arial"/>
              </a:defRPr>
            </a:lvl6pPr>
            <a:lvl7pPr lvl="6" marR="0" rtl="0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SzPts val="1400"/>
              <a:buFont typeface="Arial"/>
              <a:buNone/>
              <a:defRPr b="0" i="0" sz="1800" u="none" cap="none" strike="noStrike">
                <a:solidFill>
                  <a:srgbClr val="000000"/>
                </a:solidFill>
                <a:latin typeface="Arial"/>
                <a:ea typeface="Arial"/>
                <a:cs typeface="Arial"/>
                <a:sym typeface="Arial"/>
              </a:defRPr>
            </a:lvl7pPr>
            <a:lvl8pPr lvl="7" marR="0" rtl="0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SzPts val="1400"/>
              <a:buFont typeface="Arial"/>
              <a:buNone/>
              <a:defRPr b="0" i="0" sz="1800" u="none" cap="none" strike="noStrike">
                <a:solidFill>
                  <a:srgbClr val="000000"/>
                </a:solidFill>
                <a:latin typeface="Arial"/>
                <a:ea typeface="Arial"/>
                <a:cs typeface="Arial"/>
                <a:sym typeface="Arial"/>
              </a:defRPr>
            </a:lvl8pPr>
            <a:lvl9pPr lvl="8" marR="0" rtl="0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SzPts val="1400"/>
              <a:buFont typeface="Arial"/>
              <a:buNone/>
              <a:defRPr b="0" i="0" sz="1800" u="none" cap="none" strike="noStrike">
                <a:solidFill>
                  <a:srgbClr val="000000"/>
                </a:solidFill>
                <a:latin typeface="Arial"/>
                <a:ea typeface="Arial"/>
                <a:cs typeface="Arial"/>
                <a:sym typeface="Arial"/>
              </a:defRPr>
            </a:lvl9pPr>
          </a:lstStyle>
          <a:p/>
        </p:txBody>
      </p:sp>
      <p:sp>
        <p:nvSpPr>
          <p:cNvPr id="5" name="Google Shape;5;n"/>
          <p:cNvSpPr/>
          <p:nvPr>
            <p:ph idx="3" type="sldImg"/>
          </p:nvPr>
        </p:nvSpPr>
        <p:spPr>
          <a:xfrm>
            <a:off x="1143000" y="685800"/>
            <a:ext cx="4572000" cy="3429000"/>
          </a:xfrm>
          <a:custGeom>
            <a:rect b="b" l="l" r="r" t="t"/>
            <a:pathLst>
              <a:path extrusionOk="0" h="120000" w="120000">
                <a:moveTo>
                  <a:pt x="0" y="0"/>
                </a:moveTo>
                <a:lnTo>
                  <a:pt x="120000" y="0"/>
                </a:lnTo>
                <a:lnTo>
                  <a:pt x="120000" y="120000"/>
                </a:lnTo>
                <a:lnTo>
                  <a:pt x="0" y="120000"/>
                </a:lnTo>
                <a:close/>
              </a:path>
            </a:pathLst>
          </a:custGeom>
          <a:noFill/>
          <a:ln cap="flat" cmpd="sng" w="12700">
            <a:solidFill>
              <a:srgbClr val="000000"/>
            </a:solidFill>
            <a:prstDash val="solid"/>
            <a:miter lim="800000"/>
            <a:headEnd len="sm" w="sm" type="none"/>
            <a:tailEnd len="sm" w="sm" type="none"/>
          </a:ln>
        </p:spPr>
      </p:sp>
      <p:sp>
        <p:nvSpPr>
          <p:cNvPr id="6" name="Google Shape;6;n"/>
          <p:cNvSpPr txBox="1"/>
          <p:nvPr>
            <p:ph idx="1" type="body"/>
          </p:nvPr>
        </p:nvSpPr>
        <p:spPr>
          <a:xfrm>
            <a:off x="685800" y="4343400"/>
            <a:ext cx="5486400" cy="4114800"/>
          </a:xfrm>
          <a:prstGeom prst="rect">
            <a:avLst/>
          </a:prstGeom>
          <a:noFill/>
          <a:ln>
            <a:noFill/>
          </a:ln>
        </p:spPr>
        <p:txBody>
          <a:bodyPr anchorCtr="0" anchor="t" bIns="45700" lIns="91425" spcFirstLastPara="1" rIns="91425" wrap="square" tIns="45700">
            <a:noAutofit/>
          </a:bodyPr>
          <a:lstStyle>
            <a:lvl1pPr indent="-228600" lvl="0" marL="457200" marR="0" rtl="0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SzPts val="1400"/>
              <a:buFont typeface="Arial"/>
              <a:buNone/>
              <a:defRPr b="0" i="0" sz="1800" u="none" cap="none" strike="noStrike">
                <a:solidFill>
                  <a:srgbClr val="000000"/>
                </a:solidFill>
                <a:latin typeface="Arial"/>
                <a:ea typeface="Arial"/>
                <a:cs typeface="Arial"/>
                <a:sym typeface="Arial"/>
              </a:defRPr>
            </a:lvl1pPr>
            <a:lvl2pPr indent="-228600" lvl="1" marL="914400" marR="0" rtl="0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SzPts val="1400"/>
              <a:buFont typeface="Arial"/>
              <a:buNone/>
              <a:defRPr b="0" i="0" sz="1800" u="none" cap="none" strike="noStrike">
                <a:solidFill>
                  <a:srgbClr val="000000"/>
                </a:solidFill>
                <a:latin typeface="Arial"/>
                <a:ea typeface="Arial"/>
                <a:cs typeface="Arial"/>
                <a:sym typeface="Arial"/>
              </a:defRPr>
            </a:lvl2pPr>
            <a:lvl3pPr indent="-228600" lvl="2" marL="1371600" marR="0" rtl="0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SzPts val="1400"/>
              <a:buFont typeface="Arial"/>
              <a:buNone/>
              <a:defRPr b="0" i="0" sz="1800" u="none" cap="none" strike="noStrike">
                <a:solidFill>
                  <a:srgbClr val="000000"/>
                </a:solidFill>
                <a:latin typeface="Arial"/>
                <a:ea typeface="Arial"/>
                <a:cs typeface="Arial"/>
                <a:sym typeface="Arial"/>
              </a:defRPr>
            </a:lvl3pPr>
            <a:lvl4pPr indent="-228600" lvl="3" marL="1828800" marR="0" rtl="0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SzPts val="1400"/>
              <a:buFont typeface="Arial"/>
              <a:buNone/>
              <a:defRPr b="0" i="0" sz="1800" u="none" cap="none" strike="noStrike">
                <a:solidFill>
                  <a:srgbClr val="000000"/>
                </a:solidFill>
                <a:latin typeface="Arial"/>
                <a:ea typeface="Arial"/>
                <a:cs typeface="Arial"/>
                <a:sym typeface="Arial"/>
              </a:defRPr>
            </a:lvl4pPr>
            <a:lvl5pPr indent="-228600" lvl="4" marL="2286000" marR="0" rtl="0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SzPts val="1400"/>
              <a:buFont typeface="Arial"/>
              <a:buNone/>
              <a:defRPr b="0" i="0" sz="1800" u="none" cap="none" strike="noStrike">
                <a:solidFill>
                  <a:srgbClr val="000000"/>
                </a:solidFill>
                <a:latin typeface="Arial"/>
                <a:ea typeface="Arial"/>
                <a:cs typeface="Arial"/>
                <a:sym typeface="Arial"/>
              </a:defRPr>
            </a:lvl5pPr>
            <a:lvl6pPr indent="-228600" lvl="5" marL="2743200" marR="0" rtl="0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SzPts val="1400"/>
              <a:buFont typeface="Arial"/>
              <a:buNone/>
              <a:defRPr b="0" i="0" sz="1800" u="none" cap="none" strike="noStrike">
                <a:solidFill>
                  <a:srgbClr val="000000"/>
                </a:solidFill>
                <a:latin typeface="Arial"/>
                <a:ea typeface="Arial"/>
                <a:cs typeface="Arial"/>
                <a:sym typeface="Arial"/>
              </a:defRPr>
            </a:lvl6pPr>
            <a:lvl7pPr indent="-228600" lvl="6" marL="3200400" marR="0" rtl="0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SzPts val="1400"/>
              <a:buFont typeface="Arial"/>
              <a:buNone/>
              <a:defRPr b="0" i="0" sz="1800" u="none" cap="none" strike="noStrike">
                <a:solidFill>
                  <a:srgbClr val="000000"/>
                </a:solidFill>
                <a:latin typeface="Arial"/>
                <a:ea typeface="Arial"/>
                <a:cs typeface="Arial"/>
                <a:sym typeface="Arial"/>
              </a:defRPr>
            </a:lvl7pPr>
            <a:lvl8pPr indent="-228600" lvl="7" marL="3657600" marR="0" rtl="0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SzPts val="1400"/>
              <a:buFont typeface="Arial"/>
              <a:buNone/>
              <a:defRPr b="0" i="0" sz="1800" u="none" cap="none" strike="noStrike">
                <a:solidFill>
                  <a:srgbClr val="000000"/>
                </a:solidFill>
                <a:latin typeface="Arial"/>
                <a:ea typeface="Arial"/>
                <a:cs typeface="Arial"/>
                <a:sym typeface="Arial"/>
              </a:defRPr>
            </a:lvl8pPr>
            <a:lvl9pPr indent="-228600" lvl="8" marL="4114800" marR="0" rtl="0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SzPts val="1400"/>
              <a:buFont typeface="Arial"/>
              <a:buNone/>
              <a:defRPr b="0" i="0" sz="1800" u="none" cap="none" strike="noStrike">
                <a:solidFill>
                  <a:srgbClr val="000000"/>
                </a:solidFill>
                <a:latin typeface="Arial"/>
                <a:ea typeface="Arial"/>
                <a:cs typeface="Arial"/>
                <a:sym typeface="Arial"/>
              </a:defRPr>
            </a:lvl9pPr>
          </a:lstStyle>
          <a:p/>
        </p:txBody>
      </p:sp>
      <p:sp>
        <p:nvSpPr>
          <p:cNvPr id="7" name="Google Shape;7;n"/>
          <p:cNvSpPr txBox="1"/>
          <p:nvPr>
            <p:ph idx="11" type="ftr"/>
          </p:nvPr>
        </p:nvSpPr>
        <p:spPr>
          <a:xfrm>
            <a:off x="0" y="8685212"/>
            <a:ext cx="2971800" cy="457200"/>
          </a:xfrm>
          <a:prstGeom prst="rect">
            <a:avLst/>
          </a:prstGeom>
          <a:noFill/>
          <a:ln>
            <a:noFill/>
          </a:ln>
        </p:spPr>
        <p:txBody>
          <a:bodyPr anchorCtr="0" anchor="b" bIns="45700" lIns="91425" spcFirstLastPara="1" rIns="91425" wrap="square" tIns="45700">
            <a:noAutofit/>
          </a:bodyPr>
          <a:lstStyle>
            <a:lvl1pPr lvl="0" marR="0" rtl="0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SzPts val="1400"/>
              <a:buFont typeface="Arial"/>
              <a:buNone/>
              <a:defRPr b="0" i="0" sz="1800" u="none" cap="none" strike="noStrike">
                <a:solidFill>
                  <a:srgbClr val="000000"/>
                </a:solidFill>
                <a:latin typeface="Arial"/>
                <a:ea typeface="Arial"/>
                <a:cs typeface="Arial"/>
                <a:sym typeface="Arial"/>
              </a:defRPr>
            </a:lvl1pPr>
            <a:lvl2pPr lvl="1" marR="0" rtl="0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SzPts val="1400"/>
              <a:buFont typeface="Arial"/>
              <a:buNone/>
              <a:defRPr b="0" i="0" sz="1800" u="none" cap="none" strike="noStrike">
                <a:solidFill>
                  <a:srgbClr val="000000"/>
                </a:solidFill>
                <a:latin typeface="Arial"/>
                <a:ea typeface="Arial"/>
                <a:cs typeface="Arial"/>
                <a:sym typeface="Arial"/>
              </a:defRPr>
            </a:lvl2pPr>
            <a:lvl3pPr lvl="2" marR="0" rtl="0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SzPts val="1400"/>
              <a:buFont typeface="Arial"/>
              <a:buNone/>
              <a:defRPr b="0" i="0" sz="1800" u="none" cap="none" strike="noStrike">
                <a:solidFill>
                  <a:srgbClr val="000000"/>
                </a:solidFill>
                <a:latin typeface="Arial"/>
                <a:ea typeface="Arial"/>
                <a:cs typeface="Arial"/>
                <a:sym typeface="Arial"/>
              </a:defRPr>
            </a:lvl3pPr>
            <a:lvl4pPr lvl="3" marR="0" rtl="0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SzPts val="1400"/>
              <a:buFont typeface="Arial"/>
              <a:buNone/>
              <a:defRPr b="0" i="0" sz="1800" u="none" cap="none" strike="noStrike">
                <a:solidFill>
                  <a:srgbClr val="000000"/>
                </a:solidFill>
                <a:latin typeface="Arial"/>
                <a:ea typeface="Arial"/>
                <a:cs typeface="Arial"/>
                <a:sym typeface="Arial"/>
              </a:defRPr>
            </a:lvl4pPr>
            <a:lvl5pPr lvl="4" marR="0" rtl="0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SzPts val="1400"/>
              <a:buFont typeface="Arial"/>
              <a:buNone/>
              <a:defRPr b="0" i="0" sz="1800" u="none" cap="none" strike="noStrike">
                <a:solidFill>
                  <a:srgbClr val="000000"/>
                </a:solidFill>
                <a:latin typeface="Arial"/>
                <a:ea typeface="Arial"/>
                <a:cs typeface="Arial"/>
                <a:sym typeface="Arial"/>
              </a:defRPr>
            </a:lvl5pPr>
            <a:lvl6pPr lvl="5" marR="0" rtl="0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SzPts val="1400"/>
              <a:buFont typeface="Arial"/>
              <a:buNone/>
              <a:defRPr b="0" i="0" sz="1800" u="none" cap="none" strike="noStrike">
                <a:solidFill>
                  <a:srgbClr val="000000"/>
                </a:solidFill>
                <a:latin typeface="Arial"/>
                <a:ea typeface="Arial"/>
                <a:cs typeface="Arial"/>
                <a:sym typeface="Arial"/>
              </a:defRPr>
            </a:lvl6pPr>
            <a:lvl7pPr lvl="6" marR="0" rtl="0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SzPts val="1400"/>
              <a:buFont typeface="Arial"/>
              <a:buNone/>
              <a:defRPr b="0" i="0" sz="1800" u="none" cap="none" strike="noStrike">
                <a:solidFill>
                  <a:srgbClr val="000000"/>
                </a:solidFill>
                <a:latin typeface="Arial"/>
                <a:ea typeface="Arial"/>
                <a:cs typeface="Arial"/>
                <a:sym typeface="Arial"/>
              </a:defRPr>
            </a:lvl7pPr>
            <a:lvl8pPr lvl="7" marR="0" rtl="0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SzPts val="1400"/>
              <a:buFont typeface="Arial"/>
              <a:buNone/>
              <a:defRPr b="0" i="0" sz="1800" u="none" cap="none" strike="noStrike">
                <a:solidFill>
                  <a:srgbClr val="000000"/>
                </a:solidFill>
                <a:latin typeface="Arial"/>
                <a:ea typeface="Arial"/>
                <a:cs typeface="Arial"/>
                <a:sym typeface="Arial"/>
              </a:defRPr>
            </a:lvl8pPr>
            <a:lvl9pPr lvl="8" marR="0" rtl="0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SzPts val="1400"/>
              <a:buFont typeface="Arial"/>
              <a:buNone/>
              <a:defRPr b="0" i="0" sz="1800" u="none" cap="none" strike="noStrike">
                <a:solidFill>
                  <a:srgbClr val="000000"/>
                </a:solidFill>
                <a:latin typeface="Arial"/>
                <a:ea typeface="Arial"/>
                <a:cs typeface="Arial"/>
                <a:sym typeface="Arial"/>
              </a:defRPr>
            </a:lvl9pPr>
          </a:lstStyle>
          <a:p/>
        </p:txBody>
      </p:sp>
      <p:sp>
        <p:nvSpPr>
          <p:cNvPr id="8" name="Google Shape;8;n"/>
          <p:cNvSpPr txBox="1"/>
          <p:nvPr>
            <p:ph idx="12" type="sldNum"/>
          </p:nvPr>
        </p:nvSpPr>
        <p:spPr>
          <a:xfrm>
            <a:off x="3884612" y="8685212"/>
            <a:ext cx="2971800" cy="457200"/>
          </a:xfrm>
          <a:prstGeom prst="rect">
            <a:avLst/>
          </a:prstGeom>
          <a:noFill/>
          <a:ln>
            <a:noFill/>
          </a:ln>
        </p:spPr>
        <p:txBody>
          <a:bodyPr anchorCtr="0" anchor="b" bIns="45700" lIns="91425" spcFirstLastPara="1" rIns="91425" wrap="square" tIns="45700">
            <a:noAutofit/>
          </a:bodyPr>
          <a:lstStyle/>
          <a:p>
            <a:pPr indent="0" lvl="0" marL="0" marR="0" rtl="0" algn="r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SzPts val="1200"/>
              <a:buFont typeface="Calibri"/>
              <a:buNone/>
            </a:pPr>
            <a:fld id="{00000000-1234-1234-1234-123412341234}" type="slidenum">
              <a:rPr b="0" i="0" lang="en-US" sz="1200" u="none" cap="none" strike="noStrike">
                <a:solidFill>
                  <a:srgbClr val="000000"/>
                </a:solidFill>
                <a:latin typeface="Calibri"/>
                <a:ea typeface="Calibri"/>
                <a:cs typeface="Calibri"/>
                <a:sym typeface="Calibri"/>
              </a:rPr>
              <a:t>‹#›</a:t>
            </a:fld>
            <a:endParaRPr b="0" i="0" sz="1400" u="none" cap="none" strike="noStrike">
              <a:solidFill>
                <a:srgbClr val="000000"/>
              </a:solidFill>
              <a:latin typeface="Arial"/>
              <a:ea typeface="Arial"/>
              <a:cs typeface="Arial"/>
              <a:sym typeface="Arial"/>
            </a:endParaRPr>
          </a:p>
        </p:txBody>
      </p:sp>
    </p:spTree>
  </p:cSld>
  <p:clrMap accent1="accent1" accent2="accent2" accent3="accent3" accent4="accent4" accent5="accent5" accent6="accent6" bg1="lt1" bg2="dk2" tx1="dk1" tx2="lt2" folHlink="folHlink" hlink="hlink"/>
  <p:notesStyle>
    <a:defPPr lvl="0" marR="0" rtl="0" algn="l">
      <a:lnSpc>
        <a:spcPct val="100000"/>
      </a:lnSpc>
      <a:spcBef>
        <a:spcPts val="0"/>
      </a:spcBef>
      <a:spcAft>
        <a:spcPts val="0"/>
      </a:spcAft>
    </a:defPPr>
    <a:lvl1pPr lvl="0" marR="0" rtl="0" algn="l">
      <a:lnSpc>
        <a:spcPct val="100000"/>
      </a:lnSpc>
      <a:spcBef>
        <a:spcPts val="0"/>
      </a:spcBef>
      <a:spcAft>
        <a:spcPts val="0"/>
      </a:spcAft>
      <a:buClr>
        <a:srgbClr val="000000"/>
      </a:buClr>
      <a:buFont typeface="Arial"/>
      <a:defRPr b="0" i="0" sz="1400" u="none" cap="none" strike="noStrike">
        <a:solidFill>
          <a:srgbClr val="000000"/>
        </a:solidFill>
        <a:latin typeface="Arial"/>
        <a:ea typeface="Arial"/>
        <a:cs typeface="Arial"/>
        <a:sym typeface="Arial"/>
      </a:defRPr>
    </a:lvl1pPr>
    <a:lvl2pPr lvl="1" marR="0" rtl="0" algn="l">
      <a:lnSpc>
        <a:spcPct val="100000"/>
      </a:lnSpc>
      <a:spcBef>
        <a:spcPts val="0"/>
      </a:spcBef>
      <a:spcAft>
        <a:spcPts val="0"/>
      </a:spcAft>
      <a:buClr>
        <a:srgbClr val="000000"/>
      </a:buClr>
      <a:buFont typeface="Arial"/>
      <a:defRPr b="0" i="0" sz="1400" u="none" cap="none" strike="noStrike">
        <a:solidFill>
          <a:srgbClr val="000000"/>
        </a:solidFill>
        <a:latin typeface="Arial"/>
        <a:ea typeface="Arial"/>
        <a:cs typeface="Arial"/>
        <a:sym typeface="Arial"/>
      </a:defRPr>
    </a:lvl2pPr>
    <a:lvl3pPr lvl="2" marR="0" rtl="0" algn="l">
      <a:lnSpc>
        <a:spcPct val="100000"/>
      </a:lnSpc>
      <a:spcBef>
        <a:spcPts val="0"/>
      </a:spcBef>
      <a:spcAft>
        <a:spcPts val="0"/>
      </a:spcAft>
      <a:buClr>
        <a:srgbClr val="000000"/>
      </a:buClr>
      <a:buFont typeface="Arial"/>
      <a:defRPr b="0" i="0" sz="1400" u="none" cap="none" strike="noStrike">
        <a:solidFill>
          <a:srgbClr val="000000"/>
        </a:solidFill>
        <a:latin typeface="Arial"/>
        <a:ea typeface="Arial"/>
        <a:cs typeface="Arial"/>
        <a:sym typeface="Arial"/>
      </a:defRPr>
    </a:lvl3pPr>
    <a:lvl4pPr lvl="3" marR="0" rtl="0" algn="l">
      <a:lnSpc>
        <a:spcPct val="100000"/>
      </a:lnSpc>
      <a:spcBef>
        <a:spcPts val="0"/>
      </a:spcBef>
      <a:spcAft>
        <a:spcPts val="0"/>
      </a:spcAft>
      <a:buClr>
        <a:srgbClr val="000000"/>
      </a:buClr>
      <a:buFont typeface="Arial"/>
      <a:defRPr b="0" i="0" sz="1400" u="none" cap="none" strike="noStrike">
        <a:solidFill>
          <a:srgbClr val="000000"/>
        </a:solidFill>
        <a:latin typeface="Arial"/>
        <a:ea typeface="Arial"/>
        <a:cs typeface="Arial"/>
        <a:sym typeface="Arial"/>
      </a:defRPr>
    </a:lvl4pPr>
    <a:lvl5pPr lvl="4" marR="0" rtl="0" algn="l">
      <a:lnSpc>
        <a:spcPct val="100000"/>
      </a:lnSpc>
      <a:spcBef>
        <a:spcPts val="0"/>
      </a:spcBef>
      <a:spcAft>
        <a:spcPts val="0"/>
      </a:spcAft>
      <a:buClr>
        <a:srgbClr val="000000"/>
      </a:buClr>
      <a:buFont typeface="Arial"/>
      <a:defRPr b="0" i="0" sz="1400" u="none" cap="none" strike="noStrike">
        <a:solidFill>
          <a:srgbClr val="000000"/>
        </a:solidFill>
        <a:latin typeface="Arial"/>
        <a:ea typeface="Arial"/>
        <a:cs typeface="Arial"/>
        <a:sym typeface="Arial"/>
      </a:defRPr>
    </a:lvl5pPr>
    <a:lvl6pPr lvl="5" marR="0" rtl="0" algn="l">
      <a:lnSpc>
        <a:spcPct val="100000"/>
      </a:lnSpc>
      <a:spcBef>
        <a:spcPts val="0"/>
      </a:spcBef>
      <a:spcAft>
        <a:spcPts val="0"/>
      </a:spcAft>
      <a:buClr>
        <a:srgbClr val="000000"/>
      </a:buClr>
      <a:buFont typeface="Arial"/>
      <a:defRPr b="0" i="0" sz="1400" u="none" cap="none" strike="noStrike">
        <a:solidFill>
          <a:srgbClr val="000000"/>
        </a:solidFill>
        <a:latin typeface="Arial"/>
        <a:ea typeface="Arial"/>
        <a:cs typeface="Arial"/>
        <a:sym typeface="Arial"/>
      </a:defRPr>
    </a:lvl6pPr>
    <a:lvl7pPr lvl="6" marR="0" rtl="0" algn="l">
      <a:lnSpc>
        <a:spcPct val="100000"/>
      </a:lnSpc>
      <a:spcBef>
        <a:spcPts val="0"/>
      </a:spcBef>
      <a:spcAft>
        <a:spcPts val="0"/>
      </a:spcAft>
      <a:buClr>
        <a:srgbClr val="000000"/>
      </a:buClr>
      <a:buFont typeface="Arial"/>
      <a:defRPr b="0" i="0" sz="1400" u="none" cap="none" strike="noStrike">
        <a:solidFill>
          <a:srgbClr val="000000"/>
        </a:solidFill>
        <a:latin typeface="Arial"/>
        <a:ea typeface="Arial"/>
        <a:cs typeface="Arial"/>
        <a:sym typeface="Arial"/>
      </a:defRPr>
    </a:lvl7pPr>
    <a:lvl8pPr lvl="7" marR="0" rtl="0" algn="l">
      <a:lnSpc>
        <a:spcPct val="100000"/>
      </a:lnSpc>
      <a:spcBef>
        <a:spcPts val="0"/>
      </a:spcBef>
      <a:spcAft>
        <a:spcPts val="0"/>
      </a:spcAft>
      <a:buClr>
        <a:srgbClr val="000000"/>
      </a:buClr>
      <a:buFont typeface="Arial"/>
      <a:defRPr b="0" i="0" sz="1400" u="none" cap="none" strike="noStrike">
        <a:solidFill>
          <a:srgbClr val="000000"/>
        </a:solidFill>
        <a:latin typeface="Arial"/>
        <a:ea typeface="Arial"/>
        <a:cs typeface="Arial"/>
        <a:sym typeface="Arial"/>
      </a:defRPr>
    </a:lvl8pPr>
    <a:lvl9pPr lvl="8" marR="0" rtl="0" algn="l">
      <a:lnSpc>
        <a:spcPct val="100000"/>
      </a:lnSpc>
      <a:spcBef>
        <a:spcPts val="0"/>
      </a:spcBef>
      <a:spcAft>
        <a:spcPts val="0"/>
      </a:spcAft>
      <a:buClr>
        <a:srgbClr val="000000"/>
      </a:buClr>
      <a:buFont typeface="Arial"/>
      <a:defRPr b="0" i="0" sz="1400" u="none" cap="none" strike="noStrike">
        <a:solidFill>
          <a:srgbClr val="000000"/>
        </a:solidFill>
        <a:latin typeface="Arial"/>
        <a:ea typeface="Arial"/>
        <a:cs typeface="Arial"/>
        <a:sym typeface="Arial"/>
      </a:defRPr>
    </a:lvl9pPr>
  </p:notesStyle>
</p:notesMaster>
</file>

<file path=ppt/notesSlides/_rels/notesSlide1.xml.rels><?xml version="1.0" encoding="UTF-8" standalone="yes"?><Relationships xmlns="http://schemas.openxmlformats.org/package/2006/relationships"><Relationship Id="rId1" Type="http://schemas.openxmlformats.org/officeDocument/2006/relationships/notesMaster" Target="../notesMasters/notesMaster1.xml"/></Relationships>
</file>

<file path=ppt/notesSlides/_rels/notesSlide2.xml.rels><?xml version="1.0" encoding="UTF-8" standalone="yes"?><Relationships xmlns="http://schemas.openxmlformats.org/package/2006/relationships"><Relationship Id="rId1" Type="http://schemas.openxmlformats.org/officeDocument/2006/relationships/notesMaster" Target="../notesMasters/notesMaster1.xml"/></Relationships>
</file>

<file path=ppt/notesSlides/_rels/notesSlide3.xml.rels><?xml version="1.0" encoding="UTF-8" standalone="yes"?><Relationships xmlns="http://schemas.openxmlformats.org/package/2006/relationships"><Relationship Id="rId1" Type="http://schemas.openxmlformats.org/officeDocument/2006/relationships/notesMaster" Target="../notesMasters/notesMaster1.xml"/></Relationships>
</file>

<file path=ppt/notesSlides/_rels/notesSlide4.xml.rels><?xml version="1.0" encoding="UTF-8" standalone="yes"?><Relationships xmlns="http://schemas.openxmlformats.org/package/2006/relationships"><Relationship Id="rId1" Type="http://schemas.openxmlformats.org/officeDocument/2006/relationships/notesMaster" Target="../notesMasters/notesMaster1.xml"/></Relationships>
</file>

<file path=ppt/notesSlides/_rels/notesSlide5.xml.rels><?xml version="1.0" encoding="UTF-8" standalone="yes"?><Relationships xmlns="http://schemas.openxmlformats.org/package/2006/relationships"><Relationship Id="rId1" Type="http://schemas.openxmlformats.org/officeDocument/2006/relationships/notesMaster" Target="../notesMasters/notesMaster1.xml"/></Relationships>
</file>

<file path=ppt/notesSlides/_rels/notesSlide6.xml.rels><?xml version="1.0" encoding="UTF-8" standalone="yes"?><Relationships xmlns="http://schemas.openxmlformats.org/package/2006/relationships"><Relationship Id="rId1" Type="http://schemas.openxmlformats.org/officeDocument/2006/relationships/notesMaster" Target="../notesMasters/notesMaster1.xml"/></Relationships>
</file>

<file path=ppt/notesSlides/_rels/notesSlide7.xml.rels><?xml version="1.0" encoding="UTF-8" standalone="yes"?><Relationships xmlns="http://schemas.openxmlformats.org/package/2006/relationships"><Relationship Id="rId1" Type="http://schemas.openxmlformats.org/officeDocument/2006/relationships/notesMaster" Target="../notesMasters/notesMaster1.xml"/></Relationships>
</file>

<file path=ppt/notesSlides/_rels/notesSlide8.xml.rels><?xml version="1.0" encoding="UTF-8" standalone="yes"?><Relationships xmlns="http://schemas.openxmlformats.org/package/2006/relationships"><Relationship Id="rId1" Type="http://schemas.openxmlformats.org/officeDocument/2006/relationships/notesMaster" Target="../notesMasters/notesMaster1.xml"/></Relationships>
</file>

<file path=ppt/notesSlides/_rels/notesSlide9.xml.rels><?xml version="1.0" encoding="UTF-8" standalone="yes"?><Relationships xmlns="http://schemas.openxmlformats.org/package/2006/relationships"><Relationship Id="rId1" Type="http://schemas.openxmlformats.org/officeDocument/2006/relationships/notesMaster" Target="../notesMasters/notesMaster1.xml"/></Relationships>
</file>

<file path=ppt/notesSlides/_rels/notesSlide10.xml.rels><?xml version="1.0" encoding="UTF-8" standalone="yes"?><Relationships xmlns="http://schemas.openxmlformats.org/package/2006/relationships"><Relationship Id="rId1" Type="http://schemas.openxmlformats.org/officeDocument/2006/relationships/notesMaster" Target="../notesMasters/notesMaster1.xml"/></Relationships>
</file>

<file path=ppt/notesSlides/_rels/notesSlide11.xml.rels><?xml version="1.0" encoding="UTF-8" standalone="yes"?><Relationships xmlns="http://schemas.openxmlformats.org/package/2006/relationships"><Relationship Id="rId1" Type="http://schemas.openxmlformats.org/officeDocument/2006/relationships/notesMaster" Target="../notesMasters/notesMaster1.xml"/></Relationships>
</file>

<file path=ppt/notesSlides/_rels/notesSlide12.xml.rels><?xml version="1.0" encoding="UTF-8" standalone="yes"?><Relationships xmlns="http://schemas.openxmlformats.org/package/2006/relationships"><Relationship Id="rId1" Type="http://schemas.openxmlformats.org/officeDocument/2006/relationships/notesMaster" Target="../notesMasters/notesMaster1.xml"/></Relationships>
</file>

<file path=ppt/notesSlides/_rels/notesSlide13.xml.rels><?xml version="1.0" encoding="UTF-8" standalone="yes"?><Relationships xmlns="http://schemas.openxmlformats.org/package/2006/relationships"><Relationship Id="rId1" Type="http://schemas.openxmlformats.org/officeDocument/2006/relationships/notesMaster" Target="../notesMasters/notesMaster1.xml"/></Relationships>
</file>

<file path=ppt/notesSlides/_rels/notesSlide14.xml.rels><?xml version="1.0" encoding="UTF-8" standalone="yes"?><Relationships xmlns="http://schemas.openxmlformats.org/package/2006/relationships"><Relationship Id="rId1" Type="http://schemas.openxmlformats.org/officeDocument/2006/relationships/notesMaster" Target="../notesMasters/notesMaster1.xml"/></Relationships>
</file>

<file path=ppt/notesSlides/_rels/notesSlide15.xml.rels><?xml version="1.0" encoding="UTF-8" standalone="yes"?><Relationships xmlns="http://schemas.openxmlformats.org/package/2006/relationships"><Relationship Id="rId1" Type="http://schemas.openxmlformats.org/officeDocument/2006/relationships/notesMaster" Target="../notesMasters/notesMaster1.xml"/></Relationships>
</file>

<file path=ppt/notesSlides/_rels/notesSlide16.xml.rels><?xml version="1.0" encoding="UTF-8" standalone="yes"?><Relationships xmlns="http://schemas.openxmlformats.org/package/2006/relationships"><Relationship Id="rId1" Type="http://schemas.openxmlformats.org/officeDocument/2006/relationships/notesMaster" Target="../notesMasters/notesMaster1.xml"/></Relationships>
</file>

<file path=ppt/notesSlides/_rels/notesSlide17.xml.rels><?xml version="1.0" encoding="UTF-8" standalone="yes"?><Relationships xmlns="http://schemas.openxmlformats.org/package/2006/relationships"><Relationship Id="rId1" Type="http://schemas.openxmlformats.org/officeDocument/2006/relationships/notesMaster" Target="../notesMasters/notesMaster1.xml"/></Relationships>
</file>

<file path=ppt/notesSlides/_rels/notesSlide18.xml.rels><?xml version="1.0" encoding="UTF-8" standalone="yes"?><Relationships xmlns="http://schemas.openxmlformats.org/package/2006/relationships"><Relationship Id="rId1" Type="http://schemas.openxmlformats.org/officeDocument/2006/relationships/notesMaster" Target="../notesMasters/notesMaster1.xml"/></Relationships>
</file>

<file path=ppt/notesSlides/_rels/notesSlide19.xml.rels><?xml version="1.0" encoding="UTF-8" standalone="yes"?><Relationships xmlns="http://schemas.openxmlformats.org/package/2006/relationships"><Relationship Id="rId1" Type="http://schemas.openxmlformats.org/officeDocument/2006/relationships/notesMaster" Target="../notesMasters/notesMaster1.xml"/></Relationships>
</file>

<file path=ppt/notesSlides/_rels/notesSlide20.xml.rels><?xml version="1.0" encoding="UTF-8" standalone="yes"?><Relationships xmlns="http://schemas.openxmlformats.org/package/2006/relationships"><Relationship Id="rId1" Type="http://schemas.openxmlformats.org/officeDocument/2006/relationships/notesMaster" Target="../notesMasters/notesMaster1.xml"/></Relationships>
</file>

<file path=ppt/notesSlides/_rels/notesSlide21.xml.rels><?xml version="1.0" encoding="UTF-8" standalone="yes"?><Relationships xmlns="http://schemas.openxmlformats.org/package/2006/relationships"><Relationship Id="rId1" Type="http://schemas.openxmlformats.org/officeDocument/2006/relationships/notesMaster" Target="../notesMasters/notesMaster1.xml"/></Relationships>
</file>

<file path=ppt/notesSlides/_rels/notesSlide22.xml.rels><?xml version="1.0" encoding="UTF-8" standalone="yes"?><Relationships xmlns="http://schemas.openxmlformats.org/package/2006/relationships"><Relationship Id="rId1" Type="http://schemas.openxmlformats.org/officeDocument/2006/relationships/notesMaster" Target="../notesMasters/notesMaster1.xml"/></Relationships>
</file>

<file path=ppt/notesSlides/_rels/notesSlide23.xml.rels><?xml version="1.0" encoding="UTF-8" standalone="yes"?><Relationships xmlns="http://schemas.openxmlformats.org/package/2006/relationships"><Relationship Id="rId1" Type="http://schemas.openxmlformats.org/officeDocument/2006/relationships/notesMaster" Target="../notesMasters/notesMaster1.xml"/></Relationships>
</file>

<file path=ppt/notesSlides/notesSlide1.xml><?xml version="1.0" encoding="utf-8"?>
<p:notes xmlns:a="http://schemas.openxmlformats.org/drawingml/2006/main" xmlns:r="http://schemas.openxmlformats.org/officeDocument/2006/relationships" xmlns:mc="http://schemas.openxmlformats.org/markup-compatibility/2006" xmlns:mv="urn:schemas-microsoft-com:mac:vml" xmlns:p="http://schemas.openxmlformats.org/presentationml/2006/main" xmlns:c="http://schemas.openxmlformats.org/drawingml/2006/chart" xmlns:dgm="http://schemas.openxmlformats.org/drawingml/2006/diagram" xmlns:o="urn:schemas-microsoft-com:office:office" xmlns:v="urn:schemas-microsoft-com:vml" xmlns:pvml="urn:schemas-microsoft-com:office:powerpoint" xmlns:com="http://schemas.openxmlformats.org/drawingml/2006/compatibility" xmlns:p14="http://schemas.microsoft.com/office/powerpoint/2010/main" xmlns:p15="http://schemas.microsoft.com/office/powerpoint/2012/main" xmlns:ahyp="http://schemas.microsoft.com/office/drawing/2018/hyperlinkcolor" showMasterPhAnim="0" showMasterSp="0">
  <p:cSld>
    <p:spTree>
      <p:nvGrpSpPr>
        <p:cNvPr id="85" name="Shape 85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86" name="Google Shape;86;p1:notes"/>
          <p:cNvSpPr/>
          <p:nvPr>
            <p:ph idx="2" type="sldImg"/>
          </p:nvPr>
        </p:nvSpPr>
        <p:spPr>
          <a:xfrm>
            <a:off x="1143000" y="685800"/>
            <a:ext cx="4572000" cy="3429000"/>
          </a:xfrm>
          <a:custGeom>
            <a:rect b="b" l="l" r="r" t="t"/>
            <a:pathLst>
              <a:path extrusionOk="0" h="120000" w="120000">
                <a:moveTo>
                  <a:pt x="0" y="0"/>
                </a:moveTo>
                <a:lnTo>
                  <a:pt x="120000" y="0"/>
                </a:lnTo>
                <a:lnTo>
                  <a:pt x="120000" y="120000"/>
                </a:lnTo>
                <a:lnTo>
                  <a:pt x="0" y="120000"/>
                </a:lnTo>
                <a:close/>
              </a:path>
            </a:pathLst>
          </a:custGeom>
          <a:noFill/>
          <a:ln cap="flat" cmpd="sng" w="9525">
            <a:solidFill>
              <a:srgbClr val="000000"/>
            </a:solidFill>
            <a:prstDash val="solid"/>
            <a:miter lim="524288"/>
            <a:headEnd len="sm" w="sm" type="none"/>
            <a:tailEnd len="sm" w="sm" type="none"/>
          </a:ln>
        </p:spPr>
      </p:sp>
      <p:sp>
        <p:nvSpPr>
          <p:cNvPr id="87" name="Google Shape;87;p1:notes"/>
          <p:cNvSpPr txBox="1"/>
          <p:nvPr>
            <p:ph idx="1" type="body"/>
          </p:nvPr>
        </p:nvSpPr>
        <p:spPr>
          <a:xfrm>
            <a:off x="685800" y="4343400"/>
            <a:ext cx="5486400" cy="4114800"/>
          </a:xfrm>
          <a:prstGeom prst="rect">
            <a:avLst/>
          </a:prstGeom>
          <a:noFill/>
          <a:ln>
            <a:noFill/>
          </a:ln>
        </p:spPr>
        <p:txBody>
          <a:bodyPr anchorCtr="0" anchor="t" bIns="45700" lIns="91425" spcFirstLastPara="1" rIns="91425" wrap="square" tIns="45700">
            <a:noAutofit/>
          </a:bodyPr>
          <a:lstStyle/>
          <a:p>
            <a:pPr indent="0" lvl="0" marL="0" rtl="0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1400"/>
              <a:buNone/>
            </a:pPr>
            <a:r>
              <a:t/>
            </a:r>
            <a:endParaRPr/>
          </a:p>
        </p:txBody>
      </p:sp>
      <p:sp>
        <p:nvSpPr>
          <p:cNvPr id="88" name="Google Shape;88;p1:notes"/>
          <p:cNvSpPr txBox="1"/>
          <p:nvPr/>
        </p:nvSpPr>
        <p:spPr>
          <a:xfrm>
            <a:off x="3884612" y="8685212"/>
            <a:ext cx="2971800" cy="457200"/>
          </a:xfrm>
          <a:prstGeom prst="rect">
            <a:avLst/>
          </a:prstGeom>
          <a:noFill/>
          <a:ln>
            <a:noFill/>
          </a:ln>
        </p:spPr>
        <p:txBody>
          <a:bodyPr anchorCtr="0" anchor="b" bIns="45700" lIns="91425" spcFirstLastPara="1" rIns="91425" wrap="square" tIns="45700">
            <a:noAutofit/>
          </a:bodyPr>
          <a:lstStyle/>
          <a:p>
            <a:pPr indent="0" lvl="0" marL="0" marR="0" rtl="0" algn="r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SzPts val="1200"/>
              <a:buFont typeface="Calibri"/>
              <a:buNone/>
            </a:pPr>
            <a:fld id="{00000000-1234-1234-1234-123412341234}" type="slidenum">
              <a:rPr b="0" i="0" lang="en-US" sz="1200" u="none" cap="none" strike="noStrike">
                <a:solidFill>
                  <a:srgbClr val="000000"/>
                </a:solidFill>
                <a:latin typeface="Calibri"/>
                <a:ea typeface="Calibri"/>
                <a:cs typeface="Calibri"/>
                <a:sym typeface="Calibri"/>
              </a:rPr>
              <a:t>‹#›</a:t>
            </a:fld>
            <a:endParaRPr b="0" i="0" sz="1400" u="none" cap="none" strike="noStrike">
              <a:solidFill>
                <a:srgbClr val="000000"/>
              </a:solidFill>
              <a:latin typeface="Arial"/>
              <a:ea typeface="Arial"/>
              <a:cs typeface="Arial"/>
              <a:sym typeface="Arial"/>
            </a:endParaRPr>
          </a:p>
        </p:txBody>
      </p:sp>
    </p:spTree>
  </p:cSld>
  <p:clrMapOvr>
    <a:masterClrMapping/>
  </p:clrMapOvr>
</p:notes>
</file>

<file path=ppt/notesSlides/notesSlide2.xml><?xml version="1.0" encoding="utf-8"?>
<p:notes xmlns:a="http://schemas.openxmlformats.org/drawingml/2006/main" xmlns:r="http://schemas.openxmlformats.org/officeDocument/2006/relationships" xmlns:mc="http://schemas.openxmlformats.org/markup-compatibility/2006" xmlns:mv="urn:schemas-microsoft-com:mac:vml" xmlns:p="http://schemas.openxmlformats.org/presentationml/2006/main" xmlns:c="http://schemas.openxmlformats.org/drawingml/2006/chart" xmlns:dgm="http://schemas.openxmlformats.org/drawingml/2006/diagram" xmlns:o="urn:schemas-microsoft-com:office:office" xmlns:v="urn:schemas-microsoft-com:vml" xmlns:pvml="urn:schemas-microsoft-com:office:powerpoint" xmlns:com="http://schemas.openxmlformats.org/drawingml/2006/compatibility" xmlns:p14="http://schemas.microsoft.com/office/powerpoint/2010/main" xmlns:p15="http://schemas.microsoft.com/office/powerpoint/2012/main" xmlns:ahyp="http://schemas.microsoft.com/office/drawing/2018/hyperlinkcolor" showMasterPhAnim="0" showMasterSp="0">
  <p:cSld>
    <p:spTree>
      <p:nvGrpSpPr>
        <p:cNvPr id="95" name="Shape 95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96" name="Google Shape;96;p2:notes"/>
          <p:cNvSpPr txBox="1"/>
          <p:nvPr>
            <p:ph idx="1" type="body"/>
          </p:nvPr>
        </p:nvSpPr>
        <p:spPr>
          <a:xfrm>
            <a:off x="685800" y="4343400"/>
            <a:ext cx="5486400" cy="4114800"/>
          </a:xfrm>
          <a:prstGeom prst="rect">
            <a:avLst/>
          </a:prstGeom>
          <a:noFill/>
          <a:ln>
            <a:noFill/>
          </a:ln>
        </p:spPr>
        <p:txBody>
          <a:bodyPr anchorCtr="0" anchor="t" bIns="45700" lIns="91425" spcFirstLastPara="1" rIns="91425" wrap="square" tIns="45700">
            <a:noAutofit/>
          </a:bodyPr>
          <a:lstStyle/>
          <a:p>
            <a:pPr indent="0" lvl="0" marL="0" rtl="0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1400"/>
              <a:buNone/>
            </a:pPr>
            <a:r>
              <a:t/>
            </a:r>
            <a:endParaRPr/>
          </a:p>
        </p:txBody>
      </p:sp>
      <p:sp>
        <p:nvSpPr>
          <p:cNvPr id="97" name="Google Shape;97;p2:notes"/>
          <p:cNvSpPr/>
          <p:nvPr>
            <p:ph idx="2" type="sldImg"/>
          </p:nvPr>
        </p:nvSpPr>
        <p:spPr>
          <a:xfrm>
            <a:off x="1143000" y="685800"/>
            <a:ext cx="4572000" cy="3429000"/>
          </a:xfrm>
          <a:custGeom>
            <a:rect b="b" l="l" r="r" t="t"/>
            <a:pathLst>
              <a:path extrusionOk="0" h="120000" w="120000">
                <a:moveTo>
                  <a:pt x="0" y="0"/>
                </a:moveTo>
                <a:lnTo>
                  <a:pt x="120000" y="0"/>
                </a:lnTo>
                <a:lnTo>
                  <a:pt x="120000" y="120000"/>
                </a:lnTo>
                <a:lnTo>
                  <a:pt x="0" y="120000"/>
                </a:lnTo>
                <a:close/>
              </a:path>
            </a:pathLst>
          </a:custGeom>
          <a:noFill/>
          <a:ln cap="flat" cmpd="sng" w="12700">
            <a:solidFill>
              <a:srgbClr val="000000"/>
            </a:solidFill>
            <a:prstDash val="solid"/>
            <a:miter lim="800000"/>
            <a:headEnd len="sm" w="sm" type="none"/>
            <a:tailEnd len="sm" w="sm" type="none"/>
          </a:ln>
        </p:spPr>
      </p:sp>
    </p:spTree>
  </p:cSld>
  <p:clrMapOvr>
    <a:masterClrMapping/>
  </p:clrMapOvr>
</p:notes>
</file>

<file path=ppt/notesSlides/notesSlide3.xml><?xml version="1.0" encoding="utf-8"?>
<p:notes xmlns:a="http://schemas.openxmlformats.org/drawingml/2006/main" xmlns:r="http://schemas.openxmlformats.org/officeDocument/2006/relationships" xmlns:mc="http://schemas.openxmlformats.org/markup-compatibility/2006" xmlns:mv="urn:schemas-microsoft-com:mac:vml" xmlns:p="http://schemas.openxmlformats.org/presentationml/2006/main" xmlns:c="http://schemas.openxmlformats.org/drawingml/2006/chart" xmlns:dgm="http://schemas.openxmlformats.org/drawingml/2006/diagram" xmlns:o="urn:schemas-microsoft-com:office:office" xmlns:v="urn:schemas-microsoft-com:vml" xmlns:pvml="urn:schemas-microsoft-com:office:powerpoint" xmlns:com="http://schemas.openxmlformats.org/drawingml/2006/compatibility" xmlns:p14="http://schemas.microsoft.com/office/powerpoint/2010/main" xmlns:p15="http://schemas.microsoft.com/office/powerpoint/2012/main" xmlns:ahyp="http://schemas.microsoft.com/office/drawing/2018/hyperlinkcolor" showMasterPhAnim="0" showMasterSp="0">
  <p:cSld>
    <p:spTree>
      <p:nvGrpSpPr>
        <p:cNvPr id="104" name="Shape 104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105" name="Google Shape;105;p3:notes"/>
          <p:cNvSpPr/>
          <p:nvPr>
            <p:ph idx="2" type="sldImg"/>
          </p:nvPr>
        </p:nvSpPr>
        <p:spPr>
          <a:xfrm>
            <a:off x="1143000" y="685800"/>
            <a:ext cx="4572000" cy="3429000"/>
          </a:xfrm>
          <a:custGeom>
            <a:rect b="b" l="l" r="r" t="t"/>
            <a:pathLst>
              <a:path extrusionOk="0" h="120000" w="120000">
                <a:moveTo>
                  <a:pt x="0" y="0"/>
                </a:moveTo>
                <a:lnTo>
                  <a:pt x="120000" y="0"/>
                </a:lnTo>
                <a:lnTo>
                  <a:pt x="120000" y="120000"/>
                </a:lnTo>
                <a:lnTo>
                  <a:pt x="0" y="120000"/>
                </a:lnTo>
                <a:close/>
              </a:path>
            </a:pathLst>
          </a:custGeom>
          <a:noFill/>
          <a:ln cap="flat" cmpd="sng" w="9525">
            <a:solidFill>
              <a:srgbClr val="000000"/>
            </a:solidFill>
            <a:prstDash val="solid"/>
            <a:miter lim="524288"/>
            <a:headEnd len="sm" w="sm" type="none"/>
            <a:tailEnd len="sm" w="sm" type="none"/>
          </a:ln>
        </p:spPr>
      </p:sp>
      <p:sp>
        <p:nvSpPr>
          <p:cNvPr id="106" name="Google Shape;106;p3:notes"/>
          <p:cNvSpPr txBox="1"/>
          <p:nvPr>
            <p:ph idx="1" type="body"/>
          </p:nvPr>
        </p:nvSpPr>
        <p:spPr>
          <a:xfrm>
            <a:off x="685800" y="4343400"/>
            <a:ext cx="5486400" cy="4114800"/>
          </a:xfrm>
          <a:prstGeom prst="rect">
            <a:avLst/>
          </a:prstGeom>
          <a:noFill/>
          <a:ln>
            <a:noFill/>
          </a:ln>
        </p:spPr>
        <p:txBody>
          <a:bodyPr anchorCtr="0" anchor="t" bIns="45700" lIns="91425" spcFirstLastPara="1" rIns="91425" wrap="square" tIns="45700">
            <a:noAutofit/>
          </a:bodyPr>
          <a:lstStyle/>
          <a:p>
            <a:pPr indent="0" lvl="0" marL="0" rtl="0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1400"/>
              <a:buNone/>
            </a:pPr>
            <a:r>
              <a:t/>
            </a:r>
            <a:endParaRPr/>
          </a:p>
        </p:txBody>
      </p:sp>
      <p:sp>
        <p:nvSpPr>
          <p:cNvPr id="107" name="Google Shape;107;p3:notes"/>
          <p:cNvSpPr txBox="1"/>
          <p:nvPr/>
        </p:nvSpPr>
        <p:spPr>
          <a:xfrm>
            <a:off x="3884612" y="8685212"/>
            <a:ext cx="2971800" cy="457200"/>
          </a:xfrm>
          <a:prstGeom prst="rect">
            <a:avLst/>
          </a:prstGeom>
          <a:noFill/>
          <a:ln>
            <a:noFill/>
          </a:ln>
        </p:spPr>
        <p:txBody>
          <a:bodyPr anchorCtr="0" anchor="b" bIns="45700" lIns="91425" spcFirstLastPara="1" rIns="91425" wrap="square" tIns="45700">
            <a:noAutofit/>
          </a:bodyPr>
          <a:lstStyle/>
          <a:p>
            <a:pPr indent="0" lvl="0" marL="0" marR="0" rtl="0" algn="r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SzPts val="1200"/>
              <a:buFont typeface="Calibri"/>
              <a:buNone/>
            </a:pPr>
            <a:fld id="{00000000-1234-1234-1234-123412341234}" type="slidenum">
              <a:rPr b="0" i="0" lang="en-US" sz="1200" u="none" cap="none" strike="noStrike">
                <a:solidFill>
                  <a:srgbClr val="000000"/>
                </a:solidFill>
                <a:latin typeface="Calibri"/>
                <a:ea typeface="Calibri"/>
                <a:cs typeface="Calibri"/>
                <a:sym typeface="Calibri"/>
              </a:rPr>
              <a:t>‹#›</a:t>
            </a:fld>
            <a:endParaRPr b="0" i="0" sz="1400" u="none" cap="none" strike="noStrike">
              <a:solidFill>
                <a:srgbClr val="000000"/>
              </a:solidFill>
              <a:latin typeface="Arial"/>
              <a:ea typeface="Arial"/>
              <a:cs typeface="Arial"/>
              <a:sym typeface="Arial"/>
            </a:endParaRPr>
          </a:p>
        </p:txBody>
      </p:sp>
    </p:spTree>
  </p:cSld>
  <p:clrMapOvr>
    <a:masterClrMapping/>
  </p:clrMapOvr>
</p:notes>
</file>

<file path=ppt/notesSlides/notesSlide4.xml><?xml version="1.0" encoding="utf-8"?>
<p:notes xmlns:a="http://schemas.openxmlformats.org/drawingml/2006/main" xmlns:r="http://schemas.openxmlformats.org/officeDocument/2006/relationships" xmlns:mc="http://schemas.openxmlformats.org/markup-compatibility/2006" xmlns:mv="urn:schemas-microsoft-com:mac:vml" xmlns:p="http://schemas.openxmlformats.org/presentationml/2006/main" xmlns:c="http://schemas.openxmlformats.org/drawingml/2006/chart" xmlns:dgm="http://schemas.openxmlformats.org/drawingml/2006/diagram" xmlns:o="urn:schemas-microsoft-com:office:office" xmlns:v="urn:schemas-microsoft-com:vml" xmlns:pvml="urn:schemas-microsoft-com:office:powerpoint" xmlns:com="http://schemas.openxmlformats.org/drawingml/2006/compatibility" xmlns:p14="http://schemas.microsoft.com/office/powerpoint/2010/main" xmlns:p15="http://schemas.microsoft.com/office/powerpoint/2012/main" xmlns:ahyp="http://schemas.microsoft.com/office/drawing/2018/hyperlinkcolor" showMasterPhAnim="0" showMasterSp="0">
  <p:cSld>
    <p:spTree>
      <p:nvGrpSpPr>
        <p:cNvPr id="113" name="Shape 113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114" name="Google Shape;114;p4:notes"/>
          <p:cNvSpPr/>
          <p:nvPr>
            <p:ph idx="2" type="sldImg"/>
          </p:nvPr>
        </p:nvSpPr>
        <p:spPr>
          <a:xfrm>
            <a:off x="1143000" y="685800"/>
            <a:ext cx="4572000" cy="3429000"/>
          </a:xfrm>
          <a:custGeom>
            <a:rect b="b" l="l" r="r" t="t"/>
            <a:pathLst>
              <a:path extrusionOk="0" h="120000" w="120000">
                <a:moveTo>
                  <a:pt x="0" y="0"/>
                </a:moveTo>
                <a:lnTo>
                  <a:pt x="120000" y="0"/>
                </a:lnTo>
                <a:lnTo>
                  <a:pt x="120000" y="120000"/>
                </a:lnTo>
                <a:lnTo>
                  <a:pt x="0" y="120000"/>
                </a:lnTo>
                <a:close/>
              </a:path>
            </a:pathLst>
          </a:custGeom>
          <a:noFill/>
          <a:ln cap="flat" cmpd="sng" w="9525">
            <a:solidFill>
              <a:srgbClr val="000000"/>
            </a:solidFill>
            <a:prstDash val="solid"/>
            <a:miter lim="524288"/>
            <a:headEnd len="sm" w="sm" type="none"/>
            <a:tailEnd len="sm" w="sm" type="none"/>
          </a:ln>
        </p:spPr>
      </p:sp>
      <p:sp>
        <p:nvSpPr>
          <p:cNvPr id="115" name="Google Shape;115;p4:notes"/>
          <p:cNvSpPr txBox="1"/>
          <p:nvPr>
            <p:ph idx="1" type="body"/>
          </p:nvPr>
        </p:nvSpPr>
        <p:spPr>
          <a:xfrm>
            <a:off x="685800" y="4343400"/>
            <a:ext cx="5486400" cy="4114800"/>
          </a:xfrm>
          <a:prstGeom prst="rect">
            <a:avLst/>
          </a:prstGeom>
          <a:noFill/>
          <a:ln>
            <a:noFill/>
          </a:ln>
        </p:spPr>
        <p:txBody>
          <a:bodyPr anchorCtr="0" anchor="t" bIns="45700" lIns="91425" spcFirstLastPara="1" rIns="91425" wrap="square" tIns="45700">
            <a:noAutofit/>
          </a:bodyPr>
          <a:lstStyle/>
          <a:p>
            <a:pPr indent="0" lvl="0" marL="0" rtl="0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1400"/>
              <a:buNone/>
            </a:pPr>
            <a:r>
              <a:t/>
            </a:r>
            <a:endParaRPr/>
          </a:p>
        </p:txBody>
      </p:sp>
      <p:sp>
        <p:nvSpPr>
          <p:cNvPr id="116" name="Google Shape;116;p4:notes"/>
          <p:cNvSpPr txBox="1"/>
          <p:nvPr/>
        </p:nvSpPr>
        <p:spPr>
          <a:xfrm>
            <a:off x="3884612" y="8685212"/>
            <a:ext cx="2971800" cy="457200"/>
          </a:xfrm>
          <a:prstGeom prst="rect">
            <a:avLst/>
          </a:prstGeom>
          <a:noFill/>
          <a:ln>
            <a:noFill/>
          </a:ln>
        </p:spPr>
        <p:txBody>
          <a:bodyPr anchorCtr="0" anchor="b" bIns="45700" lIns="91425" spcFirstLastPara="1" rIns="91425" wrap="square" tIns="45700">
            <a:noAutofit/>
          </a:bodyPr>
          <a:lstStyle/>
          <a:p>
            <a:pPr indent="0" lvl="0" marL="0" marR="0" rtl="0" algn="r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SzPts val="1200"/>
              <a:buFont typeface="Calibri"/>
              <a:buNone/>
            </a:pPr>
            <a:fld id="{00000000-1234-1234-1234-123412341234}" type="slidenum">
              <a:rPr b="0" i="0" lang="en-US" sz="1200" u="none" cap="none" strike="noStrike">
                <a:solidFill>
                  <a:srgbClr val="000000"/>
                </a:solidFill>
                <a:latin typeface="Calibri"/>
                <a:ea typeface="Calibri"/>
                <a:cs typeface="Calibri"/>
                <a:sym typeface="Calibri"/>
              </a:rPr>
              <a:t>‹#›</a:t>
            </a:fld>
            <a:endParaRPr b="0" i="0" sz="1400" u="none" cap="none" strike="noStrike">
              <a:solidFill>
                <a:srgbClr val="000000"/>
              </a:solidFill>
              <a:latin typeface="Arial"/>
              <a:ea typeface="Arial"/>
              <a:cs typeface="Arial"/>
              <a:sym typeface="Arial"/>
            </a:endParaRPr>
          </a:p>
        </p:txBody>
      </p:sp>
    </p:spTree>
  </p:cSld>
  <p:clrMapOvr>
    <a:masterClrMapping/>
  </p:clrMapOvr>
</p:notes>
</file>

<file path=ppt/notesSlides/notesSlide5.xml><?xml version="1.0" encoding="utf-8"?>
<p:notes xmlns:a="http://schemas.openxmlformats.org/drawingml/2006/main" xmlns:r="http://schemas.openxmlformats.org/officeDocument/2006/relationships" xmlns:mc="http://schemas.openxmlformats.org/markup-compatibility/2006" xmlns:mv="urn:schemas-microsoft-com:mac:vml" xmlns:p="http://schemas.openxmlformats.org/presentationml/2006/main" xmlns:c="http://schemas.openxmlformats.org/drawingml/2006/chart" xmlns:dgm="http://schemas.openxmlformats.org/drawingml/2006/diagram" xmlns:o="urn:schemas-microsoft-com:office:office" xmlns:v="urn:schemas-microsoft-com:vml" xmlns:pvml="urn:schemas-microsoft-com:office:powerpoint" xmlns:com="http://schemas.openxmlformats.org/drawingml/2006/compatibility" xmlns:p14="http://schemas.microsoft.com/office/powerpoint/2010/main" xmlns:p15="http://schemas.microsoft.com/office/powerpoint/2012/main" xmlns:ahyp="http://schemas.microsoft.com/office/drawing/2018/hyperlinkcolor" showMasterPhAnim="0" showMasterSp="0">
  <p:cSld>
    <p:spTree>
      <p:nvGrpSpPr>
        <p:cNvPr id="124" name="Shape 124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125" name="Google Shape;125;p5:notes"/>
          <p:cNvSpPr/>
          <p:nvPr>
            <p:ph idx="2" type="sldImg"/>
          </p:nvPr>
        </p:nvSpPr>
        <p:spPr>
          <a:xfrm>
            <a:off x="1143000" y="685800"/>
            <a:ext cx="4572000" cy="3429000"/>
          </a:xfrm>
          <a:custGeom>
            <a:rect b="b" l="l" r="r" t="t"/>
            <a:pathLst>
              <a:path extrusionOk="0" h="120000" w="120000">
                <a:moveTo>
                  <a:pt x="0" y="0"/>
                </a:moveTo>
                <a:lnTo>
                  <a:pt x="120000" y="0"/>
                </a:lnTo>
                <a:lnTo>
                  <a:pt x="120000" y="120000"/>
                </a:lnTo>
                <a:lnTo>
                  <a:pt x="0" y="120000"/>
                </a:lnTo>
                <a:close/>
              </a:path>
            </a:pathLst>
          </a:custGeom>
          <a:noFill/>
          <a:ln cap="flat" cmpd="sng" w="9525">
            <a:solidFill>
              <a:srgbClr val="000000"/>
            </a:solidFill>
            <a:prstDash val="solid"/>
            <a:miter lim="524288"/>
            <a:headEnd len="sm" w="sm" type="none"/>
            <a:tailEnd len="sm" w="sm" type="none"/>
          </a:ln>
        </p:spPr>
      </p:sp>
      <p:sp>
        <p:nvSpPr>
          <p:cNvPr id="126" name="Google Shape;126;p5:notes"/>
          <p:cNvSpPr txBox="1"/>
          <p:nvPr>
            <p:ph idx="1" type="body"/>
          </p:nvPr>
        </p:nvSpPr>
        <p:spPr>
          <a:xfrm>
            <a:off x="685800" y="4343400"/>
            <a:ext cx="5486400" cy="4114800"/>
          </a:xfrm>
          <a:prstGeom prst="rect">
            <a:avLst/>
          </a:prstGeom>
          <a:noFill/>
          <a:ln>
            <a:noFill/>
          </a:ln>
        </p:spPr>
        <p:txBody>
          <a:bodyPr anchorCtr="0" anchor="t" bIns="45700" lIns="91425" spcFirstLastPara="1" rIns="91425" wrap="square" tIns="45700">
            <a:noAutofit/>
          </a:bodyPr>
          <a:lstStyle/>
          <a:p>
            <a:pPr indent="0" lvl="0" marL="0" rtl="0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1400"/>
              <a:buNone/>
            </a:pPr>
            <a:r>
              <a:t/>
            </a:r>
            <a:endParaRPr/>
          </a:p>
        </p:txBody>
      </p:sp>
      <p:sp>
        <p:nvSpPr>
          <p:cNvPr id="127" name="Google Shape;127;p5:notes"/>
          <p:cNvSpPr txBox="1"/>
          <p:nvPr/>
        </p:nvSpPr>
        <p:spPr>
          <a:xfrm>
            <a:off x="3884612" y="8685212"/>
            <a:ext cx="2971800" cy="457200"/>
          </a:xfrm>
          <a:prstGeom prst="rect">
            <a:avLst/>
          </a:prstGeom>
          <a:noFill/>
          <a:ln>
            <a:noFill/>
          </a:ln>
        </p:spPr>
        <p:txBody>
          <a:bodyPr anchorCtr="0" anchor="b" bIns="45700" lIns="91425" spcFirstLastPara="1" rIns="91425" wrap="square" tIns="45700">
            <a:noAutofit/>
          </a:bodyPr>
          <a:lstStyle/>
          <a:p>
            <a:pPr indent="0" lvl="0" marL="0" marR="0" rtl="0" algn="r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SzPts val="1200"/>
              <a:buFont typeface="Calibri"/>
              <a:buNone/>
            </a:pPr>
            <a:fld id="{00000000-1234-1234-1234-123412341234}" type="slidenum">
              <a:rPr b="0" i="0" lang="en-US" sz="1200" u="none" cap="none" strike="noStrike">
                <a:solidFill>
                  <a:srgbClr val="000000"/>
                </a:solidFill>
                <a:latin typeface="Calibri"/>
                <a:ea typeface="Calibri"/>
                <a:cs typeface="Calibri"/>
                <a:sym typeface="Calibri"/>
              </a:rPr>
              <a:t>‹#›</a:t>
            </a:fld>
            <a:endParaRPr b="0" i="0" sz="1400" u="none" cap="none" strike="noStrike">
              <a:solidFill>
                <a:srgbClr val="000000"/>
              </a:solidFill>
              <a:latin typeface="Arial"/>
              <a:ea typeface="Arial"/>
              <a:cs typeface="Arial"/>
              <a:sym typeface="Arial"/>
            </a:endParaRPr>
          </a:p>
        </p:txBody>
      </p:sp>
    </p:spTree>
  </p:cSld>
  <p:clrMapOvr>
    <a:masterClrMapping/>
  </p:clrMapOvr>
</p:notes>
</file>

<file path=ppt/notesSlides/notesSlide6.xml><?xml version="1.0" encoding="utf-8"?>
<p:notes xmlns:a="http://schemas.openxmlformats.org/drawingml/2006/main" xmlns:r="http://schemas.openxmlformats.org/officeDocument/2006/relationships" xmlns:mc="http://schemas.openxmlformats.org/markup-compatibility/2006" xmlns:mv="urn:schemas-microsoft-com:mac:vml" xmlns:p="http://schemas.openxmlformats.org/presentationml/2006/main" xmlns:c="http://schemas.openxmlformats.org/drawingml/2006/chart" xmlns:dgm="http://schemas.openxmlformats.org/drawingml/2006/diagram" xmlns:o="urn:schemas-microsoft-com:office:office" xmlns:v="urn:schemas-microsoft-com:vml" xmlns:pvml="urn:schemas-microsoft-com:office:powerpoint" xmlns:com="http://schemas.openxmlformats.org/drawingml/2006/compatibility" xmlns:p14="http://schemas.microsoft.com/office/powerpoint/2010/main" xmlns:p15="http://schemas.microsoft.com/office/powerpoint/2012/main" xmlns:ahyp="http://schemas.microsoft.com/office/drawing/2018/hyperlinkcolor" showMasterPhAnim="0" showMasterSp="0">
  <p:cSld>
    <p:spTree>
      <p:nvGrpSpPr>
        <p:cNvPr id="133" name="Shape 133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134" name="Google Shape;134;p6:notes"/>
          <p:cNvSpPr txBox="1"/>
          <p:nvPr>
            <p:ph idx="1" type="body"/>
          </p:nvPr>
        </p:nvSpPr>
        <p:spPr>
          <a:xfrm>
            <a:off x="685800" y="4343400"/>
            <a:ext cx="5486400" cy="4114800"/>
          </a:xfrm>
          <a:prstGeom prst="rect">
            <a:avLst/>
          </a:prstGeom>
          <a:noFill/>
          <a:ln>
            <a:noFill/>
          </a:ln>
        </p:spPr>
        <p:txBody>
          <a:bodyPr anchorCtr="0" anchor="t" bIns="45700" lIns="91425" spcFirstLastPara="1" rIns="91425" wrap="square" tIns="45700">
            <a:noAutofit/>
          </a:bodyPr>
          <a:lstStyle/>
          <a:p>
            <a:pPr indent="0" lvl="0" marL="0" rtl="0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1400"/>
              <a:buNone/>
            </a:pPr>
            <a:r>
              <a:t/>
            </a:r>
            <a:endParaRPr/>
          </a:p>
        </p:txBody>
      </p:sp>
      <p:sp>
        <p:nvSpPr>
          <p:cNvPr id="135" name="Google Shape;135;p6:notes"/>
          <p:cNvSpPr/>
          <p:nvPr>
            <p:ph idx="2" type="sldImg"/>
          </p:nvPr>
        </p:nvSpPr>
        <p:spPr>
          <a:xfrm>
            <a:off x="1143000" y="685800"/>
            <a:ext cx="4572000" cy="3429000"/>
          </a:xfrm>
          <a:custGeom>
            <a:rect b="b" l="l" r="r" t="t"/>
            <a:pathLst>
              <a:path extrusionOk="0" h="120000" w="120000">
                <a:moveTo>
                  <a:pt x="0" y="0"/>
                </a:moveTo>
                <a:lnTo>
                  <a:pt x="120000" y="0"/>
                </a:lnTo>
                <a:lnTo>
                  <a:pt x="120000" y="120000"/>
                </a:lnTo>
                <a:lnTo>
                  <a:pt x="0" y="120000"/>
                </a:lnTo>
                <a:close/>
              </a:path>
            </a:pathLst>
          </a:custGeom>
          <a:noFill/>
          <a:ln cap="flat" cmpd="sng" w="12700">
            <a:solidFill>
              <a:srgbClr val="000000"/>
            </a:solidFill>
            <a:prstDash val="solid"/>
            <a:miter lim="800000"/>
            <a:headEnd len="sm" w="sm" type="none"/>
            <a:tailEnd len="sm" w="sm" type="none"/>
          </a:ln>
        </p:spPr>
      </p:sp>
    </p:spTree>
  </p:cSld>
  <p:clrMapOvr>
    <a:masterClrMapping/>
  </p:clrMapOvr>
</p:notes>
</file>

<file path=ppt/notesSlides/notesSlide7.xml><?xml version="1.0" encoding="utf-8"?>
<p:notes xmlns:a="http://schemas.openxmlformats.org/drawingml/2006/main" xmlns:r="http://schemas.openxmlformats.org/officeDocument/2006/relationships" xmlns:mc="http://schemas.openxmlformats.org/markup-compatibility/2006" xmlns:mv="urn:schemas-microsoft-com:mac:vml" xmlns:p="http://schemas.openxmlformats.org/presentationml/2006/main" xmlns:c="http://schemas.openxmlformats.org/drawingml/2006/chart" xmlns:dgm="http://schemas.openxmlformats.org/drawingml/2006/diagram" xmlns:o="urn:schemas-microsoft-com:office:office" xmlns:v="urn:schemas-microsoft-com:vml" xmlns:pvml="urn:schemas-microsoft-com:office:powerpoint" xmlns:com="http://schemas.openxmlformats.org/drawingml/2006/compatibility" xmlns:p14="http://schemas.microsoft.com/office/powerpoint/2010/main" xmlns:p15="http://schemas.microsoft.com/office/powerpoint/2012/main" xmlns:ahyp="http://schemas.microsoft.com/office/drawing/2018/hyperlinkcolor" showMasterPhAnim="0" showMasterSp="0">
  <p:cSld>
    <p:spTree>
      <p:nvGrpSpPr>
        <p:cNvPr id="142" name="Shape 142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143" name="Google Shape;143;p7:notes"/>
          <p:cNvSpPr txBox="1"/>
          <p:nvPr>
            <p:ph idx="1" type="body"/>
          </p:nvPr>
        </p:nvSpPr>
        <p:spPr>
          <a:xfrm>
            <a:off x="685800" y="4343400"/>
            <a:ext cx="5486400" cy="4114800"/>
          </a:xfrm>
          <a:prstGeom prst="rect">
            <a:avLst/>
          </a:prstGeom>
          <a:noFill/>
          <a:ln>
            <a:noFill/>
          </a:ln>
        </p:spPr>
        <p:txBody>
          <a:bodyPr anchorCtr="0" anchor="t" bIns="45700" lIns="91425" spcFirstLastPara="1" rIns="91425" wrap="square" tIns="45700">
            <a:noAutofit/>
          </a:bodyPr>
          <a:lstStyle/>
          <a:p>
            <a:pPr indent="0" lvl="0" marL="0" rtl="0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1400"/>
              <a:buNone/>
            </a:pPr>
            <a:r>
              <a:t/>
            </a:r>
            <a:endParaRPr/>
          </a:p>
        </p:txBody>
      </p:sp>
      <p:sp>
        <p:nvSpPr>
          <p:cNvPr id="144" name="Google Shape;144;p7:notes"/>
          <p:cNvSpPr/>
          <p:nvPr>
            <p:ph idx="2" type="sldImg"/>
          </p:nvPr>
        </p:nvSpPr>
        <p:spPr>
          <a:xfrm>
            <a:off x="1143000" y="685800"/>
            <a:ext cx="4572000" cy="3429000"/>
          </a:xfrm>
          <a:custGeom>
            <a:rect b="b" l="l" r="r" t="t"/>
            <a:pathLst>
              <a:path extrusionOk="0" h="120000" w="120000">
                <a:moveTo>
                  <a:pt x="0" y="0"/>
                </a:moveTo>
                <a:lnTo>
                  <a:pt x="120000" y="0"/>
                </a:lnTo>
                <a:lnTo>
                  <a:pt x="120000" y="120000"/>
                </a:lnTo>
                <a:lnTo>
                  <a:pt x="0" y="120000"/>
                </a:lnTo>
                <a:close/>
              </a:path>
            </a:pathLst>
          </a:custGeom>
          <a:noFill/>
          <a:ln cap="flat" cmpd="sng" w="12700">
            <a:solidFill>
              <a:srgbClr val="000000"/>
            </a:solidFill>
            <a:prstDash val="solid"/>
            <a:miter lim="800000"/>
            <a:headEnd len="sm" w="sm" type="none"/>
            <a:tailEnd len="sm" w="sm" type="none"/>
          </a:ln>
        </p:spPr>
      </p:sp>
    </p:spTree>
  </p:cSld>
  <p:clrMapOvr>
    <a:masterClrMapping/>
  </p:clrMapOvr>
</p:notes>
</file>

<file path=ppt/notesSlides/notesSlide8.xml><?xml version="1.0" encoding="utf-8"?>
<p:notes xmlns:a="http://schemas.openxmlformats.org/drawingml/2006/main" xmlns:r="http://schemas.openxmlformats.org/officeDocument/2006/relationships" xmlns:mc="http://schemas.openxmlformats.org/markup-compatibility/2006" xmlns:mv="urn:schemas-microsoft-com:mac:vml" xmlns:p="http://schemas.openxmlformats.org/presentationml/2006/main" xmlns:c="http://schemas.openxmlformats.org/drawingml/2006/chart" xmlns:dgm="http://schemas.openxmlformats.org/drawingml/2006/diagram" xmlns:o="urn:schemas-microsoft-com:office:office" xmlns:v="urn:schemas-microsoft-com:vml" xmlns:pvml="urn:schemas-microsoft-com:office:powerpoint" xmlns:com="http://schemas.openxmlformats.org/drawingml/2006/compatibility" xmlns:p14="http://schemas.microsoft.com/office/powerpoint/2010/main" xmlns:p15="http://schemas.microsoft.com/office/powerpoint/2012/main" xmlns:ahyp="http://schemas.microsoft.com/office/drawing/2018/hyperlinkcolor" showMasterPhAnim="0" showMasterSp="0">
  <p:cSld>
    <p:spTree>
      <p:nvGrpSpPr>
        <p:cNvPr id="150" name="Shape 150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151" name="Google Shape;151;p8:notes"/>
          <p:cNvSpPr txBox="1"/>
          <p:nvPr>
            <p:ph idx="1" type="body"/>
          </p:nvPr>
        </p:nvSpPr>
        <p:spPr>
          <a:xfrm>
            <a:off x="685800" y="4343400"/>
            <a:ext cx="5486400" cy="4114800"/>
          </a:xfrm>
          <a:prstGeom prst="rect">
            <a:avLst/>
          </a:prstGeom>
          <a:noFill/>
          <a:ln>
            <a:noFill/>
          </a:ln>
        </p:spPr>
        <p:txBody>
          <a:bodyPr anchorCtr="0" anchor="t" bIns="45700" lIns="91425" spcFirstLastPara="1" rIns="91425" wrap="square" tIns="45700">
            <a:noAutofit/>
          </a:bodyPr>
          <a:lstStyle/>
          <a:p>
            <a:pPr indent="0" lvl="0" marL="0" rtl="0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1400"/>
              <a:buNone/>
            </a:pPr>
            <a:r>
              <a:t/>
            </a:r>
            <a:endParaRPr/>
          </a:p>
        </p:txBody>
      </p:sp>
      <p:sp>
        <p:nvSpPr>
          <p:cNvPr id="152" name="Google Shape;152;p8:notes"/>
          <p:cNvSpPr/>
          <p:nvPr>
            <p:ph idx="2" type="sldImg"/>
          </p:nvPr>
        </p:nvSpPr>
        <p:spPr>
          <a:xfrm>
            <a:off x="1143000" y="685800"/>
            <a:ext cx="4572000" cy="3429000"/>
          </a:xfrm>
          <a:custGeom>
            <a:rect b="b" l="l" r="r" t="t"/>
            <a:pathLst>
              <a:path extrusionOk="0" h="120000" w="120000">
                <a:moveTo>
                  <a:pt x="0" y="0"/>
                </a:moveTo>
                <a:lnTo>
                  <a:pt x="120000" y="0"/>
                </a:lnTo>
                <a:lnTo>
                  <a:pt x="120000" y="120000"/>
                </a:lnTo>
                <a:lnTo>
                  <a:pt x="0" y="120000"/>
                </a:lnTo>
                <a:close/>
              </a:path>
            </a:pathLst>
          </a:custGeom>
          <a:noFill/>
          <a:ln cap="flat" cmpd="sng" w="12700">
            <a:solidFill>
              <a:srgbClr val="000000"/>
            </a:solidFill>
            <a:prstDash val="solid"/>
            <a:miter lim="800000"/>
            <a:headEnd len="sm" w="sm" type="none"/>
            <a:tailEnd len="sm" w="sm" type="none"/>
          </a:ln>
        </p:spPr>
      </p:sp>
    </p:spTree>
  </p:cSld>
  <p:clrMapOvr>
    <a:masterClrMapping/>
  </p:clrMapOvr>
</p:notes>
</file>

<file path=ppt/notesSlides/notesSlide9.xml><?xml version="1.0" encoding="utf-8"?>
<p:notes xmlns:a="http://schemas.openxmlformats.org/drawingml/2006/main" xmlns:r="http://schemas.openxmlformats.org/officeDocument/2006/relationships" xmlns:mc="http://schemas.openxmlformats.org/markup-compatibility/2006" xmlns:mv="urn:schemas-microsoft-com:mac:vml" xmlns:p="http://schemas.openxmlformats.org/presentationml/2006/main" xmlns:c="http://schemas.openxmlformats.org/drawingml/2006/chart" xmlns:dgm="http://schemas.openxmlformats.org/drawingml/2006/diagram" xmlns:o="urn:schemas-microsoft-com:office:office" xmlns:v="urn:schemas-microsoft-com:vml" xmlns:pvml="urn:schemas-microsoft-com:office:powerpoint" xmlns:com="http://schemas.openxmlformats.org/drawingml/2006/compatibility" xmlns:p14="http://schemas.microsoft.com/office/powerpoint/2010/main" xmlns:p15="http://schemas.microsoft.com/office/powerpoint/2012/main" xmlns:ahyp="http://schemas.microsoft.com/office/drawing/2018/hyperlinkcolor" showMasterPhAnim="0" showMasterSp="0">
  <p:cSld>
    <p:spTree>
      <p:nvGrpSpPr>
        <p:cNvPr id="159" name="Shape 159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160" name="Google Shape;160;p9:notes"/>
          <p:cNvSpPr txBox="1"/>
          <p:nvPr>
            <p:ph idx="1" type="body"/>
          </p:nvPr>
        </p:nvSpPr>
        <p:spPr>
          <a:xfrm>
            <a:off x="685800" y="4343400"/>
            <a:ext cx="5486400" cy="4114800"/>
          </a:xfrm>
          <a:prstGeom prst="rect">
            <a:avLst/>
          </a:prstGeom>
          <a:noFill/>
          <a:ln>
            <a:noFill/>
          </a:ln>
        </p:spPr>
        <p:txBody>
          <a:bodyPr anchorCtr="0" anchor="t" bIns="45700" lIns="91425" spcFirstLastPara="1" rIns="91425" wrap="square" tIns="45700">
            <a:noAutofit/>
          </a:bodyPr>
          <a:lstStyle/>
          <a:p>
            <a:pPr indent="0" lvl="0" marL="0" rtl="0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1400"/>
              <a:buNone/>
            </a:pPr>
            <a:r>
              <a:t/>
            </a:r>
            <a:endParaRPr/>
          </a:p>
        </p:txBody>
      </p:sp>
      <p:sp>
        <p:nvSpPr>
          <p:cNvPr id="161" name="Google Shape;161;p9:notes"/>
          <p:cNvSpPr/>
          <p:nvPr>
            <p:ph idx="2" type="sldImg"/>
          </p:nvPr>
        </p:nvSpPr>
        <p:spPr>
          <a:xfrm>
            <a:off x="1143000" y="685800"/>
            <a:ext cx="4572000" cy="3429000"/>
          </a:xfrm>
          <a:custGeom>
            <a:rect b="b" l="l" r="r" t="t"/>
            <a:pathLst>
              <a:path extrusionOk="0" h="120000" w="120000">
                <a:moveTo>
                  <a:pt x="0" y="0"/>
                </a:moveTo>
                <a:lnTo>
                  <a:pt x="120000" y="0"/>
                </a:lnTo>
                <a:lnTo>
                  <a:pt x="120000" y="120000"/>
                </a:lnTo>
                <a:lnTo>
                  <a:pt x="0" y="120000"/>
                </a:lnTo>
                <a:close/>
              </a:path>
            </a:pathLst>
          </a:custGeom>
          <a:noFill/>
          <a:ln cap="flat" cmpd="sng" w="12700">
            <a:solidFill>
              <a:srgbClr val="000000"/>
            </a:solidFill>
            <a:prstDash val="solid"/>
            <a:miter lim="800000"/>
            <a:headEnd len="sm" w="sm" type="none"/>
            <a:tailEnd len="sm" w="sm" type="none"/>
          </a:ln>
        </p:spPr>
      </p:sp>
    </p:spTree>
  </p:cSld>
  <p:clrMapOvr>
    <a:masterClrMapping/>
  </p:clrMapOvr>
</p:notes>
</file>

<file path=ppt/notesSlides/notesSlide10.xml><?xml version="1.0" encoding="utf-8"?>
<p:notes xmlns:a="http://schemas.openxmlformats.org/drawingml/2006/main" xmlns:r="http://schemas.openxmlformats.org/officeDocument/2006/relationships" xmlns:mc="http://schemas.openxmlformats.org/markup-compatibility/2006" xmlns:mv="urn:schemas-microsoft-com:mac:vml" xmlns:p="http://schemas.openxmlformats.org/presentationml/2006/main" xmlns:c="http://schemas.openxmlformats.org/drawingml/2006/chart" xmlns:dgm="http://schemas.openxmlformats.org/drawingml/2006/diagram" xmlns:o="urn:schemas-microsoft-com:office:office" xmlns:v="urn:schemas-microsoft-com:vml" xmlns:pvml="urn:schemas-microsoft-com:office:powerpoint" xmlns:com="http://schemas.openxmlformats.org/drawingml/2006/compatibility" xmlns:p14="http://schemas.microsoft.com/office/powerpoint/2010/main" xmlns:p15="http://schemas.microsoft.com/office/powerpoint/2012/main" xmlns:ahyp="http://schemas.microsoft.com/office/drawing/2018/hyperlinkcolor" showMasterPhAnim="0" showMasterSp="0">
  <p:cSld>
    <p:spTree>
      <p:nvGrpSpPr>
        <p:cNvPr id="167" name="Shape 167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168" name="Google Shape;168;p10:notes"/>
          <p:cNvSpPr txBox="1"/>
          <p:nvPr>
            <p:ph idx="1" type="body"/>
          </p:nvPr>
        </p:nvSpPr>
        <p:spPr>
          <a:xfrm>
            <a:off x="685800" y="4343400"/>
            <a:ext cx="5486400" cy="4114800"/>
          </a:xfrm>
          <a:prstGeom prst="rect">
            <a:avLst/>
          </a:prstGeom>
          <a:noFill/>
          <a:ln>
            <a:noFill/>
          </a:ln>
        </p:spPr>
        <p:txBody>
          <a:bodyPr anchorCtr="0" anchor="t" bIns="45700" lIns="91425" spcFirstLastPara="1" rIns="91425" wrap="square" tIns="45700">
            <a:noAutofit/>
          </a:bodyPr>
          <a:lstStyle/>
          <a:p>
            <a:pPr indent="0" lvl="0" marL="0" rtl="0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1400"/>
              <a:buNone/>
            </a:pPr>
            <a:r>
              <a:t/>
            </a:r>
            <a:endParaRPr/>
          </a:p>
        </p:txBody>
      </p:sp>
      <p:sp>
        <p:nvSpPr>
          <p:cNvPr id="169" name="Google Shape;169;p10:notes"/>
          <p:cNvSpPr/>
          <p:nvPr>
            <p:ph idx="2" type="sldImg"/>
          </p:nvPr>
        </p:nvSpPr>
        <p:spPr>
          <a:xfrm>
            <a:off x="1143000" y="685800"/>
            <a:ext cx="4572000" cy="3429000"/>
          </a:xfrm>
          <a:custGeom>
            <a:rect b="b" l="l" r="r" t="t"/>
            <a:pathLst>
              <a:path extrusionOk="0" h="120000" w="120000">
                <a:moveTo>
                  <a:pt x="0" y="0"/>
                </a:moveTo>
                <a:lnTo>
                  <a:pt x="120000" y="0"/>
                </a:lnTo>
                <a:lnTo>
                  <a:pt x="120000" y="120000"/>
                </a:lnTo>
                <a:lnTo>
                  <a:pt x="0" y="120000"/>
                </a:lnTo>
                <a:close/>
              </a:path>
            </a:pathLst>
          </a:custGeom>
          <a:noFill/>
          <a:ln cap="flat" cmpd="sng" w="12700">
            <a:solidFill>
              <a:srgbClr val="000000"/>
            </a:solidFill>
            <a:prstDash val="solid"/>
            <a:miter lim="800000"/>
            <a:headEnd len="sm" w="sm" type="none"/>
            <a:tailEnd len="sm" w="sm" type="none"/>
          </a:ln>
        </p:spPr>
      </p:sp>
    </p:spTree>
  </p:cSld>
  <p:clrMapOvr>
    <a:masterClrMapping/>
  </p:clrMapOvr>
</p:notes>
</file>

<file path=ppt/notesSlides/notesSlide11.xml><?xml version="1.0" encoding="utf-8"?>
<p:notes xmlns:a="http://schemas.openxmlformats.org/drawingml/2006/main" xmlns:r="http://schemas.openxmlformats.org/officeDocument/2006/relationships" xmlns:mc="http://schemas.openxmlformats.org/markup-compatibility/2006" xmlns:mv="urn:schemas-microsoft-com:mac:vml" xmlns:p="http://schemas.openxmlformats.org/presentationml/2006/main" xmlns:c="http://schemas.openxmlformats.org/drawingml/2006/chart" xmlns:dgm="http://schemas.openxmlformats.org/drawingml/2006/diagram" xmlns:o="urn:schemas-microsoft-com:office:office" xmlns:v="urn:schemas-microsoft-com:vml" xmlns:pvml="urn:schemas-microsoft-com:office:powerpoint" xmlns:com="http://schemas.openxmlformats.org/drawingml/2006/compatibility" xmlns:p14="http://schemas.microsoft.com/office/powerpoint/2010/main" xmlns:p15="http://schemas.microsoft.com/office/powerpoint/2012/main" xmlns:ahyp="http://schemas.microsoft.com/office/drawing/2018/hyperlinkcolor" showMasterPhAnim="0" showMasterSp="0">
  <p:cSld>
    <p:spTree>
      <p:nvGrpSpPr>
        <p:cNvPr id="176" name="Shape 176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177" name="Google Shape;177;p11:notes"/>
          <p:cNvSpPr txBox="1"/>
          <p:nvPr>
            <p:ph idx="1" type="body"/>
          </p:nvPr>
        </p:nvSpPr>
        <p:spPr>
          <a:xfrm>
            <a:off x="685800" y="4343400"/>
            <a:ext cx="5486400" cy="4114800"/>
          </a:xfrm>
          <a:prstGeom prst="rect">
            <a:avLst/>
          </a:prstGeom>
          <a:noFill/>
          <a:ln>
            <a:noFill/>
          </a:ln>
        </p:spPr>
        <p:txBody>
          <a:bodyPr anchorCtr="0" anchor="t" bIns="45700" lIns="91425" spcFirstLastPara="1" rIns="91425" wrap="square" tIns="45700">
            <a:noAutofit/>
          </a:bodyPr>
          <a:lstStyle/>
          <a:p>
            <a:pPr indent="0" lvl="0" marL="0" rtl="0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1400"/>
              <a:buNone/>
            </a:pPr>
            <a:r>
              <a:t/>
            </a:r>
            <a:endParaRPr/>
          </a:p>
        </p:txBody>
      </p:sp>
      <p:sp>
        <p:nvSpPr>
          <p:cNvPr id="178" name="Google Shape;178;p11:notes"/>
          <p:cNvSpPr/>
          <p:nvPr>
            <p:ph idx="2" type="sldImg"/>
          </p:nvPr>
        </p:nvSpPr>
        <p:spPr>
          <a:xfrm>
            <a:off x="1143000" y="685800"/>
            <a:ext cx="4572000" cy="3429000"/>
          </a:xfrm>
          <a:custGeom>
            <a:rect b="b" l="l" r="r" t="t"/>
            <a:pathLst>
              <a:path extrusionOk="0" h="120000" w="120000">
                <a:moveTo>
                  <a:pt x="0" y="0"/>
                </a:moveTo>
                <a:lnTo>
                  <a:pt x="120000" y="0"/>
                </a:lnTo>
                <a:lnTo>
                  <a:pt x="120000" y="120000"/>
                </a:lnTo>
                <a:lnTo>
                  <a:pt x="0" y="120000"/>
                </a:lnTo>
                <a:close/>
              </a:path>
            </a:pathLst>
          </a:custGeom>
          <a:noFill/>
          <a:ln cap="flat" cmpd="sng" w="12700">
            <a:solidFill>
              <a:srgbClr val="000000"/>
            </a:solidFill>
            <a:prstDash val="solid"/>
            <a:miter lim="800000"/>
            <a:headEnd len="sm" w="sm" type="none"/>
            <a:tailEnd len="sm" w="sm" type="none"/>
          </a:ln>
        </p:spPr>
      </p:sp>
    </p:spTree>
  </p:cSld>
  <p:clrMapOvr>
    <a:masterClrMapping/>
  </p:clrMapOvr>
</p:notes>
</file>

<file path=ppt/notesSlides/notesSlide12.xml><?xml version="1.0" encoding="utf-8"?>
<p:notes xmlns:a="http://schemas.openxmlformats.org/drawingml/2006/main" xmlns:r="http://schemas.openxmlformats.org/officeDocument/2006/relationships" xmlns:mc="http://schemas.openxmlformats.org/markup-compatibility/2006" xmlns:mv="urn:schemas-microsoft-com:mac:vml" xmlns:p="http://schemas.openxmlformats.org/presentationml/2006/main" xmlns:c="http://schemas.openxmlformats.org/drawingml/2006/chart" xmlns:dgm="http://schemas.openxmlformats.org/drawingml/2006/diagram" xmlns:o="urn:schemas-microsoft-com:office:office" xmlns:v="urn:schemas-microsoft-com:vml" xmlns:pvml="urn:schemas-microsoft-com:office:powerpoint" xmlns:com="http://schemas.openxmlformats.org/drawingml/2006/compatibility" xmlns:p14="http://schemas.microsoft.com/office/powerpoint/2010/main" xmlns:p15="http://schemas.microsoft.com/office/powerpoint/2012/main" xmlns:ahyp="http://schemas.microsoft.com/office/drawing/2018/hyperlinkcolor" showMasterPhAnim="0" showMasterSp="0">
  <p:cSld>
    <p:spTree>
      <p:nvGrpSpPr>
        <p:cNvPr id="184" name="Shape 184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185" name="Google Shape;185;p12:notes"/>
          <p:cNvSpPr txBox="1"/>
          <p:nvPr>
            <p:ph idx="1" type="body"/>
          </p:nvPr>
        </p:nvSpPr>
        <p:spPr>
          <a:xfrm>
            <a:off x="685800" y="4343400"/>
            <a:ext cx="5486400" cy="4114800"/>
          </a:xfrm>
          <a:prstGeom prst="rect">
            <a:avLst/>
          </a:prstGeom>
          <a:noFill/>
          <a:ln>
            <a:noFill/>
          </a:ln>
        </p:spPr>
        <p:txBody>
          <a:bodyPr anchorCtr="0" anchor="t" bIns="45700" lIns="91425" spcFirstLastPara="1" rIns="91425" wrap="square" tIns="45700">
            <a:noAutofit/>
          </a:bodyPr>
          <a:lstStyle/>
          <a:p>
            <a:pPr indent="0" lvl="0" marL="0" rtl="0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1400"/>
              <a:buNone/>
            </a:pPr>
            <a:r>
              <a:t/>
            </a:r>
            <a:endParaRPr/>
          </a:p>
        </p:txBody>
      </p:sp>
      <p:sp>
        <p:nvSpPr>
          <p:cNvPr id="186" name="Google Shape;186;p12:notes"/>
          <p:cNvSpPr/>
          <p:nvPr>
            <p:ph idx="2" type="sldImg"/>
          </p:nvPr>
        </p:nvSpPr>
        <p:spPr>
          <a:xfrm>
            <a:off x="1143000" y="685800"/>
            <a:ext cx="4572000" cy="3429000"/>
          </a:xfrm>
          <a:custGeom>
            <a:rect b="b" l="l" r="r" t="t"/>
            <a:pathLst>
              <a:path extrusionOk="0" h="120000" w="120000">
                <a:moveTo>
                  <a:pt x="0" y="0"/>
                </a:moveTo>
                <a:lnTo>
                  <a:pt x="120000" y="0"/>
                </a:lnTo>
                <a:lnTo>
                  <a:pt x="120000" y="120000"/>
                </a:lnTo>
                <a:lnTo>
                  <a:pt x="0" y="120000"/>
                </a:lnTo>
                <a:close/>
              </a:path>
            </a:pathLst>
          </a:custGeom>
          <a:noFill/>
          <a:ln cap="flat" cmpd="sng" w="12700">
            <a:solidFill>
              <a:srgbClr val="000000"/>
            </a:solidFill>
            <a:prstDash val="solid"/>
            <a:miter lim="800000"/>
            <a:headEnd len="sm" w="sm" type="none"/>
            <a:tailEnd len="sm" w="sm" type="none"/>
          </a:ln>
        </p:spPr>
      </p:sp>
    </p:spTree>
  </p:cSld>
  <p:clrMapOvr>
    <a:masterClrMapping/>
  </p:clrMapOvr>
</p:notes>
</file>

<file path=ppt/notesSlides/notesSlide13.xml><?xml version="1.0" encoding="utf-8"?>
<p:notes xmlns:a="http://schemas.openxmlformats.org/drawingml/2006/main" xmlns:r="http://schemas.openxmlformats.org/officeDocument/2006/relationships" xmlns:mc="http://schemas.openxmlformats.org/markup-compatibility/2006" xmlns:mv="urn:schemas-microsoft-com:mac:vml" xmlns:p="http://schemas.openxmlformats.org/presentationml/2006/main" xmlns:c="http://schemas.openxmlformats.org/drawingml/2006/chart" xmlns:dgm="http://schemas.openxmlformats.org/drawingml/2006/diagram" xmlns:o="urn:schemas-microsoft-com:office:office" xmlns:v="urn:schemas-microsoft-com:vml" xmlns:pvml="urn:schemas-microsoft-com:office:powerpoint" xmlns:com="http://schemas.openxmlformats.org/drawingml/2006/compatibility" xmlns:p14="http://schemas.microsoft.com/office/powerpoint/2010/main" xmlns:p15="http://schemas.microsoft.com/office/powerpoint/2012/main" xmlns:ahyp="http://schemas.microsoft.com/office/drawing/2018/hyperlinkcolor" showMasterPhAnim="0" showMasterSp="0">
  <p:cSld>
    <p:spTree>
      <p:nvGrpSpPr>
        <p:cNvPr id="192" name="Shape 192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193" name="Google Shape;193;p13:notes"/>
          <p:cNvSpPr txBox="1"/>
          <p:nvPr>
            <p:ph idx="1" type="body"/>
          </p:nvPr>
        </p:nvSpPr>
        <p:spPr>
          <a:xfrm>
            <a:off x="685800" y="4343400"/>
            <a:ext cx="5486400" cy="4114800"/>
          </a:xfrm>
          <a:prstGeom prst="rect">
            <a:avLst/>
          </a:prstGeom>
          <a:noFill/>
          <a:ln>
            <a:noFill/>
          </a:ln>
        </p:spPr>
        <p:txBody>
          <a:bodyPr anchorCtr="0" anchor="t" bIns="45700" lIns="91425" spcFirstLastPara="1" rIns="91425" wrap="square" tIns="45700">
            <a:noAutofit/>
          </a:bodyPr>
          <a:lstStyle/>
          <a:p>
            <a:pPr indent="0" lvl="0" marL="0" rtl="0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1400"/>
              <a:buNone/>
            </a:pPr>
            <a:r>
              <a:t/>
            </a:r>
            <a:endParaRPr/>
          </a:p>
        </p:txBody>
      </p:sp>
      <p:sp>
        <p:nvSpPr>
          <p:cNvPr id="194" name="Google Shape;194;p13:notes"/>
          <p:cNvSpPr/>
          <p:nvPr>
            <p:ph idx="2" type="sldImg"/>
          </p:nvPr>
        </p:nvSpPr>
        <p:spPr>
          <a:xfrm>
            <a:off x="1143000" y="685800"/>
            <a:ext cx="4572000" cy="3429000"/>
          </a:xfrm>
          <a:custGeom>
            <a:rect b="b" l="l" r="r" t="t"/>
            <a:pathLst>
              <a:path extrusionOk="0" h="120000" w="120000">
                <a:moveTo>
                  <a:pt x="0" y="0"/>
                </a:moveTo>
                <a:lnTo>
                  <a:pt x="120000" y="0"/>
                </a:lnTo>
                <a:lnTo>
                  <a:pt x="120000" y="120000"/>
                </a:lnTo>
                <a:lnTo>
                  <a:pt x="0" y="120000"/>
                </a:lnTo>
                <a:close/>
              </a:path>
            </a:pathLst>
          </a:custGeom>
          <a:noFill/>
          <a:ln cap="flat" cmpd="sng" w="12700">
            <a:solidFill>
              <a:srgbClr val="000000"/>
            </a:solidFill>
            <a:prstDash val="solid"/>
            <a:miter lim="800000"/>
            <a:headEnd len="sm" w="sm" type="none"/>
            <a:tailEnd len="sm" w="sm" type="none"/>
          </a:ln>
        </p:spPr>
      </p:sp>
    </p:spTree>
  </p:cSld>
  <p:clrMapOvr>
    <a:masterClrMapping/>
  </p:clrMapOvr>
</p:notes>
</file>

<file path=ppt/notesSlides/notesSlide14.xml><?xml version="1.0" encoding="utf-8"?>
<p:notes xmlns:a="http://schemas.openxmlformats.org/drawingml/2006/main" xmlns:r="http://schemas.openxmlformats.org/officeDocument/2006/relationships" xmlns:mc="http://schemas.openxmlformats.org/markup-compatibility/2006" xmlns:mv="urn:schemas-microsoft-com:mac:vml" xmlns:p="http://schemas.openxmlformats.org/presentationml/2006/main" xmlns:c="http://schemas.openxmlformats.org/drawingml/2006/chart" xmlns:dgm="http://schemas.openxmlformats.org/drawingml/2006/diagram" xmlns:o="urn:schemas-microsoft-com:office:office" xmlns:v="urn:schemas-microsoft-com:vml" xmlns:pvml="urn:schemas-microsoft-com:office:powerpoint" xmlns:com="http://schemas.openxmlformats.org/drawingml/2006/compatibility" xmlns:p14="http://schemas.microsoft.com/office/powerpoint/2010/main" xmlns:p15="http://schemas.microsoft.com/office/powerpoint/2012/main" xmlns:ahyp="http://schemas.microsoft.com/office/drawing/2018/hyperlinkcolor" showMasterPhAnim="0" showMasterSp="0">
  <p:cSld>
    <p:spTree>
      <p:nvGrpSpPr>
        <p:cNvPr id="200" name="Shape 200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01" name="Google Shape;201;p14:notes"/>
          <p:cNvSpPr txBox="1"/>
          <p:nvPr>
            <p:ph idx="1" type="body"/>
          </p:nvPr>
        </p:nvSpPr>
        <p:spPr>
          <a:xfrm>
            <a:off x="685800" y="4343400"/>
            <a:ext cx="5486400" cy="4114800"/>
          </a:xfrm>
          <a:prstGeom prst="rect">
            <a:avLst/>
          </a:prstGeom>
          <a:noFill/>
          <a:ln>
            <a:noFill/>
          </a:ln>
        </p:spPr>
        <p:txBody>
          <a:bodyPr anchorCtr="0" anchor="t" bIns="45700" lIns="91425" spcFirstLastPara="1" rIns="91425" wrap="square" tIns="45700">
            <a:noAutofit/>
          </a:bodyPr>
          <a:lstStyle/>
          <a:p>
            <a:pPr indent="0" lvl="0" marL="0" rtl="0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1400"/>
              <a:buNone/>
            </a:pPr>
            <a:r>
              <a:t/>
            </a:r>
            <a:endParaRPr/>
          </a:p>
        </p:txBody>
      </p:sp>
      <p:sp>
        <p:nvSpPr>
          <p:cNvPr id="202" name="Google Shape;202;p14:notes"/>
          <p:cNvSpPr/>
          <p:nvPr>
            <p:ph idx="2" type="sldImg"/>
          </p:nvPr>
        </p:nvSpPr>
        <p:spPr>
          <a:xfrm>
            <a:off x="1143000" y="685800"/>
            <a:ext cx="4572000" cy="3429000"/>
          </a:xfrm>
          <a:custGeom>
            <a:rect b="b" l="l" r="r" t="t"/>
            <a:pathLst>
              <a:path extrusionOk="0" h="120000" w="120000">
                <a:moveTo>
                  <a:pt x="0" y="0"/>
                </a:moveTo>
                <a:lnTo>
                  <a:pt x="120000" y="0"/>
                </a:lnTo>
                <a:lnTo>
                  <a:pt x="120000" y="120000"/>
                </a:lnTo>
                <a:lnTo>
                  <a:pt x="0" y="120000"/>
                </a:lnTo>
                <a:close/>
              </a:path>
            </a:pathLst>
          </a:custGeom>
          <a:noFill/>
          <a:ln cap="flat" cmpd="sng" w="12700">
            <a:solidFill>
              <a:srgbClr val="000000"/>
            </a:solidFill>
            <a:prstDash val="solid"/>
            <a:miter lim="800000"/>
            <a:headEnd len="sm" w="sm" type="none"/>
            <a:tailEnd len="sm" w="sm" type="none"/>
          </a:ln>
        </p:spPr>
      </p:sp>
    </p:spTree>
  </p:cSld>
  <p:clrMapOvr>
    <a:masterClrMapping/>
  </p:clrMapOvr>
</p:notes>
</file>

<file path=ppt/notesSlides/notesSlide15.xml><?xml version="1.0" encoding="utf-8"?>
<p:notes xmlns:a="http://schemas.openxmlformats.org/drawingml/2006/main" xmlns:r="http://schemas.openxmlformats.org/officeDocument/2006/relationships" xmlns:mc="http://schemas.openxmlformats.org/markup-compatibility/2006" xmlns:mv="urn:schemas-microsoft-com:mac:vml" xmlns:p="http://schemas.openxmlformats.org/presentationml/2006/main" xmlns:c="http://schemas.openxmlformats.org/drawingml/2006/chart" xmlns:dgm="http://schemas.openxmlformats.org/drawingml/2006/diagram" xmlns:o="urn:schemas-microsoft-com:office:office" xmlns:v="urn:schemas-microsoft-com:vml" xmlns:pvml="urn:schemas-microsoft-com:office:powerpoint" xmlns:com="http://schemas.openxmlformats.org/drawingml/2006/compatibility" xmlns:p14="http://schemas.microsoft.com/office/powerpoint/2010/main" xmlns:p15="http://schemas.microsoft.com/office/powerpoint/2012/main" xmlns:ahyp="http://schemas.microsoft.com/office/drawing/2018/hyperlinkcolor" showMasterPhAnim="0" showMasterSp="0">
  <p:cSld>
    <p:spTree>
      <p:nvGrpSpPr>
        <p:cNvPr id="209" name="Shape 209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10" name="Google Shape;210;p15:notes"/>
          <p:cNvSpPr txBox="1"/>
          <p:nvPr>
            <p:ph idx="1" type="body"/>
          </p:nvPr>
        </p:nvSpPr>
        <p:spPr>
          <a:xfrm>
            <a:off x="685800" y="4343400"/>
            <a:ext cx="5486400" cy="4114800"/>
          </a:xfrm>
          <a:prstGeom prst="rect">
            <a:avLst/>
          </a:prstGeom>
          <a:noFill/>
          <a:ln>
            <a:noFill/>
          </a:ln>
        </p:spPr>
        <p:txBody>
          <a:bodyPr anchorCtr="0" anchor="t" bIns="45700" lIns="91425" spcFirstLastPara="1" rIns="91425" wrap="square" tIns="45700">
            <a:noAutofit/>
          </a:bodyPr>
          <a:lstStyle/>
          <a:p>
            <a:pPr indent="0" lvl="0" marL="0" rtl="0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1400"/>
              <a:buNone/>
            </a:pPr>
            <a:r>
              <a:t/>
            </a:r>
            <a:endParaRPr/>
          </a:p>
        </p:txBody>
      </p:sp>
      <p:sp>
        <p:nvSpPr>
          <p:cNvPr id="211" name="Google Shape;211;p15:notes"/>
          <p:cNvSpPr/>
          <p:nvPr>
            <p:ph idx="2" type="sldImg"/>
          </p:nvPr>
        </p:nvSpPr>
        <p:spPr>
          <a:xfrm>
            <a:off x="1143000" y="685800"/>
            <a:ext cx="4572000" cy="3429000"/>
          </a:xfrm>
          <a:custGeom>
            <a:rect b="b" l="l" r="r" t="t"/>
            <a:pathLst>
              <a:path extrusionOk="0" h="120000" w="120000">
                <a:moveTo>
                  <a:pt x="0" y="0"/>
                </a:moveTo>
                <a:lnTo>
                  <a:pt x="120000" y="0"/>
                </a:lnTo>
                <a:lnTo>
                  <a:pt x="120000" y="120000"/>
                </a:lnTo>
                <a:lnTo>
                  <a:pt x="0" y="120000"/>
                </a:lnTo>
                <a:close/>
              </a:path>
            </a:pathLst>
          </a:custGeom>
          <a:noFill/>
          <a:ln cap="flat" cmpd="sng" w="12700">
            <a:solidFill>
              <a:srgbClr val="000000"/>
            </a:solidFill>
            <a:prstDash val="solid"/>
            <a:miter lim="800000"/>
            <a:headEnd len="sm" w="sm" type="none"/>
            <a:tailEnd len="sm" w="sm" type="none"/>
          </a:ln>
        </p:spPr>
      </p:sp>
    </p:spTree>
  </p:cSld>
  <p:clrMapOvr>
    <a:masterClrMapping/>
  </p:clrMapOvr>
</p:notes>
</file>

<file path=ppt/notesSlides/notesSlide16.xml><?xml version="1.0" encoding="utf-8"?>
<p:notes xmlns:a="http://schemas.openxmlformats.org/drawingml/2006/main" xmlns:r="http://schemas.openxmlformats.org/officeDocument/2006/relationships" xmlns:mc="http://schemas.openxmlformats.org/markup-compatibility/2006" xmlns:mv="urn:schemas-microsoft-com:mac:vml" xmlns:p="http://schemas.openxmlformats.org/presentationml/2006/main" xmlns:c="http://schemas.openxmlformats.org/drawingml/2006/chart" xmlns:dgm="http://schemas.openxmlformats.org/drawingml/2006/diagram" xmlns:o="urn:schemas-microsoft-com:office:office" xmlns:v="urn:schemas-microsoft-com:vml" xmlns:pvml="urn:schemas-microsoft-com:office:powerpoint" xmlns:com="http://schemas.openxmlformats.org/drawingml/2006/compatibility" xmlns:p14="http://schemas.microsoft.com/office/powerpoint/2010/main" xmlns:p15="http://schemas.microsoft.com/office/powerpoint/2012/main" xmlns:ahyp="http://schemas.microsoft.com/office/drawing/2018/hyperlinkcolor" showMasterPhAnim="0" showMasterSp="0">
  <p:cSld>
    <p:spTree>
      <p:nvGrpSpPr>
        <p:cNvPr id="217" name="Shape 217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18" name="Google Shape;218;p16:notes"/>
          <p:cNvSpPr txBox="1"/>
          <p:nvPr>
            <p:ph idx="1" type="body"/>
          </p:nvPr>
        </p:nvSpPr>
        <p:spPr>
          <a:xfrm>
            <a:off x="685800" y="4343400"/>
            <a:ext cx="5486400" cy="4114800"/>
          </a:xfrm>
          <a:prstGeom prst="rect">
            <a:avLst/>
          </a:prstGeom>
          <a:noFill/>
          <a:ln>
            <a:noFill/>
          </a:ln>
        </p:spPr>
        <p:txBody>
          <a:bodyPr anchorCtr="0" anchor="t" bIns="45700" lIns="91425" spcFirstLastPara="1" rIns="91425" wrap="square" tIns="45700">
            <a:noAutofit/>
          </a:bodyPr>
          <a:lstStyle/>
          <a:p>
            <a:pPr indent="0" lvl="0" marL="0" rtl="0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1400"/>
              <a:buNone/>
            </a:pPr>
            <a:r>
              <a:t/>
            </a:r>
            <a:endParaRPr/>
          </a:p>
        </p:txBody>
      </p:sp>
      <p:sp>
        <p:nvSpPr>
          <p:cNvPr id="219" name="Google Shape;219;p16:notes"/>
          <p:cNvSpPr/>
          <p:nvPr>
            <p:ph idx="2" type="sldImg"/>
          </p:nvPr>
        </p:nvSpPr>
        <p:spPr>
          <a:xfrm>
            <a:off x="1143000" y="685800"/>
            <a:ext cx="4572000" cy="3429000"/>
          </a:xfrm>
          <a:custGeom>
            <a:rect b="b" l="l" r="r" t="t"/>
            <a:pathLst>
              <a:path extrusionOk="0" h="120000" w="120000">
                <a:moveTo>
                  <a:pt x="0" y="0"/>
                </a:moveTo>
                <a:lnTo>
                  <a:pt x="120000" y="0"/>
                </a:lnTo>
                <a:lnTo>
                  <a:pt x="120000" y="120000"/>
                </a:lnTo>
                <a:lnTo>
                  <a:pt x="0" y="120000"/>
                </a:lnTo>
                <a:close/>
              </a:path>
            </a:pathLst>
          </a:custGeom>
          <a:noFill/>
          <a:ln cap="flat" cmpd="sng" w="12700">
            <a:solidFill>
              <a:srgbClr val="000000"/>
            </a:solidFill>
            <a:prstDash val="solid"/>
            <a:miter lim="800000"/>
            <a:headEnd len="sm" w="sm" type="none"/>
            <a:tailEnd len="sm" w="sm" type="none"/>
          </a:ln>
        </p:spPr>
      </p:sp>
    </p:spTree>
  </p:cSld>
  <p:clrMapOvr>
    <a:masterClrMapping/>
  </p:clrMapOvr>
</p:notes>
</file>

<file path=ppt/notesSlides/notesSlide17.xml><?xml version="1.0" encoding="utf-8"?>
<p:notes xmlns:a="http://schemas.openxmlformats.org/drawingml/2006/main" xmlns:r="http://schemas.openxmlformats.org/officeDocument/2006/relationships" xmlns:mc="http://schemas.openxmlformats.org/markup-compatibility/2006" xmlns:mv="urn:schemas-microsoft-com:mac:vml" xmlns:p="http://schemas.openxmlformats.org/presentationml/2006/main" xmlns:c="http://schemas.openxmlformats.org/drawingml/2006/chart" xmlns:dgm="http://schemas.openxmlformats.org/drawingml/2006/diagram" xmlns:o="urn:schemas-microsoft-com:office:office" xmlns:v="urn:schemas-microsoft-com:vml" xmlns:pvml="urn:schemas-microsoft-com:office:powerpoint" xmlns:com="http://schemas.openxmlformats.org/drawingml/2006/compatibility" xmlns:p14="http://schemas.microsoft.com/office/powerpoint/2010/main" xmlns:p15="http://schemas.microsoft.com/office/powerpoint/2012/main" xmlns:ahyp="http://schemas.microsoft.com/office/drawing/2018/hyperlinkcolor" showMasterPhAnim="0" showMasterSp="0">
  <p:cSld>
    <p:spTree>
      <p:nvGrpSpPr>
        <p:cNvPr id="226" name="Shape 226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27" name="Google Shape;227;p17:notes"/>
          <p:cNvSpPr txBox="1"/>
          <p:nvPr>
            <p:ph idx="1" type="body"/>
          </p:nvPr>
        </p:nvSpPr>
        <p:spPr>
          <a:xfrm>
            <a:off x="685800" y="4343400"/>
            <a:ext cx="5486400" cy="4114800"/>
          </a:xfrm>
          <a:prstGeom prst="rect">
            <a:avLst/>
          </a:prstGeom>
          <a:noFill/>
          <a:ln>
            <a:noFill/>
          </a:ln>
        </p:spPr>
        <p:txBody>
          <a:bodyPr anchorCtr="0" anchor="t" bIns="45700" lIns="91425" spcFirstLastPara="1" rIns="91425" wrap="square" tIns="45700">
            <a:noAutofit/>
          </a:bodyPr>
          <a:lstStyle/>
          <a:p>
            <a:pPr indent="0" lvl="0" marL="0" rtl="0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1400"/>
              <a:buNone/>
            </a:pPr>
            <a:r>
              <a:t/>
            </a:r>
            <a:endParaRPr/>
          </a:p>
        </p:txBody>
      </p:sp>
      <p:sp>
        <p:nvSpPr>
          <p:cNvPr id="228" name="Google Shape;228;p17:notes"/>
          <p:cNvSpPr/>
          <p:nvPr>
            <p:ph idx="2" type="sldImg"/>
          </p:nvPr>
        </p:nvSpPr>
        <p:spPr>
          <a:xfrm>
            <a:off x="1143000" y="685800"/>
            <a:ext cx="4572000" cy="3429000"/>
          </a:xfrm>
          <a:custGeom>
            <a:rect b="b" l="l" r="r" t="t"/>
            <a:pathLst>
              <a:path extrusionOk="0" h="120000" w="120000">
                <a:moveTo>
                  <a:pt x="0" y="0"/>
                </a:moveTo>
                <a:lnTo>
                  <a:pt x="120000" y="0"/>
                </a:lnTo>
                <a:lnTo>
                  <a:pt x="120000" y="120000"/>
                </a:lnTo>
                <a:lnTo>
                  <a:pt x="0" y="120000"/>
                </a:lnTo>
                <a:close/>
              </a:path>
            </a:pathLst>
          </a:custGeom>
          <a:noFill/>
          <a:ln cap="flat" cmpd="sng" w="12700">
            <a:solidFill>
              <a:srgbClr val="000000"/>
            </a:solidFill>
            <a:prstDash val="solid"/>
            <a:miter lim="800000"/>
            <a:headEnd len="sm" w="sm" type="none"/>
            <a:tailEnd len="sm" w="sm" type="none"/>
          </a:ln>
        </p:spPr>
      </p:sp>
    </p:spTree>
  </p:cSld>
  <p:clrMapOvr>
    <a:masterClrMapping/>
  </p:clrMapOvr>
</p:notes>
</file>

<file path=ppt/notesSlides/notesSlide18.xml><?xml version="1.0" encoding="utf-8"?>
<p:notes xmlns:a="http://schemas.openxmlformats.org/drawingml/2006/main" xmlns:r="http://schemas.openxmlformats.org/officeDocument/2006/relationships" xmlns:mc="http://schemas.openxmlformats.org/markup-compatibility/2006" xmlns:mv="urn:schemas-microsoft-com:mac:vml" xmlns:p="http://schemas.openxmlformats.org/presentationml/2006/main" xmlns:c="http://schemas.openxmlformats.org/drawingml/2006/chart" xmlns:dgm="http://schemas.openxmlformats.org/drawingml/2006/diagram" xmlns:o="urn:schemas-microsoft-com:office:office" xmlns:v="urn:schemas-microsoft-com:vml" xmlns:pvml="urn:schemas-microsoft-com:office:powerpoint" xmlns:com="http://schemas.openxmlformats.org/drawingml/2006/compatibility" xmlns:p14="http://schemas.microsoft.com/office/powerpoint/2010/main" xmlns:p15="http://schemas.microsoft.com/office/powerpoint/2012/main" xmlns:ahyp="http://schemas.microsoft.com/office/drawing/2018/hyperlinkcolor" showMasterPhAnim="0" showMasterSp="0">
  <p:cSld>
    <p:spTree>
      <p:nvGrpSpPr>
        <p:cNvPr id="234" name="Shape 234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35" name="Google Shape;235;p18:notes"/>
          <p:cNvSpPr txBox="1"/>
          <p:nvPr>
            <p:ph idx="1" type="body"/>
          </p:nvPr>
        </p:nvSpPr>
        <p:spPr>
          <a:xfrm>
            <a:off x="685800" y="4343400"/>
            <a:ext cx="5486400" cy="4114800"/>
          </a:xfrm>
          <a:prstGeom prst="rect">
            <a:avLst/>
          </a:prstGeom>
          <a:noFill/>
          <a:ln>
            <a:noFill/>
          </a:ln>
        </p:spPr>
        <p:txBody>
          <a:bodyPr anchorCtr="0" anchor="t" bIns="45700" lIns="91425" spcFirstLastPara="1" rIns="91425" wrap="square" tIns="45700">
            <a:noAutofit/>
          </a:bodyPr>
          <a:lstStyle/>
          <a:p>
            <a:pPr indent="0" lvl="0" marL="0" rtl="0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1400"/>
              <a:buNone/>
            </a:pPr>
            <a:r>
              <a:t/>
            </a:r>
            <a:endParaRPr/>
          </a:p>
        </p:txBody>
      </p:sp>
      <p:sp>
        <p:nvSpPr>
          <p:cNvPr id="236" name="Google Shape;236;p18:notes"/>
          <p:cNvSpPr/>
          <p:nvPr>
            <p:ph idx="2" type="sldImg"/>
          </p:nvPr>
        </p:nvSpPr>
        <p:spPr>
          <a:xfrm>
            <a:off x="1143000" y="685800"/>
            <a:ext cx="4572000" cy="3429000"/>
          </a:xfrm>
          <a:custGeom>
            <a:rect b="b" l="l" r="r" t="t"/>
            <a:pathLst>
              <a:path extrusionOk="0" h="120000" w="120000">
                <a:moveTo>
                  <a:pt x="0" y="0"/>
                </a:moveTo>
                <a:lnTo>
                  <a:pt x="120000" y="0"/>
                </a:lnTo>
                <a:lnTo>
                  <a:pt x="120000" y="120000"/>
                </a:lnTo>
                <a:lnTo>
                  <a:pt x="0" y="120000"/>
                </a:lnTo>
                <a:close/>
              </a:path>
            </a:pathLst>
          </a:custGeom>
          <a:noFill/>
          <a:ln cap="flat" cmpd="sng" w="12700">
            <a:solidFill>
              <a:srgbClr val="000000"/>
            </a:solidFill>
            <a:prstDash val="solid"/>
            <a:miter lim="800000"/>
            <a:headEnd len="sm" w="sm" type="none"/>
            <a:tailEnd len="sm" w="sm" type="none"/>
          </a:ln>
        </p:spPr>
      </p:sp>
    </p:spTree>
  </p:cSld>
  <p:clrMapOvr>
    <a:masterClrMapping/>
  </p:clrMapOvr>
</p:notes>
</file>

<file path=ppt/notesSlides/notesSlide19.xml><?xml version="1.0" encoding="utf-8"?>
<p:notes xmlns:a="http://schemas.openxmlformats.org/drawingml/2006/main" xmlns:r="http://schemas.openxmlformats.org/officeDocument/2006/relationships" xmlns:mc="http://schemas.openxmlformats.org/markup-compatibility/2006" xmlns:mv="urn:schemas-microsoft-com:mac:vml" xmlns:p="http://schemas.openxmlformats.org/presentationml/2006/main" xmlns:c="http://schemas.openxmlformats.org/drawingml/2006/chart" xmlns:dgm="http://schemas.openxmlformats.org/drawingml/2006/diagram" xmlns:o="urn:schemas-microsoft-com:office:office" xmlns:v="urn:schemas-microsoft-com:vml" xmlns:pvml="urn:schemas-microsoft-com:office:powerpoint" xmlns:com="http://schemas.openxmlformats.org/drawingml/2006/compatibility" xmlns:p14="http://schemas.microsoft.com/office/powerpoint/2010/main" xmlns:p15="http://schemas.microsoft.com/office/powerpoint/2012/main" xmlns:ahyp="http://schemas.microsoft.com/office/drawing/2018/hyperlinkcolor" showMasterPhAnim="0" showMasterSp="0">
  <p:cSld>
    <p:spTree>
      <p:nvGrpSpPr>
        <p:cNvPr id="243" name="Shape 243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44" name="Google Shape;244;p19:notes"/>
          <p:cNvSpPr txBox="1"/>
          <p:nvPr>
            <p:ph idx="1" type="body"/>
          </p:nvPr>
        </p:nvSpPr>
        <p:spPr>
          <a:xfrm>
            <a:off x="685800" y="4343400"/>
            <a:ext cx="5486400" cy="4114800"/>
          </a:xfrm>
          <a:prstGeom prst="rect">
            <a:avLst/>
          </a:prstGeom>
          <a:noFill/>
          <a:ln>
            <a:noFill/>
          </a:ln>
        </p:spPr>
        <p:txBody>
          <a:bodyPr anchorCtr="0" anchor="t" bIns="45700" lIns="91425" spcFirstLastPara="1" rIns="91425" wrap="square" tIns="45700">
            <a:noAutofit/>
          </a:bodyPr>
          <a:lstStyle/>
          <a:p>
            <a:pPr indent="0" lvl="0" marL="0" rtl="0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1400"/>
              <a:buNone/>
            </a:pPr>
            <a:r>
              <a:t/>
            </a:r>
            <a:endParaRPr/>
          </a:p>
        </p:txBody>
      </p:sp>
      <p:sp>
        <p:nvSpPr>
          <p:cNvPr id="245" name="Google Shape;245;p19:notes"/>
          <p:cNvSpPr/>
          <p:nvPr>
            <p:ph idx="2" type="sldImg"/>
          </p:nvPr>
        </p:nvSpPr>
        <p:spPr>
          <a:xfrm>
            <a:off x="1143000" y="685800"/>
            <a:ext cx="4572000" cy="3429000"/>
          </a:xfrm>
          <a:custGeom>
            <a:rect b="b" l="l" r="r" t="t"/>
            <a:pathLst>
              <a:path extrusionOk="0" h="120000" w="120000">
                <a:moveTo>
                  <a:pt x="0" y="0"/>
                </a:moveTo>
                <a:lnTo>
                  <a:pt x="120000" y="0"/>
                </a:lnTo>
                <a:lnTo>
                  <a:pt x="120000" y="120000"/>
                </a:lnTo>
                <a:lnTo>
                  <a:pt x="0" y="120000"/>
                </a:lnTo>
                <a:close/>
              </a:path>
            </a:pathLst>
          </a:custGeom>
          <a:noFill/>
          <a:ln cap="flat" cmpd="sng" w="12700">
            <a:solidFill>
              <a:srgbClr val="000000"/>
            </a:solidFill>
            <a:prstDash val="solid"/>
            <a:miter lim="800000"/>
            <a:headEnd len="sm" w="sm" type="none"/>
            <a:tailEnd len="sm" w="sm" type="none"/>
          </a:ln>
        </p:spPr>
      </p:sp>
    </p:spTree>
  </p:cSld>
  <p:clrMapOvr>
    <a:masterClrMapping/>
  </p:clrMapOvr>
</p:notes>
</file>

<file path=ppt/notesSlides/notesSlide20.xml><?xml version="1.0" encoding="utf-8"?>
<p:notes xmlns:a="http://schemas.openxmlformats.org/drawingml/2006/main" xmlns:r="http://schemas.openxmlformats.org/officeDocument/2006/relationships" xmlns:mc="http://schemas.openxmlformats.org/markup-compatibility/2006" xmlns:mv="urn:schemas-microsoft-com:mac:vml" xmlns:p="http://schemas.openxmlformats.org/presentationml/2006/main" xmlns:c="http://schemas.openxmlformats.org/drawingml/2006/chart" xmlns:dgm="http://schemas.openxmlformats.org/drawingml/2006/diagram" xmlns:o="urn:schemas-microsoft-com:office:office" xmlns:v="urn:schemas-microsoft-com:vml" xmlns:pvml="urn:schemas-microsoft-com:office:powerpoint" xmlns:com="http://schemas.openxmlformats.org/drawingml/2006/compatibility" xmlns:p14="http://schemas.microsoft.com/office/powerpoint/2010/main" xmlns:p15="http://schemas.microsoft.com/office/powerpoint/2012/main" xmlns:ahyp="http://schemas.microsoft.com/office/drawing/2018/hyperlinkcolor" showMasterPhAnim="0" showMasterSp="0">
  <p:cSld>
    <p:spTree>
      <p:nvGrpSpPr>
        <p:cNvPr id="251" name="Shape 251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52" name="Google Shape;252;p20:notes"/>
          <p:cNvSpPr txBox="1"/>
          <p:nvPr>
            <p:ph idx="1" type="body"/>
          </p:nvPr>
        </p:nvSpPr>
        <p:spPr>
          <a:xfrm>
            <a:off x="685800" y="4343400"/>
            <a:ext cx="5486400" cy="4114800"/>
          </a:xfrm>
          <a:prstGeom prst="rect">
            <a:avLst/>
          </a:prstGeom>
          <a:noFill/>
          <a:ln>
            <a:noFill/>
          </a:ln>
        </p:spPr>
        <p:txBody>
          <a:bodyPr anchorCtr="0" anchor="t" bIns="45700" lIns="91425" spcFirstLastPara="1" rIns="91425" wrap="square" tIns="45700">
            <a:noAutofit/>
          </a:bodyPr>
          <a:lstStyle/>
          <a:p>
            <a:pPr indent="0" lvl="0" marL="0" rtl="0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1400"/>
              <a:buNone/>
            </a:pPr>
            <a:r>
              <a:t/>
            </a:r>
            <a:endParaRPr/>
          </a:p>
        </p:txBody>
      </p:sp>
      <p:sp>
        <p:nvSpPr>
          <p:cNvPr id="253" name="Google Shape;253;p20:notes"/>
          <p:cNvSpPr/>
          <p:nvPr>
            <p:ph idx="2" type="sldImg"/>
          </p:nvPr>
        </p:nvSpPr>
        <p:spPr>
          <a:xfrm>
            <a:off x="1143000" y="685800"/>
            <a:ext cx="4572000" cy="3429000"/>
          </a:xfrm>
          <a:custGeom>
            <a:rect b="b" l="l" r="r" t="t"/>
            <a:pathLst>
              <a:path extrusionOk="0" h="120000" w="120000">
                <a:moveTo>
                  <a:pt x="0" y="0"/>
                </a:moveTo>
                <a:lnTo>
                  <a:pt x="120000" y="0"/>
                </a:lnTo>
                <a:lnTo>
                  <a:pt x="120000" y="120000"/>
                </a:lnTo>
                <a:lnTo>
                  <a:pt x="0" y="120000"/>
                </a:lnTo>
                <a:close/>
              </a:path>
            </a:pathLst>
          </a:custGeom>
          <a:noFill/>
          <a:ln cap="flat" cmpd="sng" w="12700">
            <a:solidFill>
              <a:srgbClr val="000000"/>
            </a:solidFill>
            <a:prstDash val="solid"/>
            <a:miter lim="800000"/>
            <a:headEnd len="sm" w="sm" type="none"/>
            <a:tailEnd len="sm" w="sm" type="none"/>
          </a:ln>
        </p:spPr>
      </p:sp>
    </p:spTree>
  </p:cSld>
  <p:clrMapOvr>
    <a:masterClrMapping/>
  </p:clrMapOvr>
</p:notes>
</file>

<file path=ppt/notesSlides/notesSlide21.xml><?xml version="1.0" encoding="utf-8"?>
<p:notes xmlns:a="http://schemas.openxmlformats.org/drawingml/2006/main" xmlns:r="http://schemas.openxmlformats.org/officeDocument/2006/relationships" xmlns:mc="http://schemas.openxmlformats.org/markup-compatibility/2006" xmlns:mv="urn:schemas-microsoft-com:mac:vml" xmlns:p="http://schemas.openxmlformats.org/presentationml/2006/main" xmlns:c="http://schemas.openxmlformats.org/drawingml/2006/chart" xmlns:dgm="http://schemas.openxmlformats.org/drawingml/2006/diagram" xmlns:o="urn:schemas-microsoft-com:office:office" xmlns:v="urn:schemas-microsoft-com:vml" xmlns:pvml="urn:schemas-microsoft-com:office:powerpoint" xmlns:com="http://schemas.openxmlformats.org/drawingml/2006/compatibility" xmlns:p14="http://schemas.microsoft.com/office/powerpoint/2010/main" xmlns:p15="http://schemas.microsoft.com/office/powerpoint/2012/main" xmlns:ahyp="http://schemas.microsoft.com/office/drawing/2018/hyperlinkcolor" showMasterPhAnim="0" showMasterSp="0">
  <p:cSld>
    <p:spTree>
      <p:nvGrpSpPr>
        <p:cNvPr id="260" name="Shape 260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61" name="Google Shape;261;p21:notes"/>
          <p:cNvSpPr txBox="1"/>
          <p:nvPr>
            <p:ph idx="1" type="body"/>
          </p:nvPr>
        </p:nvSpPr>
        <p:spPr>
          <a:xfrm>
            <a:off x="685800" y="4343400"/>
            <a:ext cx="5486400" cy="4114800"/>
          </a:xfrm>
          <a:prstGeom prst="rect">
            <a:avLst/>
          </a:prstGeom>
          <a:noFill/>
          <a:ln>
            <a:noFill/>
          </a:ln>
        </p:spPr>
        <p:txBody>
          <a:bodyPr anchorCtr="0" anchor="t" bIns="45700" lIns="91425" spcFirstLastPara="1" rIns="91425" wrap="square" tIns="45700">
            <a:noAutofit/>
          </a:bodyPr>
          <a:lstStyle/>
          <a:p>
            <a:pPr indent="0" lvl="0" marL="0" rtl="0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1400"/>
              <a:buNone/>
            </a:pPr>
            <a:r>
              <a:t/>
            </a:r>
            <a:endParaRPr/>
          </a:p>
        </p:txBody>
      </p:sp>
      <p:sp>
        <p:nvSpPr>
          <p:cNvPr id="262" name="Google Shape;262;p21:notes"/>
          <p:cNvSpPr/>
          <p:nvPr>
            <p:ph idx="2" type="sldImg"/>
          </p:nvPr>
        </p:nvSpPr>
        <p:spPr>
          <a:xfrm>
            <a:off x="1143000" y="685800"/>
            <a:ext cx="4572000" cy="3429000"/>
          </a:xfrm>
          <a:custGeom>
            <a:rect b="b" l="l" r="r" t="t"/>
            <a:pathLst>
              <a:path extrusionOk="0" h="120000" w="120000">
                <a:moveTo>
                  <a:pt x="0" y="0"/>
                </a:moveTo>
                <a:lnTo>
                  <a:pt x="120000" y="0"/>
                </a:lnTo>
                <a:lnTo>
                  <a:pt x="120000" y="120000"/>
                </a:lnTo>
                <a:lnTo>
                  <a:pt x="0" y="120000"/>
                </a:lnTo>
                <a:close/>
              </a:path>
            </a:pathLst>
          </a:custGeom>
          <a:noFill/>
          <a:ln cap="flat" cmpd="sng" w="12700">
            <a:solidFill>
              <a:srgbClr val="000000"/>
            </a:solidFill>
            <a:prstDash val="solid"/>
            <a:miter lim="800000"/>
            <a:headEnd len="sm" w="sm" type="none"/>
            <a:tailEnd len="sm" w="sm" type="none"/>
          </a:ln>
        </p:spPr>
      </p:sp>
    </p:spTree>
  </p:cSld>
  <p:clrMapOvr>
    <a:masterClrMapping/>
  </p:clrMapOvr>
</p:notes>
</file>

<file path=ppt/notesSlides/notesSlide22.xml><?xml version="1.0" encoding="utf-8"?>
<p:notes xmlns:a="http://schemas.openxmlformats.org/drawingml/2006/main" xmlns:r="http://schemas.openxmlformats.org/officeDocument/2006/relationships" xmlns:mc="http://schemas.openxmlformats.org/markup-compatibility/2006" xmlns:mv="urn:schemas-microsoft-com:mac:vml" xmlns:p="http://schemas.openxmlformats.org/presentationml/2006/main" xmlns:c="http://schemas.openxmlformats.org/drawingml/2006/chart" xmlns:dgm="http://schemas.openxmlformats.org/drawingml/2006/diagram" xmlns:o="urn:schemas-microsoft-com:office:office" xmlns:v="urn:schemas-microsoft-com:vml" xmlns:pvml="urn:schemas-microsoft-com:office:powerpoint" xmlns:com="http://schemas.openxmlformats.org/drawingml/2006/compatibility" xmlns:p14="http://schemas.microsoft.com/office/powerpoint/2010/main" xmlns:p15="http://schemas.microsoft.com/office/powerpoint/2012/main" xmlns:ahyp="http://schemas.microsoft.com/office/drawing/2018/hyperlinkcolor" showMasterPhAnim="0" showMasterSp="0">
  <p:cSld>
    <p:spTree>
      <p:nvGrpSpPr>
        <p:cNvPr id="268" name="Shape 268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69" name="Google Shape;269;p22:notes"/>
          <p:cNvSpPr txBox="1"/>
          <p:nvPr>
            <p:ph idx="1" type="body"/>
          </p:nvPr>
        </p:nvSpPr>
        <p:spPr>
          <a:xfrm>
            <a:off x="685800" y="4343400"/>
            <a:ext cx="5486400" cy="4114800"/>
          </a:xfrm>
          <a:prstGeom prst="rect">
            <a:avLst/>
          </a:prstGeom>
          <a:noFill/>
          <a:ln>
            <a:noFill/>
          </a:ln>
        </p:spPr>
        <p:txBody>
          <a:bodyPr anchorCtr="0" anchor="t" bIns="45700" lIns="91425" spcFirstLastPara="1" rIns="91425" wrap="square" tIns="45700">
            <a:noAutofit/>
          </a:bodyPr>
          <a:lstStyle/>
          <a:p>
            <a:pPr indent="0" lvl="0" marL="0" rtl="0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1400"/>
              <a:buNone/>
            </a:pPr>
            <a:r>
              <a:t/>
            </a:r>
            <a:endParaRPr/>
          </a:p>
        </p:txBody>
      </p:sp>
      <p:sp>
        <p:nvSpPr>
          <p:cNvPr id="270" name="Google Shape;270;p22:notes"/>
          <p:cNvSpPr/>
          <p:nvPr>
            <p:ph idx="2" type="sldImg"/>
          </p:nvPr>
        </p:nvSpPr>
        <p:spPr>
          <a:xfrm>
            <a:off x="1143000" y="685800"/>
            <a:ext cx="4572000" cy="3429000"/>
          </a:xfrm>
          <a:custGeom>
            <a:rect b="b" l="l" r="r" t="t"/>
            <a:pathLst>
              <a:path extrusionOk="0" h="120000" w="120000">
                <a:moveTo>
                  <a:pt x="0" y="0"/>
                </a:moveTo>
                <a:lnTo>
                  <a:pt x="120000" y="0"/>
                </a:lnTo>
                <a:lnTo>
                  <a:pt x="120000" y="120000"/>
                </a:lnTo>
                <a:lnTo>
                  <a:pt x="0" y="120000"/>
                </a:lnTo>
                <a:close/>
              </a:path>
            </a:pathLst>
          </a:custGeom>
          <a:noFill/>
          <a:ln cap="flat" cmpd="sng" w="12700">
            <a:solidFill>
              <a:srgbClr val="000000"/>
            </a:solidFill>
            <a:prstDash val="solid"/>
            <a:miter lim="800000"/>
            <a:headEnd len="sm" w="sm" type="none"/>
            <a:tailEnd len="sm" w="sm" type="none"/>
          </a:ln>
        </p:spPr>
      </p:sp>
    </p:spTree>
  </p:cSld>
  <p:clrMapOvr>
    <a:masterClrMapping/>
  </p:clrMapOvr>
</p:notes>
</file>

<file path=ppt/notesSlides/notesSlide23.xml><?xml version="1.0" encoding="utf-8"?>
<p:notes xmlns:a="http://schemas.openxmlformats.org/drawingml/2006/main" xmlns:r="http://schemas.openxmlformats.org/officeDocument/2006/relationships" xmlns:mc="http://schemas.openxmlformats.org/markup-compatibility/2006" xmlns:mv="urn:schemas-microsoft-com:mac:vml" xmlns:p="http://schemas.openxmlformats.org/presentationml/2006/main" xmlns:c="http://schemas.openxmlformats.org/drawingml/2006/chart" xmlns:dgm="http://schemas.openxmlformats.org/drawingml/2006/diagram" xmlns:o="urn:schemas-microsoft-com:office:office" xmlns:v="urn:schemas-microsoft-com:vml" xmlns:pvml="urn:schemas-microsoft-com:office:powerpoint" xmlns:com="http://schemas.openxmlformats.org/drawingml/2006/compatibility" xmlns:p14="http://schemas.microsoft.com/office/powerpoint/2010/main" xmlns:p15="http://schemas.microsoft.com/office/powerpoint/2012/main" xmlns:ahyp="http://schemas.microsoft.com/office/drawing/2018/hyperlinkcolor" showMasterPhAnim="0" showMasterSp="0">
  <p:cSld>
    <p:spTree>
      <p:nvGrpSpPr>
        <p:cNvPr id="278" name="Shape 278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79" name="Google Shape;279;p23:notes"/>
          <p:cNvSpPr txBox="1"/>
          <p:nvPr>
            <p:ph idx="1" type="body"/>
          </p:nvPr>
        </p:nvSpPr>
        <p:spPr>
          <a:xfrm>
            <a:off x="685800" y="4343400"/>
            <a:ext cx="5486400" cy="4114800"/>
          </a:xfrm>
          <a:prstGeom prst="rect">
            <a:avLst/>
          </a:prstGeom>
          <a:noFill/>
          <a:ln>
            <a:noFill/>
          </a:ln>
        </p:spPr>
        <p:txBody>
          <a:bodyPr anchorCtr="0" anchor="t" bIns="45700" lIns="91425" spcFirstLastPara="1" rIns="91425" wrap="square" tIns="45700">
            <a:noAutofit/>
          </a:bodyPr>
          <a:lstStyle/>
          <a:p>
            <a:pPr indent="0" lvl="0" marL="0" rtl="0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1400"/>
              <a:buNone/>
            </a:pPr>
            <a:r>
              <a:t/>
            </a:r>
            <a:endParaRPr/>
          </a:p>
        </p:txBody>
      </p:sp>
      <p:sp>
        <p:nvSpPr>
          <p:cNvPr id="280" name="Google Shape;280;p23:notes"/>
          <p:cNvSpPr/>
          <p:nvPr>
            <p:ph idx="2" type="sldImg"/>
          </p:nvPr>
        </p:nvSpPr>
        <p:spPr>
          <a:xfrm>
            <a:off x="1143000" y="685800"/>
            <a:ext cx="4572000" cy="3429000"/>
          </a:xfrm>
          <a:custGeom>
            <a:rect b="b" l="l" r="r" t="t"/>
            <a:pathLst>
              <a:path extrusionOk="0" h="120000" w="120000">
                <a:moveTo>
                  <a:pt x="0" y="0"/>
                </a:moveTo>
                <a:lnTo>
                  <a:pt x="120000" y="0"/>
                </a:lnTo>
                <a:lnTo>
                  <a:pt x="120000" y="120000"/>
                </a:lnTo>
                <a:lnTo>
                  <a:pt x="0" y="120000"/>
                </a:lnTo>
                <a:close/>
              </a:path>
            </a:pathLst>
          </a:custGeom>
          <a:noFill/>
          <a:ln cap="flat" cmpd="sng" w="12700">
            <a:solidFill>
              <a:srgbClr val="000000"/>
            </a:solidFill>
            <a:prstDash val="solid"/>
            <a:miter lim="800000"/>
            <a:headEnd len="sm" w="sm" type="none"/>
            <a:tailEnd len="sm" w="sm" type="none"/>
          </a:ln>
        </p:spPr>
      </p:sp>
    </p:spTree>
  </p:cSld>
  <p:clrMapOvr>
    <a:masterClrMapping/>
  </p:clrMapOvr>
</p:notes>
</file>

<file path=ppt/slideLayouts/_rels/slideLayout1.xml.rels><?xml version="1.0" encoding="UTF-8" standalone="yes"?>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2.xml.rels><?xml version="1.0" encoding="UTF-8" standalone="yes"?>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3.xml.rels><?xml version="1.0" encoding="UTF-8" standalone="yes"?>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4.xml.rels><?xml version="1.0" encoding="UTF-8" standalone="yes"?>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5.xml.rels><?xml version="1.0" encoding="UTF-8" standalone="yes"?>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6.xml.rels><?xml version="1.0" encoding="UTF-8" standalone="yes"?>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7.xml.rels><?xml version="1.0" encoding="UTF-8" standalone="yes"?>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8.xml.rels><?xml version="1.0" encoding="UTF-8" standalone="yes"?>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9.xml.rels><?xml version="1.0" encoding="UTF-8" standalone="yes"?>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10.xml.rels><?xml version="1.0" encoding="UTF-8" standalone="yes"?>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11.xml.rels><?xml version="1.0" encoding="UTF-8" standalone="yes"?>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slideLayout1.xml><?xml version="1.0" encoding="utf-8"?>
<p:sldLayout xmlns:a="http://schemas.openxmlformats.org/drawingml/2006/main" xmlns:r="http://schemas.openxmlformats.org/officeDocument/2006/relationships" xmlns:mc="http://schemas.openxmlformats.org/markup-compatibility/2006" xmlns:mv="urn:schemas-microsoft-com:mac:vml" xmlns:p="http://schemas.openxmlformats.org/presentationml/2006/main" xmlns:c="http://schemas.openxmlformats.org/drawingml/2006/chart" xmlns:dgm="http://schemas.openxmlformats.org/drawingml/2006/diagram" xmlns:o="urn:schemas-microsoft-com:office:office" xmlns:v="urn:schemas-microsoft-com:vml" xmlns:pvml="urn:schemas-microsoft-com:office:powerpoint" xmlns:com="http://schemas.openxmlformats.org/drawingml/2006/compatibility" xmlns:p14="http://schemas.microsoft.com/office/powerpoint/2010/main" xmlns:p15="http://schemas.microsoft.com/office/powerpoint/2012/main" xmlns:ahyp="http://schemas.microsoft.com/office/drawing/2018/hyperlinkcolor" matchingName="Title Slide" type="title">
  <p:cSld name="TITLE">
    <p:spTree>
      <p:nvGrpSpPr>
        <p:cNvPr id="16" name="Shape 16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17" name="Google Shape;17;p2"/>
          <p:cNvSpPr txBox="1"/>
          <p:nvPr>
            <p:ph type="ctrTitle"/>
          </p:nvPr>
        </p:nvSpPr>
        <p:spPr>
          <a:xfrm>
            <a:off x="685800" y="2130425"/>
            <a:ext cx="7772400" cy="1470025"/>
          </a:xfrm>
          <a:prstGeom prst="rect">
            <a:avLst/>
          </a:prstGeom>
          <a:noFill/>
          <a:ln>
            <a:noFill/>
          </a:ln>
        </p:spPr>
        <p:txBody>
          <a:bodyPr anchorCtr="0" anchor="ctr" bIns="45700" lIns="91425" spcFirstLastPara="1" rIns="91425" wrap="square" tIns="45700">
            <a:noAutofit/>
          </a:bodyPr>
          <a:lstStyle>
            <a:lvl1pPr lvl="0" algn="ctr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1pPr>
            <a:lvl2pPr lvl="1" algn="ctr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2pPr>
            <a:lvl3pPr lvl="2" algn="ctr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3pPr>
            <a:lvl4pPr lvl="3" algn="ctr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4pPr>
            <a:lvl5pPr lvl="4" algn="ctr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5pPr>
            <a:lvl6pPr lvl="5" algn="ctr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6pPr>
            <a:lvl7pPr lvl="6" algn="ctr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7pPr>
            <a:lvl8pPr lvl="7" algn="ctr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8pPr>
            <a:lvl9pPr lvl="8" algn="ctr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9pPr>
          </a:lstStyle>
          <a:p/>
        </p:txBody>
      </p:sp>
      <p:sp>
        <p:nvSpPr>
          <p:cNvPr id="18" name="Google Shape;18;p2"/>
          <p:cNvSpPr txBox="1"/>
          <p:nvPr>
            <p:ph idx="1" type="subTitle"/>
          </p:nvPr>
        </p:nvSpPr>
        <p:spPr>
          <a:xfrm>
            <a:off x="1371600" y="3886200"/>
            <a:ext cx="6400800" cy="1752600"/>
          </a:xfrm>
          <a:prstGeom prst="rect">
            <a:avLst/>
          </a:prstGeom>
          <a:noFill/>
          <a:ln>
            <a:noFill/>
          </a:ln>
        </p:spPr>
        <p:txBody>
          <a:bodyPr anchorCtr="0" anchor="t" bIns="45700" lIns="91425" spcFirstLastPara="1" rIns="91425" wrap="square" tIns="45700">
            <a:noAutofit/>
          </a:bodyPr>
          <a:lstStyle>
            <a:lvl1pPr lvl="0" algn="ctr">
              <a:lnSpc>
                <a:spcPct val="100000"/>
              </a:lnSpc>
              <a:spcBef>
                <a:spcPts val="640"/>
              </a:spcBef>
              <a:spcAft>
                <a:spcPts val="0"/>
              </a:spcAft>
              <a:buClr>
                <a:srgbClr val="888888"/>
              </a:buClr>
              <a:buSzPts val="3200"/>
              <a:buNone/>
              <a:defRPr>
                <a:solidFill>
                  <a:srgbClr val="888888"/>
                </a:solidFill>
              </a:defRPr>
            </a:lvl1pPr>
            <a:lvl2pPr lvl="1" algn="ctr">
              <a:lnSpc>
                <a:spcPct val="100000"/>
              </a:lnSpc>
              <a:spcBef>
                <a:spcPts val="560"/>
              </a:spcBef>
              <a:spcAft>
                <a:spcPts val="0"/>
              </a:spcAft>
              <a:buClr>
                <a:srgbClr val="888888"/>
              </a:buClr>
              <a:buSzPts val="2800"/>
              <a:buNone/>
              <a:defRPr>
                <a:solidFill>
                  <a:srgbClr val="888888"/>
                </a:solidFill>
              </a:defRPr>
            </a:lvl2pPr>
            <a:lvl3pPr lvl="2" algn="ctr">
              <a:lnSpc>
                <a:spcPct val="100000"/>
              </a:lnSpc>
              <a:spcBef>
                <a:spcPts val="480"/>
              </a:spcBef>
              <a:spcAft>
                <a:spcPts val="0"/>
              </a:spcAft>
              <a:buClr>
                <a:srgbClr val="888888"/>
              </a:buClr>
              <a:buSzPts val="2400"/>
              <a:buNone/>
              <a:defRPr>
                <a:solidFill>
                  <a:srgbClr val="888888"/>
                </a:solidFill>
              </a:defRPr>
            </a:lvl3pPr>
            <a:lvl4pPr lvl="3" algn="ctr">
              <a:lnSpc>
                <a:spcPct val="100000"/>
              </a:lnSpc>
              <a:spcBef>
                <a:spcPts val="400"/>
              </a:spcBef>
              <a:spcAft>
                <a:spcPts val="0"/>
              </a:spcAft>
              <a:buClr>
                <a:srgbClr val="888888"/>
              </a:buClr>
              <a:buSzPts val="2000"/>
              <a:buNone/>
              <a:defRPr>
                <a:solidFill>
                  <a:srgbClr val="888888"/>
                </a:solidFill>
              </a:defRPr>
            </a:lvl4pPr>
            <a:lvl5pPr lvl="4" algn="ctr">
              <a:lnSpc>
                <a:spcPct val="100000"/>
              </a:lnSpc>
              <a:spcBef>
                <a:spcPts val="400"/>
              </a:spcBef>
              <a:spcAft>
                <a:spcPts val="0"/>
              </a:spcAft>
              <a:buClr>
                <a:srgbClr val="888888"/>
              </a:buClr>
              <a:buSzPts val="2000"/>
              <a:buNone/>
              <a:defRPr>
                <a:solidFill>
                  <a:srgbClr val="888888"/>
                </a:solidFill>
              </a:defRPr>
            </a:lvl5pPr>
            <a:lvl6pPr lvl="5" algn="ctr">
              <a:lnSpc>
                <a:spcPct val="100000"/>
              </a:lnSpc>
              <a:spcBef>
                <a:spcPts val="400"/>
              </a:spcBef>
              <a:spcAft>
                <a:spcPts val="0"/>
              </a:spcAft>
              <a:buClr>
                <a:srgbClr val="888888"/>
              </a:buClr>
              <a:buSzPts val="2000"/>
              <a:buNone/>
              <a:defRPr>
                <a:solidFill>
                  <a:srgbClr val="888888"/>
                </a:solidFill>
              </a:defRPr>
            </a:lvl6pPr>
            <a:lvl7pPr lvl="6" algn="ctr">
              <a:lnSpc>
                <a:spcPct val="100000"/>
              </a:lnSpc>
              <a:spcBef>
                <a:spcPts val="400"/>
              </a:spcBef>
              <a:spcAft>
                <a:spcPts val="0"/>
              </a:spcAft>
              <a:buClr>
                <a:srgbClr val="888888"/>
              </a:buClr>
              <a:buSzPts val="2000"/>
              <a:buNone/>
              <a:defRPr>
                <a:solidFill>
                  <a:srgbClr val="888888"/>
                </a:solidFill>
              </a:defRPr>
            </a:lvl7pPr>
            <a:lvl8pPr lvl="7" algn="ctr">
              <a:lnSpc>
                <a:spcPct val="100000"/>
              </a:lnSpc>
              <a:spcBef>
                <a:spcPts val="400"/>
              </a:spcBef>
              <a:spcAft>
                <a:spcPts val="0"/>
              </a:spcAft>
              <a:buClr>
                <a:srgbClr val="888888"/>
              </a:buClr>
              <a:buSzPts val="2000"/>
              <a:buNone/>
              <a:defRPr>
                <a:solidFill>
                  <a:srgbClr val="888888"/>
                </a:solidFill>
              </a:defRPr>
            </a:lvl8pPr>
            <a:lvl9pPr lvl="8" algn="ctr">
              <a:lnSpc>
                <a:spcPct val="100000"/>
              </a:lnSpc>
              <a:spcBef>
                <a:spcPts val="400"/>
              </a:spcBef>
              <a:spcAft>
                <a:spcPts val="0"/>
              </a:spcAft>
              <a:buClr>
                <a:srgbClr val="888888"/>
              </a:buClr>
              <a:buSzPts val="2000"/>
              <a:buNone/>
              <a:defRPr>
                <a:solidFill>
                  <a:srgbClr val="888888"/>
                </a:solidFill>
              </a:defRPr>
            </a:lvl9pPr>
          </a:lstStyle>
          <a:p/>
        </p:txBody>
      </p:sp>
      <p:sp>
        <p:nvSpPr>
          <p:cNvPr id="19" name="Google Shape;19;p2"/>
          <p:cNvSpPr txBox="1"/>
          <p:nvPr>
            <p:ph idx="10" type="dt"/>
          </p:nvPr>
        </p:nvSpPr>
        <p:spPr>
          <a:xfrm>
            <a:off x="457200" y="6356350"/>
            <a:ext cx="2133600" cy="365125"/>
          </a:xfrm>
          <a:prstGeom prst="rect">
            <a:avLst/>
          </a:prstGeom>
          <a:noFill/>
          <a:ln>
            <a:noFill/>
          </a:ln>
        </p:spPr>
        <p:txBody>
          <a:bodyPr anchorCtr="0" anchor="ctr" bIns="45700" lIns="91425" spcFirstLastPara="1" rIns="91425" wrap="square" tIns="45700">
            <a:noAutofit/>
          </a:bodyPr>
          <a:lstStyle>
            <a:lvl1pPr lvl="0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1400"/>
              <a:buNone/>
              <a:defRPr sz="1200">
                <a:solidFill>
                  <a:srgbClr val="898989"/>
                </a:solidFill>
                <a:latin typeface="Calibri"/>
                <a:ea typeface="Calibri"/>
                <a:cs typeface="Calibri"/>
                <a:sym typeface="Calibri"/>
              </a:defRPr>
            </a:lvl1pPr>
            <a:lvl2pPr lvl="1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2pPr>
            <a:lvl3pPr lvl="2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3pPr>
            <a:lvl4pPr lvl="3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4pPr>
            <a:lvl5pPr lvl="4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5pPr>
            <a:lvl6pPr lvl="5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6pPr>
            <a:lvl7pPr lvl="6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7pPr>
            <a:lvl8pPr lvl="7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8pPr>
            <a:lvl9pPr lvl="8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9pPr>
          </a:lstStyle>
          <a:p/>
        </p:txBody>
      </p:sp>
      <p:sp>
        <p:nvSpPr>
          <p:cNvPr id="20" name="Google Shape;20;p2"/>
          <p:cNvSpPr txBox="1"/>
          <p:nvPr>
            <p:ph idx="11" type="ftr"/>
          </p:nvPr>
        </p:nvSpPr>
        <p:spPr>
          <a:xfrm>
            <a:off x="3124200" y="6356350"/>
            <a:ext cx="2895600" cy="365125"/>
          </a:xfrm>
          <a:prstGeom prst="rect">
            <a:avLst/>
          </a:prstGeom>
          <a:noFill/>
          <a:ln>
            <a:noFill/>
          </a:ln>
        </p:spPr>
        <p:txBody>
          <a:bodyPr anchorCtr="0" anchor="ctr" bIns="45700" lIns="91425" spcFirstLastPara="1" rIns="91425" wrap="square" tIns="45700">
            <a:noAutofit/>
          </a:bodyPr>
          <a:lstStyle>
            <a:lvl1pPr lvl="0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1pPr>
            <a:lvl2pPr lvl="1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2pPr>
            <a:lvl3pPr lvl="2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3pPr>
            <a:lvl4pPr lvl="3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4pPr>
            <a:lvl5pPr lvl="4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5pPr>
            <a:lvl6pPr lvl="5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6pPr>
            <a:lvl7pPr lvl="6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7pPr>
            <a:lvl8pPr lvl="7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8pPr>
            <a:lvl9pPr lvl="8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9pPr>
          </a:lstStyle>
          <a:p/>
        </p:txBody>
      </p:sp>
      <p:sp>
        <p:nvSpPr>
          <p:cNvPr id="21" name="Google Shape;21;p2"/>
          <p:cNvSpPr txBox="1"/>
          <p:nvPr>
            <p:ph idx="12" type="sldNum"/>
          </p:nvPr>
        </p:nvSpPr>
        <p:spPr>
          <a:xfrm>
            <a:off x="6553200" y="6356350"/>
            <a:ext cx="2133600" cy="365125"/>
          </a:xfrm>
          <a:prstGeom prst="rect">
            <a:avLst/>
          </a:prstGeom>
          <a:noFill/>
          <a:ln>
            <a:noFill/>
          </a:ln>
        </p:spPr>
        <p:txBody>
          <a:bodyPr anchorCtr="0" anchor="ctr" bIns="45700" lIns="91425" spcFirstLastPara="1" rIns="91425" wrap="square" tIns="45700">
            <a:noAutofit/>
          </a:bodyPr>
          <a:lstStyle>
            <a:lvl1pPr indent="0" lvl="0" marL="0" marR="0" algn="r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898989"/>
              </a:buClr>
              <a:buSzPts val="1200"/>
              <a:buFont typeface="Calibri"/>
              <a:buNone/>
              <a:defRPr b="0" i="0" sz="1200" u="none" cap="none" strike="noStrike">
                <a:solidFill>
                  <a:srgbClr val="898989"/>
                </a:solidFill>
                <a:latin typeface="Calibri"/>
                <a:ea typeface="Calibri"/>
                <a:cs typeface="Calibri"/>
                <a:sym typeface="Calibri"/>
              </a:defRPr>
            </a:lvl1pPr>
            <a:lvl2pPr indent="0" lvl="1" marL="0" marR="0" algn="r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898989"/>
              </a:buClr>
              <a:buSzPts val="1200"/>
              <a:buFont typeface="Calibri"/>
              <a:buNone/>
              <a:defRPr b="0" i="0" sz="1200" u="none" cap="none" strike="noStrike">
                <a:solidFill>
                  <a:srgbClr val="898989"/>
                </a:solidFill>
                <a:latin typeface="Calibri"/>
                <a:ea typeface="Calibri"/>
                <a:cs typeface="Calibri"/>
                <a:sym typeface="Calibri"/>
              </a:defRPr>
            </a:lvl2pPr>
            <a:lvl3pPr indent="0" lvl="2" marL="0" marR="0" algn="r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898989"/>
              </a:buClr>
              <a:buSzPts val="1200"/>
              <a:buFont typeface="Calibri"/>
              <a:buNone/>
              <a:defRPr b="0" i="0" sz="1200" u="none" cap="none" strike="noStrike">
                <a:solidFill>
                  <a:srgbClr val="898989"/>
                </a:solidFill>
                <a:latin typeface="Calibri"/>
                <a:ea typeface="Calibri"/>
                <a:cs typeface="Calibri"/>
                <a:sym typeface="Calibri"/>
              </a:defRPr>
            </a:lvl3pPr>
            <a:lvl4pPr indent="0" lvl="3" marL="0" marR="0" algn="r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898989"/>
              </a:buClr>
              <a:buSzPts val="1200"/>
              <a:buFont typeface="Calibri"/>
              <a:buNone/>
              <a:defRPr b="0" i="0" sz="1200" u="none" cap="none" strike="noStrike">
                <a:solidFill>
                  <a:srgbClr val="898989"/>
                </a:solidFill>
                <a:latin typeface="Calibri"/>
                <a:ea typeface="Calibri"/>
                <a:cs typeface="Calibri"/>
                <a:sym typeface="Calibri"/>
              </a:defRPr>
            </a:lvl4pPr>
            <a:lvl5pPr indent="0" lvl="4" marL="0" marR="0" algn="r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898989"/>
              </a:buClr>
              <a:buSzPts val="1200"/>
              <a:buFont typeface="Calibri"/>
              <a:buNone/>
              <a:defRPr b="0" i="0" sz="1200" u="none" cap="none" strike="noStrike">
                <a:solidFill>
                  <a:srgbClr val="898989"/>
                </a:solidFill>
                <a:latin typeface="Calibri"/>
                <a:ea typeface="Calibri"/>
                <a:cs typeface="Calibri"/>
                <a:sym typeface="Calibri"/>
              </a:defRPr>
            </a:lvl5pPr>
            <a:lvl6pPr indent="0" lvl="5" marL="0" marR="0" algn="r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898989"/>
              </a:buClr>
              <a:buSzPts val="1200"/>
              <a:buFont typeface="Calibri"/>
              <a:buNone/>
              <a:defRPr b="0" i="0" sz="1200" u="none" cap="none" strike="noStrike">
                <a:solidFill>
                  <a:srgbClr val="898989"/>
                </a:solidFill>
                <a:latin typeface="Calibri"/>
                <a:ea typeface="Calibri"/>
                <a:cs typeface="Calibri"/>
                <a:sym typeface="Calibri"/>
              </a:defRPr>
            </a:lvl6pPr>
            <a:lvl7pPr indent="0" lvl="6" marL="0" marR="0" algn="r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898989"/>
              </a:buClr>
              <a:buSzPts val="1200"/>
              <a:buFont typeface="Calibri"/>
              <a:buNone/>
              <a:defRPr b="0" i="0" sz="1200" u="none" cap="none" strike="noStrike">
                <a:solidFill>
                  <a:srgbClr val="898989"/>
                </a:solidFill>
                <a:latin typeface="Calibri"/>
                <a:ea typeface="Calibri"/>
                <a:cs typeface="Calibri"/>
                <a:sym typeface="Calibri"/>
              </a:defRPr>
            </a:lvl7pPr>
            <a:lvl8pPr indent="0" lvl="7" marL="0" marR="0" algn="r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898989"/>
              </a:buClr>
              <a:buSzPts val="1200"/>
              <a:buFont typeface="Calibri"/>
              <a:buNone/>
              <a:defRPr b="0" i="0" sz="1200" u="none" cap="none" strike="noStrike">
                <a:solidFill>
                  <a:srgbClr val="898989"/>
                </a:solidFill>
                <a:latin typeface="Calibri"/>
                <a:ea typeface="Calibri"/>
                <a:cs typeface="Calibri"/>
                <a:sym typeface="Calibri"/>
              </a:defRPr>
            </a:lvl8pPr>
            <a:lvl9pPr indent="0" lvl="8" marL="0" marR="0" algn="r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898989"/>
              </a:buClr>
              <a:buSzPts val="1200"/>
              <a:buFont typeface="Calibri"/>
              <a:buNone/>
              <a:defRPr b="0" i="0" sz="1200" u="none" cap="none" strike="noStrike">
                <a:solidFill>
                  <a:srgbClr val="898989"/>
                </a:solidFill>
                <a:latin typeface="Calibri"/>
                <a:ea typeface="Calibri"/>
                <a:cs typeface="Calibri"/>
                <a:sym typeface="Calibri"/>
              </a:defRPr>
            </a:lvl9pPr>
          </a:lstStyle>
          <a:p>
            <a:pPr indent="0" lvl="0" marL="0" rtl="0" algn="r">
              <a:spcBef>
                <a:spcPts val="0"/>
              </a:spcBef>
              <a:spcAft>
                <a:spcPts val="0"/>
              </a:spcAft>
              <a:buNone/>
            </a:pPr>
            <a:fld id="{00000000-1234-1234-1234-123412341234}" type="slidenum">
              <a:rPr lang="en-US"/>
              <a:t>‹#›</a:t>
            </a:fld>
            <a:endParaRPr/>
          </a:p>
        </p:txBody>
      </p:sp>
    </p:spTree>
  </p:cSld>
  <p:clrMapOvr>
    <a:masterClrMapping/>
  </p:clrMapOvr>
</p:sldLayout>
</file>

<file path=ppt/slideLayouts/slideLayout2.xml><?xml version="1.0" encoding="utf-8"?>
<p:sldLayout xmlns:a="http://schemas.openxmlformats.org/drawingml/2006/main" xmlns:r="http://schemas.openxmlformats.org/officeDocument/2006/relationships" xmlns:mc="http://schemas.openxmlformats.org/markup-compatibility/2006" xmlns:mv="urn:schemas-microsoft-com:mac:vml" xmlns:p="http://schemas.openxmlformats.org/presentationml/2006/main" xmlns:c="http://schemas.openxmlformats.org/drawingml/2006/chart" xmlns:dgm="http://schemas.openxmlformats.org/drawingml/2006/diagram" xmlns:o="urn:schemas-microsoft-com:office:office" xmlns:v="urn:schemas-microsoft-com:vml" xmlns:pvml="urn:schemas-microsoft-com:office:powerpoint" xmlns:com="http://schemas.openxmlformats.org/drawingml/2006/compatibility" xmlns:p14="http://schemas.microsoft.com/office/powerpoint/2010/main" xmlns:p15="http://schemas.microsoft.com/office/powerpoint/2012/main" xmlns:ahyp="http://schemas.microsoft.com/office/drawing/2018/hyperlinkcolor" matchingName="Title and Content" type="obj">
  <p:cSld name="OBJECT">
    <p:spTree>
      <p:nvGrpSpPr>
        <p:cNvPr id="22" name="Shape 22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3" name="Google Shape;23;p3"/>
          <p:cNvSpPr txBox="1"/>
          <p:nvPr>
            <p:ph type="title"/>
          </p:nvPr>
        </p:nvSpPr>
        <p:spPr>
          <a:xfrm>
            <a:off x="457200" y="274637"/>
            <a:ext cx="8229600" cy="1143000"/>
          </a:xfrm>
          <a:prstGeom prst="rect">
            <a:avLst/>
          </a:prstGeom>
          <a:noFill/>
          <a:ln>
            <a:noFill/>
          </a:ln>
        </p:spPr>
        <p:txBody>
          <a:bodyPr anchorCtr="0" anchor="ctr" bIns="45700" lIns="91425" spcFirstLastPara="1" rIns="91425" wrap="square" tIns="45700">
            <a:noAutofit/>
          </a:bodyPr>
          <a:lstStyle>
            <a:lvl1pPr lvl="0" algn="ctr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1pPr>
            <a:lvl2pPr lvl="1" algn="ctr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2pPr>
            <a:lvl3pPr lvl="2" algn="ctr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3pPr>
            <a:lvl4pPr lvl="3" algn="ctr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4pPr>
            <a:lvl5pPr lvl="4" algn="ctr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5pPr>
            <a:lvl6pPr lvl="5" algn="ctr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6pPr>
            <a:lvl7pPr lvl="6" algn="ctr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7pPr>
            <a:lvl8pPr lvl="7" algn="ctr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8pPr>
            <a:lvl9pPr lvl="8" algn="ctr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9pPr>
          </a:lstStyle>
          <a:p/>
        </p:txBody>
      </p:sp>
      <p:sp>
        <p:nvSpPr>
          <p:cNvPr id="24" name="Google Shape;24;p3"/>
          <p:cNvSpPr txBox="1"/>
          <p:nvPr>
            <p:ph idx="1" type="body"/>
          </p:nvPr>
        </p:nvSpPr>
        <p:spPr>
          <a:xfrm>
            <a:off x="457200" y="1600200"/>
            <a:ext cx="8229600" cy="4525962"/>
          </a:xfrm>
          <a:prstGeom prst="rect">
            <a:avLst/>
          </a:prstGeom>
          <a:noFill/>
          <a:ln>
            <a:noFill/>
          </a:ln>
        </p:spPr>
        <p:txBody>
          <a:bodyPr anchorCtr="0" anchor="t" bIns="45700" lIns="91425" spcFirstLastPara="1" rIns="91425" wrap="square" tIns="45700">
            <a:noAutofit/>
          </a:bodyPr>
          <a:lstStyle>
            <a:lvl1pPr indent="-342900" lvl="0" marL="457200" algn="l">
              <a:lnSpc>
                <a:spcPct val="100000"/>
              </a:lnSpc>
              <a:spcBef>
                <a:spcPts val="360"/>
              </a:spcBef>
              <a:spcAft>
                <a:spcPts val="0"/>
              </a:spcAft>
              <a:buClr>
                <a:schemeClr val="dk1"/>
              </a:buClr>
              <a:buSzPts val="1800"/>
              <a:buChar char="•"/>
              <a:defRPr/>
            </a:lvl1pPr>
            <a:lvl2pPr indent="-342900" lvl="1" marL="914400" algn="l">
              <a:lnSpc>
                <a:spcPct val="100000"/>
              </a:lnSpc>
              <a:spcBef>
                <a:spcPts val="360"/>
              </a:spcBef>
              <a:spcAft>
                <a:spcPts val="0"/>
              </a:spcAft>
              <a:buClr>
                <a:schemeClr val="dk1"/>
              </a:buClr>
              <a:buSzPts val="1800"/>
              <a:buChar char="–"/>
              <a:defRPr/>
            </a:lvl2pPr>
            <a:lvl3pPr indent="-342900" lvl="2" marL="1371600" algn="l">
              <a:lnSpc>
                <a:spcPct val="100000"/>
              </a:lnSpc>
              <a:spcBef>
                <a:spcPts val="360"/>
              </a:spcBef>
              <a:spcAft>
                <a:spcPts val="0"/>
              </a:spcAft>
              <a:buClr>
                <a:schemeClr val="dk1"/>
              </a:buClr>
              <a:buSzPts val="1800"/>
              <a:buChar char="•"/>
              <a:defRPr/>
            </a:lvl3pPr>
            <a:lvl4pPr indent="-342900" lvl="3" marL="1828800" algn="l">
              <a:lnSpc>
                <a:spcPct val="100000"/>
              </a:lnSpc>
              <a:spcBef>
                <a:spcPts val="360"/>
              </a:spcBef>
              <a:spcAft>
                <a:spcPts val="0"/>
              </a:spcAft>
              <a:buClr>
                <a:schemeClr val="dk1"/>
              </a:buClr>
              <a:buSzPts val="1800"/>
              <a:buChar char="–"/>
              <a:defRPr/>
            </a:lvl4pPr>
            <a:lvl5pPr indent="-342900" lvl="4" marL="2286000" algn="l">
              <a:lnSpc>
                <a:spcPct val="100000"/>
              </a:lnSpc>
              <a:spcBef>
                <a:spcPts val="360"/>
              </a:spcBef>
              <a:spcAft>
                <a:spcPts val="0"/>
              </a:spcAft>
              <a:buClr>
                <a:schemeClr val="dk1"/>
              </a:buClr>
              <a:buSzPts val="1800"/>
              <a:buChar char="»"/>
              <a:defRPr/>
            </a:lvl5pPr>
            <a:lvl6pPr indent="-342900" lvl="5" marL="2743200" algn="l">
              <a:lnSpc>
                <a:spcPct val="100000"/>
              </a:lnSpc>
              <a:spcBef>
                <a:spcPts val="360"/>
              </a:spcBef>
              <a:spcAft>
                <a:spcPts val="0"/>
              </a:spcAft>
              <a:buClr>
                <a:schemeClr val="dk1"/>
              </a:buClr>
              <a:buSzPts val="1800"/>
              <a:buChar char="•"/>
              <a:defRPr/>
            </a:lvl6pPr>
            <a:lvl7pPr indent="-342900" lvl="6" marL="3200400" algn="l">
              <a:lnSpc>
                <a:spcPct val="100000"/>
              </a:lnSpc>
              <a:spcBef>
                <a:spcPts val="360"/>
              </a:spcBef>
              <a:spcAft>
                <a:spcPts val="0"/>
              </a:spcAft>
              <a:buClr>
                <a:schemeClr val="dk1"/>
              </a:buClr>
              <a:buSzPts val="1800"/>
              <a:buChar char="•"/>
              <a:defRPr/>
            </a:lvl7pPr>
            <a:lvl8pPr indent="-342900" lvl="7" marL="3657600" algn="l">
              <a:lnSpc>
                <a:spcPct val="100000"/>
              </a:lnSpc>
              <a:spcBef>
                <a:spcPts val="360"/>
              </a:spcBef>
              <a:spcAft>
                <a:spcPts val="0"/>
              </a:spcAft>
              <a:buClr>
                <a:schemeClr val="dk1"/>
              </a:buClr>
              <a:buSzPts val="1800"/>
              <a:buChar char="•"/>
              <a:defRPr/>
            </a:lvl8pPr>
            <a:lvl9pPr indent="-342900" lvl="8" marL="4114800" algn="l">
              <a:lnSpc>
                <a:spcPct val="100000"/>
              </a:lnSpc>
              <a:spcBef>
                <a:spcPts val="360"/>
              </a:spcBef>
              <a:spcAft>
                <a:spcPts val="0"/>
              </a:spcAft>
              <a:buClr>
                <a:schemeClr val="dk1"/>
              </a:buClr>
              <a:buSzPts val="1800"/>
              <a:buChar char="•"/>
              <a:defRPr/>
            </a:lvl9pPr>
          </a:lstStyle>
          <a:p/>
        </p:txBody>
      </p:sp>
      <p:sp>
        <p:nvSpPr>
          <p:cNvPr id="25" name="Google Shape;25;p3"/>
          <p:cNvSpPr txBox="1"/>
          <p:nvPr>
            <p:ph idx="10" type="dt"/>
          </p:nvPr>
        </p:nvSpPr>
        <p:spPr>
          <a:xfrm>
            <a:off x="457200" y="6356350"/>
            <a:ext cx="2133600" cy="365125"/>
          </a:xfrm>
          <a:prstGeom prst="rect">
            <a:avLst/>
          </a:prstGeom>
          <a:noFill/>
          <a:ln>
            <a:noFill/>
          </a:ln>
        </p:spPr>
        <p:txBody>
          <a:bodyPr anchorCtr="0" anchor="ctr" bIns="45700" lIns="91425" spcFirstLastPara="1" rIns="91425" wrap="square" tIns="45700">
            <a:noAutofit/>
          </a:bodyPr>
          <a:lstStyle>
            <a:lvl1pPr lvl="0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1400"/>
              <a:buNone/>
              <a:defRPr sz="1200">
                <a:solidFill>
                  <a:srgbClr val="898989"/>
                </a:solidFill>
                <a:latin typeface="Calibri"/>
                <a:ea typeface="Calibri"/>
                <a:cs typeface="Calibri"/>
                <a:sym typeface="Calibri"/>
              </a:defRPr>
            </a:lvl1pPr>
            <a:lvl2pPr lvl="1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2pPr>
            <a:lvl3pPr lvl="2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3pPr>
            <a:lvl4pPr lvl="3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4pPr>
            <a:lvl5pPr lvl="4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5pPr>
            <a:lvl6pPr lvl="5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6pPr>
            <a:lvl7pPr lvl="6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7pPr>
            <a:lvl8pPr lvl="7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8pPr>
            <a:lvl9pPr lvl="8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9pPr>
          </a:lstStyle>
          <a:p/>
        </p:txBody>
      </p:sp>
      <p:sp>
        <p:nvSpPr>
          <p:cNvPr id="26" name="Google Shape;26;p3"/>
          <p:cNvSpPr txBox="1"/>
          <p:nvPr>
            <p:ph idx="11" type="ftr"/>
          </p:nvPr>
        </p:nvSpPr>
        <p:spPr>
          <a:xfrm>
            <a:off x="3124200" y="6356350"/>
            <a:ext cx="2895600" cy="365125"/>
          </a:xfrm>
          <a:prstGeom prst="rect">
            <a:avLst/>
          </a:prstGeom>
          <a:noFill/>
          <a:ln>
            <a:noFill/>
          </a:ln>
        </p:spPr>
        <p:txBody>
          <a:bodyPr anchorCtr="0" anchor="ctr" bIns="45700" lIns="91425" spcFirstLastPara="1" rIns="91425" wrap="square" tIns="45700">
            <a:noAutofit/>
          </a:bodyPr>
          <a:lstStyle>
            <a:lvl1pPr lvl="0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1pPr>
            <a:lvl2pPr lvl="1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2pPr>
            <a:lvl3pPr lvl="2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3pPr>
            <a:lvl4pPr lvl="3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4pPr>
            <a:lvl5pPr lvl="4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5pPr>
            <a:lvl6pPr lvl="5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6pPr>
            <a:lvl7pPr lvl="6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7pPr>
            <a:lvl8pPr lvl="7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8pPr>
            <a:lvl9pPr lvl="8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9pPr>
          </a:lstStyle>
          <a:p/>
        </p:txBody>
      </p:sp>
      <p:sp>
        <p:nvSpPr>
          <p:cNvPr id="27" name="Google Shape;27;p3"/>
          <p:cNvSpPr txBox="1"/>
          <p:nvPr>
            <p:ph idx="12" type="sldNum"/>
          </p:nvPr>
        </p:nvSpPr>
        <p:spPr>
          <a:xfrm>
            <a:off x="6553200" y="6356350"/>
            <a:ext cx="2133600" cy="365125"/>
          </a:xfrm>
          <a:prstGeom prst="rect">
            <a:avLst/>
          </a:prstGeom>
          <a:noFill/>
          <a:ln>
            <a:noFill/>
          </a:ln>
        </p:spPr>
        <p:txBody>
          <a:bodyPr anchorCtr="0" anchor="ctr" bIns="45700" lIns="91425" spcFirstLastPara="1" rIns="91425" wrap="square" tIns="45700">
            <a:noAutofit/>
          </a:bodyPr>
          <a:lstStyle>
            <a:lvl1pPr indent="0" lvl="0" marL="0" marR="0" algn="r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898989"/>
              </a:buClr>
              <a:buSzPts val="1200"/>
              <a:buFont typeface="Calibri"/>
              <a:buNone/>
              <a:defRPr b="0" i="0" sz="1200" u="none" cap="none" strike="noStrike">
                <a:solidFill>
                  <a:srgbClr val="898989"/>
                </a:solidFill>
                <a:latin typeface="Calibri"/>
                <a:ea typeface="Calibri"/>
                <a:cs typeface="Calibri"/>
                <a:sym typeface="Calibri"/>
              </a:defRPr>
            </a:lvl1pPr>
            <a:lvl2pPr indent="0" lvl="1" marL="0" marR="0" algn="r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898989"/>
              </a:buClr>
              <a:buSzPts val="1200"/>
              <a:buFont typeface="Calibri"/>
              <a:buNone/>
              <a:defRPr b="0" i="0" sz="1200" u="none" cap="none" strike="noStrike">
                <a:solidFill>
                  <a:srgbClr val="898989"/>
                </a:solidFill>
                <a:latin typeface="Calibri"/>
                <a:ea typeface="Calibri"/>
                <a:cs typeface="Calibri"/>
                <a:sym typeface="Calibri"/>
              </a:defRPr>
            </a:lvl2pPr>
            <a:lvl3pPr indent="0" lvl="2" marL="0" marR="0" algn="r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898989"/>
              </a:buClr>
              <a:buSzPts val="1200"/>
              <a:buFont typeface="Calibri"/>
              <a:buNone/>
              <a:defRPr b="0" i="0" sz="1200" u="none" cap="none" strike="noStrike">
                <a:solidFill>
                  <a:srgbClr val="898989"/>
                </a:solidFill>
                <a:latin typeface="Calibri"/>
                <a:ea typeface="Calibri"/>
                <a:cs typeface="Calibri"/>
                <a:sym typeface="Calibri"/>
              </a:defRPr>
            </a:lvl3pPr>
            <a:lvl4pPr indent="0" lvl="3" marL="0" marR="0" algn="r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898989"/>
              </a:buClr>
              <a:buSzPts val="1200"/>
              <a:buFont typeface="Calibri"/>
              <a:buNone/>
              <a:defRPr b="0" i="0" sz="1200" u="none" cap="none" strike="noStrike">
                <a:solidFill>
                  <a:srgbClr val="898989"/>
                </a:solidFill>
                <a:latin typeface="Calibri"/>
                <a:ea typeface="Calibri"/>
                <a:cs typeface="Calibri"/>
                <a:sym typeface="Calibri"/>
              </a:defRPr>
            </a:lvl4pPr>
            <a:lvl5pPr indent="0" lvl="4" marL="0" marR="0" algn="r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898989"/>
              </a:buClr>
              <a:buSzPts val="1200"/>
              <a:buFont typeface="Calibri"/>
              <a:buNone/>
              <a:defRPr b="0" i="0" sz="1200" u="none" cap="none" strike="noStrike">
                <a:solidFill>
                  <a:srgbClr val="898989"/>
                </a:solidFill>
                <a:latin typeface="Calibri"/>
                <a:ea typeface="Calibri"/>
                <a:cs typeface="Calibri"/>
                <a:sym typeface="Calibri"/>
              </a:defRPr>
            </a:lvl5pPr>
            <a:lvl6pPr indent="0" lvl="5" marL="0" marR="0" algn="r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898989"/>
              </a:buClr>
              <a:buSzPts val="1200"/>
              <a:buFont typeface="Calibri"/>
              <a:buNone/>
              <a:defRPr b="0" i="0" sz="1200" u="none" cap="none" strike="noStrike">
                <a:solidFill>
                  <a:srgbClr val="898989"/>
                </a:solidFill>
                <a:latin typeface="Calibri"/>
                <a:ea typeface="Calibri"/>
                <a:cs typeface="Calibri"/>
                <a:sym typeface="Calibri"/>
              </a:defRPr>
            </a:lvl6pPr>
            <a:lvl7pPr indent="0" lvl="6" marL="0" marR="0" algn="r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898989"/>
              </a:buClr>
              <a:buSzPts val="1200"/>
              <a:buFont typeface="Calibri"/>
              <a:buNone/>
              <a:defRPr b="0" i="0" sz="1200" u="none" cap="none" strike="noStrike">
                <a:solidFill>
                  <a:srgbClr val="898989"/>
                </a:solidFill>
                <a:latin typeface="Calibri"/>
                <a:ea typeface="Calibri"/>
                <a:cs typeface="Calibri"/>
                <a:sym typeface="Calibri"/>
              </a:defRPr>
            </a:lvl7pPr>
            <a:lvl8pPr indent="0" lvl="7" marL="0" marR="0" algn="r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898989"/>
              </a:buClr>
              <a:buSzPts val="1200"/>
              <a:buFont typeface="Calibri"/>
              <a:buNone/>
              <a:defRPr b="0" i="0" sz="1200" u="none" cap="none" strike="noStrike">
                <a:solidFill>
                  <a:srgbClr val="898989"/>
                </a:solidFill>
                <a:latin typeface="Calibri"/>
                <a:ea typeface="Calibri"/>
                <a:cs typeface="Calibri"/>
                <a:sym typeface="Calibri"/>
              </a:defRPr>
            </a:lvl8pPr>
            <a:lvl9pPr indent="0" lvl="8" marL="0" marR="0" algn="r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898989"/>
              </a:buClr>
              <a:buSzPts val="1200"/>
              <a:buFont typeface="Calibri"/>
              <a:buNone/>
              <a:defRPr b="0" i="0" sz="1200" u="none" cap="none" strike="noStrike">
                <a:solidFill>
                  <a:srgbClr val="898989"/>
                </a:solidFill>
                <a:latin typeface="Calibri"/>
                <a:ea typeface="Calibri"/>
                <a:cs typeface="Calibri"/>
                <a:sym typeface="Calibri"/>
              </a:defRPr>
            </a:lvl9pPr>
          </a:lstStyle>
          <a:p>
            <a:pPr indent="0" lvl="0" marL="0" rtl="0" algn="r">
              <a:spcBef>
                <a:spcPts val="0"/>
              </a:spcBef>
              <a:spcAft>
                <a:spcPts val="0"/>
              </a:spcAft>
              <a:buNone/>
            </a:pPr>
            <a:fld id="{00000000-1234-1234-1234-123412341234}" type="slidenum">
              <a:rPr lang="en-US"/>
              <a:t>‹#›</a:t>
            </a:fld>
            <a:endParaRPr/>
          </a:p>
        </p:txBody>
      </p:sp>
    </p:spTree>
  </p:cSld>
  <p:clrMapOvr>
    <a:masterClrMapping/>
  </p:clrMapOvr>
</p:sldLayout>
</file>

<file path=ppt/slideLayouts/slideLayout3.xml><?xml version="1.0" encoding="utf-8"?>
<p:sldLayout xmlns:a="http://schemas.openxmlformats.org/drawingml/2006/main" xmlns:r="http://schemas.openxmlformats.org/officeDocument/2006/relationships" xmlns:mc="http://schemas.openxmlformats.org/markup-compatibility/2006" xmlns:mv="urn:schemas-microsoft-com:mac:vml" xmlns:p="http://schemas.openxmlformats.org/presentationml/2006/main" xmlns:c="http://schemas.openxmlformats.org/drawingml/2006/chart" xmlns:dgm="http://schemas.openxmlformats.org/drawingml/2006/diagram" xmlns:o="urn:schemas-microsoft-com:office:office" xmlns:v="urn:schemas-microsoft-com:vml" xmlns:pvml="urn:schemas-microsoft-com:office:powerpoint" xmlns:com="http://schemas.openxmlformats.org/drawingml/2006/compatibility" xmlns:p14="http://schemas.microsoft.com/office/powerpoint/2010/main" xmlns:p15="http://schemas.microsoft.com/office/powerpoint/2012/main" xmlns:ahyp="http://schemas.microsoft.com/office/drawing/2018/hyperlinkcolor" matchingName="Blank" type="blank">
  <p:cSld name="BLANK">
    <p:spTree>
      <p:nvGrpSpPr>
        <p:cNvPr id="28" name="Shape 28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9" name="Google Shape;29;p4"/>
          <p:cNvSpPr txBox="1"/>
          <p:nvPr>
            <p:ph idx="10" type="dt"/>
          </p:nvPr>
        </p:nvSpPr>
        <p:spPr>
          <a:xfrm>
            <a:off x="457200" y="6356350"/>
            <a:ext cx="2133600" cy="365125"/>
          </a:xfrm>
          <a:prstGeom prst="rect">
            <a:avLst/>
          </a:prstGeom>
          <a:noFill/>
          <a:ln>
            <a:noFill/>
          </a:ln>
        </p:spPr>
        <p:txBody>
          <a:bodyPr anchorCtr="0" anchor="ctr" bIns="45700" lIns="91425" spcFirstLastPara="1" rIns="91425" wrap="square" tIns="45700">
            <a:noAutofit/>
          </a:bodyPr>
          <a:lstStyle>
            <a:lvl1pPr lvl="0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1400"/>
              <a:buNone/>
              <a:defRPr sz="1200">
                <a:solidFill>
                  <a:srgbClr val="898989"/>
                </a:solidFill>
                <a:latin typeface="Calibri"/>
                <a:ea typeface="Calibri"/>
                <a:cs typeface="Calibri"/>
                <a:sym typeface="Calibri"/>
              </a:defRPr>
            </a:lvl1pPr>
            <a:lvl2pPr lvl="1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2pPr>
            <a:lvl3pPr lvl="2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3pPr>
            <a:lvl4pPr lvl="3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4pPr>
            <a:lvl5pPr lvl="4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5pPr>
            <a:lvl6pPr lvl="5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6pPr>
            <a:lvl7pPr lvl="6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7pPr>
            <a:lvl8pPr lvl="7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8pPr>
            <a:lvl9pPr lvl="8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9pPr>
          </a:lstStyle>
          <a:p/>
        </p:txBody>
      </p:sp>
      <p:sp>
        <p:nvSpPr>
          <p:cNvPr id="30" name="Google Shape;30;p4"/>
          <p:cNvSpPr txBox="1"/>
          <p:nvPr>
            <p:ph idx="11" type="ftr"/>
          </p:nvPr>
        </p:nvSpPr>
        <p:spPr>
          <a:xfrm>
            <a:off x="3124200" y="6356350"/>
            <a:ext cx="2895600" cy="365125"/>
          </a:xfrm>
          <a:prstGeom prst="rect">
            <a:avLst/>
          </a:prstGeom>
          <a:noFill/>
          <a:ln>
            <a:noFill/>
          </a:ln>
        </p:spPr>
        <p:txBody>
          <a:bodyPr anchorCtr="0" anchor="ctr" bIns="45700" lIns="91425" spcFirstLastPara="1" rIns="91425" wrap="square" tIns="45700">
            <a:noAutofit/>
          </a:bodyPr>
          <a:lstStyle>
            <a:lvl1pPr lvl="0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1pPr>
            <a:lvl2pPr lvl="1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2pPr>
            <a:lvl3pPr lvl="2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3pPr>
            <a:lvl4pPr lvl="3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4pPr>
            <a:lvl5pPr lvl="4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5pPr>
            <a:lvl6pPr lvl="5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6pPr>
            <a:lvl7pPr lvl="6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7pPr>
            <a:lvl8pPr lvl="7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8pPr>
            <a:lvl9pPr lvl="8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9pPr>
          </a:lstStyle>
          <a:p/>
        </p:txBody>
      </p:sp>
      <p:sp>
        <p:nvSpPr>
          <p:cNvPr id="31" name="Google Shape;31;p4"/>
          <p:cNvSpPr txBox="1"/>
          <p:nvPr>
            <p:ph idx="12" type="sldNum"/>
          </p:nvPr>
        </p:nvSpPr>
        <p:spPr>
          <a:xfrm>
            <a:off x="6553200" y="6356350"/>
            <a:ext cx="2133600" cy="365125"/>
          </a:xfrm>
          <a:prstGeom prst="rect">
            <a:avLst/>
          </a:prstGeom>
          <a:noFill/>
          <a:ln>
            <a:noFill/>
          </a:ln>
        </p:spPr>
        <p:txBody>
          <a:bodyPr anchorCtr="0" anchor="ctr" bIns="45700" lIns="91425" spcFirstLastPara="1" rIns="91425" wrap="square" tIns="45700">
            <a:noAutofit/>
          </a:bodyPr>
          <a:lstStyle>
            <a:lvl1pPr indent="0" lvl="0" marL="0" marR="0" algn="r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898989"/>
              </a:buClr>
              <a:buSzPts val="1200"/>
              <a:buFont typeface="Calibri"/>
              <a:buNone/>
              <a:defRPr b="0" i="0" sz="1200" u="none" cap="none" strike="noStrike">
                <a:solidFill>
                  <a:srgbClr val="898989"/>
                </a:solidFill>
                <a:latin typeface="Calibri"/>
                <a:ea typeface="Calibri"/>
                <a:cs typeface="Calibri"/>
                <a:sym typeface="Calibri"/>
              </a:defRPr>
            </a:lvl1pPr>
            <a:lvl2pPr indent="0" lvl="1" marL="0" marR="0" algn="r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898989"/>
              </a:buClr>
              <a:buSzPts val="1200"/>
              <a:buFont typeface="Calibri"/>
              <a:buNone/>
              <a:defRPr b="0" i="0" sz="1200" u="none" cap="none" strike="noStrike">
                <a:solidFill>
                  <a:srgbClr val="898989"/>
                </a:solidFill>
                <a:latin typeface="Calibri"/>
                <a:ea typeface="Calibri"/>
                <a:cs typeface="Calibri"/>
                <a:sym typeface="Calibri"/>
              </a:defRPr>
            </a:lvl2pPr>
            <a:lvl3pPr indent="0" lvl="2" marL="0" marR="0" algn="r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898989"/>
              </a:buClr>
              <a:buSzPts val="1200"/>
              <a:buFont typeface="Calibri"/>
              <a:buNone/>
              <a:defRPr b="0" i="0" sz="1200" u="none" cap="none" strike="noStrike">
                <a:solidFill>
                  <a:srgbClr val="898989"/>
                </a:solidFill>
                <a:latin typeface="Calibri"/>
                <a:ea typeface="Calibri"/>
                <a:cs typeface="Calibri"/>
                <a:sym typeface="Calibri"/>
              </a:defRPr>
            </a:lvl3pPr>
            <a:lvl4pPr indent="0" lvl="3" marL="0" marR="0" algn="r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898989"/>
              </a:buClr>
              <a:buSzPts val="1200"/>
              <a:buFont typeface="Calibri"/>
              <a:buNone/>
              <a:defRPr b="0" i="0" sz="1200" u="none" cap="none" strike="noStrike">
                <a:solidFill>
                  <a:srgbClr val="898989"/>
                </a:solidFill>
                <a:latin typeface="Calibri"/>
                <a:ea typeface="Calibri"/>
                <a:cs typeface="Calibri"/>
                <a:sym typeface="Calibri"/>
              </a:defRPr>
            </a:lvl4pPr>
            <a:lvl5pPr indent="0" lvl="4" marL="0" marR="0" algn="r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898989"/>
              </a:buClr>
              <a:buSzPts val="1200"/>
              <a:buFont typeface="Calibri"/>
              <a:buNone/>
              <a:defRPr b="0" i="0" sz="1200" u="none" cap="none" strike="noStrike">
                <a:solidFill>
                  <a:srgbClr val="898989"/>
                </a:solidFill>
                <a:latin typeface="Calibri"/>
                <a:ea typeface="Calibri"/>
                <a:cs typeface="Calibri"/>
                <a:sym typeface="Calibri"/>
              </a:defRPr>
            </a:lvl5pPr>
            <a:lvl6pPr indent="0" lvl="5" marL="0" marR="0" algn="r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898989"/>
              </a:buClr>
              <a:buSzPts val="1200"/>
              <a:buFont typeface="Calibri"/>
              <a:buNone/>
              <a:defRPr b="0" i="0" sz="1200" u="none" cap="none" strike="noStrike">
                <a:solidFill>
                  <a:srgbClr val="898989"/>
                </a:solidFill>
                <a:latin typeface="Calibri"/>
                <a:ea typeface="Calibri"/>
                <a:cs typeface="Calibri"/>
                <a:sym typeface="Calibri"/>
              </a:defRPr>
            </a:lvl6pPr>
            <a:lvl7pPr indent="0" lvl="6" marL="0" marR="0" algn="r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898989"/>
              </a:buClr>
              <a:buSzPts val="1200"/>
              <a:buFont typeface="Calibri"/>
              <a:buNone/>
              <a:defRPr b="0" i="0" sz="1200" u="none" cap="none" strike="noStrike">
                <a:solidFill>
                  <a:srgbClr val="898989"/>
                </a:solidFill>
                <a:latin typeface="Calibri"/>
                <a:ea typeface="Calibri"/>
                <a:cs typeface="Calibri"/>
                <a:sym typeface="Calibri"/>
              </a:defRPr>
            </a:lvl7pPr>
            <a:lvl8pPr indent="0" lvl="7" marL="0" marR="0" algn="r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898989"/>
              </a:buClr>
              <a:buSzPts val="1200"/>
              <a:buFont typeface="Calibri"/>
              <a:buNone/>
              <a:defRPr b="0" i="0" sz="1200" u="none" cap="none" strike="noStrike">
                <a:solidFill>
                  <a:srgbClr val="898989"/>
                </a:solidFill>
                <a:latin typeface="Calibri"/>
                <a:ea typeface="Calibri"/>
                <a:cs typeface="Calibri"/>
                <a:sym typeface="Calibri"/>
              </a:defRPr>
            </a:lvl8pPr>
            <a:lvl9pPr indent="0" lvl="8" marL="0" marR="0" algn="r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898989"/>
              </a:buClr>
              <a:buSzPts val="1200"/>
              <a:buFont typeface="Calibri"/>
              <a:buNone/>
              <a:defRPr b="0" i="0" sz="1200" u="none" cap="none" strike="noStrike">
                <a:solidFill>
                  <a:srgbClr val="898989"/>
                </a:solidFill>
                <a:latin typeface="Calibri"/>
                <a:ea typeface="Calibri"/>
                <a:cs typeface="Calibri"/>
                <a:sym typeface="Calibri"/>
              </a:defRPr>
            </a:lvl9pPr>
          </a:lstStyle>
          <a:p>
            <a:pPr indent="0" lvl="0" marL="0" rtl="0" algn="r">
              <a:spcBef>
                <a:spcPts val="0"/>
              </a:spcBef>
              <a:spcAft>
                <a:spcPts val="0"/>
              </a:spcAft>
              <a:buNone/>
            </a:pPr>
            <a:fld id="{00000000-1234-1234-1234-123412341234}" type="slidenum">
              <a:rPr lang="en-US"/>
              <a:t>‹#›</a:t>
            </a:fld>
            <a:endParaRPr/>
          </a:p>
        </p:txBody>
      </p:sp>
    </p:spTree>
  </p:cSld>
  <p:clrMapOvr>
    <a:masterClrMapping/>
  </p:clrMapOvr>
</p:sldLayout>
</file>

<file path=ppt/slideLayouts/slideLayout4.xml><?xml version="1.0" encoding="utf-8"?>
<p:sldLayout xmlns:a="http://schemas.openxmlformats.org/drawingml/2006/main" xmlns:r="http://schemas.openxmlformats.org/officeDocument/2006/relationships" xmlns:mc="http://schemas.openxmlformats.org/markup-compatibility/2006" xmlns:mv="urn:schemas-microsoft-com:mac:vml" xmlns:p="http://schemas.openxmlformats.org/presentationml/2006/main" xmlns:c="http://schemas.openxmlformats.org/drawingml/2006/chart" xmlns:dgm="http://schemas.openxmlformats.org/drawingml/2006/diagram" xmlns:o="urn:schemas-microsoft-com:office:office" xmlns:v="urn:schemas-microsoft-com:vml" xmlns:pvml="urn:schemas-microsoft-com:office:powerpoint" xmlns:com="http://schemas.openxmlformats.org/drawingml/2006/compatibility" xmlns:p14="http://schemas.microsoft.com/office/powerpoint/2010/main" xmlns:p15="http://schemas.microsoft.com/office/powerpoint/2012/main" xmlns:ahyp="http://schemas.microsoft.com/office/drawing/2018/hyperlinkcolor" matchingName="Vertical Title and Text" type="vertTitleAndTx">
  <p:cSld name="VERTICAL_TITLE_AND_VERTICAL_TEXT">
    <p:spTree>
      <p:nvGrpSpPr>
        <p:cNvPr id="32" name="Shape 32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33" name="Google Shape;33;p5"/>
          <p:cNvSpPr txBox="1"/>
          <p:nvPr>
            <p:ph type="title"/>
          </p:nvPr>
        </p:nvSpPr>
        <p:spPr>
          <a:xfrm rot="5400000">
            <a:off x="4732337" y="2171700"/>
            <a:ext cx="5851525" cy="2057400"/>
          </a:xfrm>
          <a:prstGeom prst="rect">
            <a:avLst/>
          </a:prstGeom>
          <a:noFill/>
          <a:ln>
            <a:noFill/>
          </a:ln>
        </p:spPr>
        <p:txBody>
          <a:bodyPr anchorCtr="0" anchor="ctr" bIns="45700" lIns="91425" spcFirstLastPara="1" rIns="91425" wrap="square" tIns="45700">
            <a:noAutofit/>
          </a:bodyPr>
          <a:lstStyle>
            <a:lvl1pPr lvl="0" algn="ctr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1pPr>
            <a:lvl2pPr lvl="1" algn="ctr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2pPr>
            <a:lvl3pPr lvl="2" algn="ctr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3pPr>
            <a:lvl4pPr lvl="3" algn="ctr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4pPr>
            <a:lvl5pPr lvl="4" algn="ctr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5pPr>
            <a:lvl6pPr lvl="5" algn="ctr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6pPr>
            <a:lvl7pPr lvl="6" algn="ctr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7pPr>
            <a:lvl8pPr lvl="7" algn="ctr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8pPr>
            <a:lvl9pPr lvl="8" algn="ctr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9pPr>
          </a:lstStyle>
          <a:p/>
        </p:txBody>
      </p:sp>
      <p:sp>
        <p:nvSpPr>
          <p:cNvPr id="34" name="Google Shape;34;p5"/>
          <p:cNvSpPr txBox="1"/>
          <p:nvPr>
            <p:ph idx="1" type="body"/>
          </p:nvPr>
        </p:nvSpPr>
        <p:spPr>
          <a:xfrm rot="5400000">
            <a:off x="541338" y="190501"/>
            <a:ext cx="5851525" cy="6019800"/>
          </a:xfrm>
          <a:prstGeom prst="rect">
            <a:avLst/>
          </a:prstGeom>
          <a:noFill/>
          <a:ln>
            <a:noFill/>
          </a:ln>
        </p:spPr>
        <p:txBody>
          <a:bodyPr anchorCtr="0" anchor="t" bIns="45700" lIns="91425" spcFirstLastPara="1" rIns="91425" wrap="square" tIns="45700">
            <a:noAutofit/>
          </a:bodyPr>
          <a:lstStyle>
            <a:lvl1pPr indent="-342900" lvl="0" marL="457200" algn="l">
              <a:lnSpc>
                <a:spcPct val="100000"/>
              </a:lnSpc>
              <a:spcBef>
                <a:spcPts val="360"/>
              </a:spcBef>
              <a:spcAft>
                <a:spcPts val="0"/>
              </a:spcAft>
              <a:buClr>
                <a:schemeClr val="dk1"/>
              </a:buClr>
              <a:buSzPts val="1800"/>
              <a:buChar char="•"/>
              <a:defRPr/>
            </a:lvl1pPr>
            <a:lvl2pPr indent="-342900" lvl="1" marL="914400" algn="l">
              <a:lnSpc>
                <a:spcPct val="100000"/>
              </a:lnSpc>
              <a:spcBef>
                <a:spcPts val="360"/>
              </a:spcBef>
              <a:spcAft>
                <a:spcPts val="0"/>
              </a:spcAft>
              <a:buClr>
                <a:schemeClr val="dk1"/>
              </a:buClr>
              <a:buSzPts val="1800"/>
              <a:buChar char="–"/>
              <a:defRPr/>
            </a:lvl2pPr>
            <a:lvl3pPr indent="-342900" lvl="2" marL="1371600" algn="l">
              <a:lnSpc>
                <a:spcPct val="100000"/>
              </a:lnSpc>
              <a:spcBef>
                <a:spcPts val="360"/>
              </a:spcBef>
              <a:spcAft>
                <a:spcPts val="0"/>
              </a:spcAft>
              <a:buClr>
                <a:schemeClr val="dk1"/>
              </a:buClr>
              <a:buSzPts val="1800"/>
              <a:buChar char="•"/>
              <a:defRPr/>
            </a:lvl3pPr>
            <a:lvl4pPr indent="-342900" lvl="3" marL="1828800" algn="l">
              <a:lnSpc>
                <a:spcPct val="100000"/>
              </a:lnSpc>
              <a:spcBef>
                <a:spcPts val="360"/>
              </a:spcBef>
              <a:spcAft>
                <a:spcPts val="0"/>
              </a:spcAft>
              <a:buClr>
                <a:schemeClr val="dk1"/>
              </a:buClr>
              <a:buSzPts val="1800"/>
              <a:buChar char="–"/>
              <a:defRPr/>
            </a:lvl4pPr>
            <a:lvl5pPr indent="-342900" lvl="4" marL="2286000" algn="l">
              <a:lnSpc>
                <a:spcPct val="100000"/>
              </a:lnSpc>
              <a:spcBef>
                <a:spcPts val="360"/>
              </a:spcBef>
              <a:spcAft>
                <a:spcPts val="0"/>
              </a:spcAft>
              <a:buClr>
                <a:schemeClr val="dk1"/>
              </a:buClr>
              <a:buSzPts val="1800"/>
              <a:buChar char="»"/>
              <a:defRPr/>
            </a:lvl5pPr>
            <a:lvl6pPr indent="-342900" lvl="5" marL="2743200" algn="l">
              <a:lnSpc>
                <a:spcPct val="100000"/>
              </a:lnSpc>
              <a:spcBef>
                <a:spcPts val="360"/>
              </a:spcBef>
              <a:spcAft>
                <a:spcPts val="0"/>
              </a:spcAft>
              <a:buClr>
                <a:schemeClr val="dk1"/>
              </a:buClr>
              <a:buSzPts val="1800"/>
              <a:buChar char="•"/>
              <a:defRPr/>
            </a:lvl6pPr>
            <a:lvl7pPr indent="-342900" lvl="6" marL="3200400" algn="l">
              <a:lnSpc>
                <a:spcPct val="100000"/>
              </a:lnSpc>
              <a:spcBef>
                <a:spcPts val="360"/>
              </a:spcBef>
              <a:spcAft>
                <a:spcPts val="0"/>
              </a:spcAft>
              <a:buClr>
                <a:schemeClr val="dk1"/>
              </a:buClr>
              <a:buSzPts val="1800"/>
              <a:buChar char="•"/>
              <a:defRPr/>
            </a:lvl7pPr>
            <a:lvl8pPr indent="-342900" lvl="7" marL="3657600" algn="l">
              <a:lnSpc>
                <a:spcPct val="100000"/>
              </a:lnSpc>
              <a:spcBef>
                <a:spcPts val="360"/>
              </a:spcBef>
              <a:spcAft>
                <a:spcPts val="0"/>
              </a:spcAft>
              <a:buClr>
                <a:schemeClr val="dk1"/>
              </a:buClr>
              <a:buSzPts val="1800"/>
              <a:buChar char="•"/>
              <a:defRPr/>
            </a:lvl8pPr>
            <a:lvl9pPr indent="-342900" lvl="8" marL="4114800" algn="l">
              <a:lnSpc>
                <a:spcPct val="100000"/>
              </a:lnSpc>
              <a:spcBef>
                <a:spcPts val="360"/>
              </a:spcBef>
              <a:spcAft>
                <a:spcPts val="0"/>
              </a:spcAft>
              <a:buClr>
                <a:schemeClr val="dk1"/>
              </a:buClr>
              <a:buSzPts val="1800"/>
              <a:buChar char="•"/>
              <a:defRPr/>
            </a:lvl9pPr>
          </a:lstStyle>
          <a:p/>
        </p:txBody>
      </p:sp>
      <p:sp>
        <p:nvSpPr>
          <p:cNvPr id="35" name="Google Shape;35;p5"/>
          <p:cNvSpPr txBox="1"/>
          <p:nvPr>
            <p:ph idx="10" type="dt"/>
          </p:nvPr>
        </p:nvSpPr>
        <p:spPr>
          <a:xfrm>
            <a:off x="457200" y="6356350"/>
            <a:ext cx="2133600" cy="365125"/>
          </a:xfrm>
          <a:prstGeom prst="rect">
            <a:avLst/>
          </a:prstGeom>
          <a:noFill/>
          <a:ln>
            <a:noFill/>
          </a:ln>
        </p:spPr>
        <p:txBody>
          <a:bodyPr anchorCtr="0" anchor="ctr" bIns="45700" lIns="91425" spcFirstLastPara="1" rIns="91425" wrap="square" tIns="45700">
            <a:noAutofit/>
          </a:bodyPr>
          <a:lstStyle>
            <a:lvl1pPr lvl="0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1400"/>
              <a:buNone/>
              <a:defRPr sz="1200">
                <a:solidFill>
                  <a:srgbClr val="898989"/>
                </a:solidFill>
                <a:latin typeface="Calibri"/>
                <a:ea typeface="Calibri"/>
                <a:cs typeface="Calibri"/>
                <a:sym typeface="Calibri"/>
              </a:defRPr>
            </a:lvl1pPr>
            <a:lvl2pPr lvl="1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2pPr>
            <a:lvl3pPr lvl="2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3pPr>
            <a:lvl4pPr lvl="3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4pPr>
            <a:lvl5pPr lvl="4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5pPr>
            <a:lvl6pPr lvl="5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6pPr>
            <a:lvl7pPr lvl="6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7pPr>
            <a:lvl8pPr lvl="7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8pPr>
            <a:lvl9pPr lvl="8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9pPr>
          </a:lstStyle>
          <a:p/>
        </p:txBody>
      </p:sp>
      <p:sp>
        <p:nvSpPr>
          <p:cNvPr id="36" name="Google Shape;36;p5"/>
          <p:cNvSpPr txBox="1"/>
          <p:nvPr>
            <p:ph idx="11" type="ftr"/>
          </p:nvPr>
        </p:nvSpPr>
        <p:spPr>
          <a:xfrm>
            <a:off x="3124200" y="6356350"/>
            <a:ext cx="2895600" cy="365125"/>
          </a:xfrm>
          <a:prstGeom prst="rect">
            <a:avLst/>
          </a:prstGeom>
          <a:noFill/>
          <a:ln>
            <a:noFill/>
          </a:ln>
        </p:spPr>
        <p:txBody>
          <a:bodyPr anchorCtr="0" anchor="ctr" bIns="45700" lIns="91425" spcFirstLastPara="1" rIns="91425" wrap="square" tIns="45700">
            <a:noAutofit/>
          </a:bodyPr>
          <a:lstStyle>
            <a:lvl1pPr lvl="0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1pPr>
            <a:lvl2pPr lvl="1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2pPr>
            <a:lvl3pPr lvl="2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3pPr>
            <a:lvl4pPr lvl="3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4pPr>
            <a:lvl5pPr lvl="4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5pPr>
            <a:lvl6pPr lvl="5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6pPr>
            <a:lvl7pPr lvl="6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7pPr>
            <a:lvl8pPr lvl="7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8pPr>
            <a:lvl9pPr lvl="8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9pPr>
          </a:lstStyle>
          <a:p/>
        </p:txBody>
      </p:sp>
      <p:sp>
        <p:nvSpPr>
          <p:cNvPr id="37" name="Google Shape;37;p5"/>
          <p:cNvSpPr txBox="1"/>
          <p:nvPr>
            <p:ph idx="12" type="sldNum"/>
          </p:nvPr>
        </p:nvSpPr>
        <p:spPr>
          <a:xfrm>
            <a:off x="6553200" y="6356350"/>
            <a:ext cx="2133600" cy="365125"/>
          </a:xfrm>
          <a:prstGeom prst="rect">
            <a:avLst/>
          </a:prstGeom>
          <a:noFill/>
          <a:ln>
            <a:noFill/>
          </a:ln>
        </p:spPr>
        <p:txBody>
          <a:bodyPr anchorCtr="0" anchor="ctr" bIns="45700" lIns="91425" spcFirstLastPara="1" rIns="91425" wrap="square" tIns="45700">
            <a:noAutofit/>
          </a:bodyPr>
          <a:lstStyle>
            <a:lvl1pPr indent="0" lvl="0" marL="0" marR="0" algn="r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898989"/>
              </a:buClr>
              <a:buSzPts val="1200"/>
              <a:buFont typeface="Calibri"/>
              <a:buNone/>
              <a:defRPr b="0" i="0" sz="1200" u="none" cap="none" strike="noStrike">
                <a:solidFill>
                  <a:srgbClr val="898989"/>
                </a:solidFill>
                <a:latin typeface="Calibri"/>
                <a:ea typeface="Calibri"/>
                <a:cs typeface="Calibri"/>
                <a:sym typeface="Calibri"/>
              </a:defRPr>
            </a:lvl1pPr>
            <a:lvl2pPr indent="0" lvl="1" marL="0" marR="0" algn="r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898989"/>
              </a:buClr>
              <a:buSzPts val="1200"/>
              <a:buFont typeface="Calibri"/>
              <a:buNone/>
              <a:defRPr b="0" i="0" sz="1200" u="none" cap="none" strike="noStrike">
                <a:solidFill>
                  <a:srgbClr val="898989"/>
                </a:solidFill>
                <a:latin typeface="Calibri"/>
                <a:ea typeface="Calibri"/>
                <a:cs typeface="Calibri"/>
                <a:sym typeface="Calibri"/>
              </a:defRPr>
            </a:lvl2pPr>
            <a:lvl3pPr indent="0" lvl="2" marL="0" marR="0" algn="r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898989"/>
              </a:buClr>
              <a:buSzPts val="1200"/>
              <a:buFont typeface="Calibri"/>
              <a:buNone/>
              <a:defRPr b="0" i="0" sz="1200" u="none" cap="none" strike="noStrike">
                <a:solidFill>
                  <a:srgbClr val="898989"/>
                </a:solidFill>
                <a:latin typeface="Calibri"/>
                <a:ea typeface="Calibri"/>
                <a:cs typeface="Calibri"/>
                <a:sym typeface="Calibri"/>
              </a:defRPr>
            </a:lvl3pPr>
            <a:lvl4pPr indent="0" lvl="3" marL="0" marR="0" algn="r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898989"/>
              </a:buClr>
              <a:buSzPts val="1200"/>
              <a:buFont typeface="Calibri"/>
              <a:buNone/>
              <a:defRPr b="0" i="0" sz="1200" u="none" cap="none" strike="noStrike">
                <a:solidFill>
                  <a:srgbClr val="898989"/>
                </a:solidFill>
                <a:latin typeface="Calibri"/>
                <a:ea typeface="Calibri"/>
                <a:cs typeface="Calibri"/>
                <a:sym typeface="Calibri"/>
              </a:defRPr>
            </a:lvl4pPr>
            <a:lvl5pPr indent="0" lvl="4" marL="0" marR="0" algn="r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898989"/>
              </a:buClr>
              <a:buSzPts val="1200"/>
              <a:buFont typeface="Calibri"/>
              <a:buNone/>
              <a:defRPr b="0" i="0" sz="1200" u="none" cap="none" strike="noStrike">
                <a:solidFill>
                  <a:srgbClr val="898989"/>
                </a:solidFill>
                <a:latin typeface="Calibri"/>
                <a:ea typeface="Calibri"/>
                <a:cs typeface="Calibri"/>
                <a:sym typeface="Calibri"/>
              </a:defRPr>
            </a:lvl5pPr>
            <a:lvl6pPr indent="0" lvl="5" marL="0" marR="0" algn="r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898989"/>
              </a:buClr>
              <a:buSzPts val="1200"/>
              <a:buFont typeface="Calibri"/>
              <a:buNone/>
              <a:defRPr b="0" i="0" sz="1200" u="none" cap="none" strike="noStrike">
                <a:solidFill>
                  <a:srgbClr val="898989"/>
                </a:solidFill>
                <a:latin typeface="Calibri"/>
                <a:ea typeface="Calibri"/>
                <a:cs typeface="Calibri"/>
                <a:sym typeface="Calibri"/>
              </a:defRPr>
            </a:lvl6pPr>
            <a:lvl7pPr indent="0" lvl="6" marL="0" marR="0" algn="r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898989"/>
              </a:buClr>
              <a:buSzPts val="1200"/>
              <a:buFont typeface="Calibri"/>
              <a:buNone/>
              <a:defRPr b="0" i="0" sz="1200" u="none" cap="none" strike="noStrike">
                <a:solidFill>
                  <a:srgbClr val="898989"/>
                </a:solidFill>
                <a:latin typeface="Calibri"/>
                <a:ea typeface="Calibri"/>
                <a:cs typeface="Calibri"/>
                <a:sym typeface="Calibri"/>
              </a:defRPr>
            </a:lvl7pPr>
            <a:lvl8pPr indent="0" lvl="7" marL="0" marR="0" algn="r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898989"/>
              </a:buClr>
              <a:buSzPts val="1200"/>
              <a:buFont typeface="Calibri"/>
              <a:buNone/>
              <a:defRPr b="0" i="0" sz="1200" u="none" cap="none" strike="noStrike">
                <a:solidFill>
                  <a:srgbClr val="898989"/>
                </a:solidFill>
                <a:latin typeface="Calibri"/>
                <a:ea typeface="Calibri"/>
                <a:cs typeface="Calibri"/>
                <a:sym typeface="Calibri"/>
              </a:defRPr>
            </a:lvl8pPr>
            <a:lvl9pPr indent="0" lvl="8" marL="0" marR="0" algn="r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898989"/>
              </a:buClr>
              <a:buSzPts val="1200"/>
              <a:buFont typeface="Calibri"/>
              <a:buNone/>
              <a:defRPr b="0" i="0" sz="1200" u="none" cap="none" strike="noStrike">
                <a:solidFill>
                  <a:srgbClr val="898989"/>
                </a:solidFill>
                <a:latin typeface="Calibri"/>
                <a:ea typeface="Calibri"/>
                <a:cs typeface="Calibri"/>
                <a:sym typeface="Calibri"/>
              </a:defRPr>
            </a:lvl9pPr>
          </a:lstStyle>
          <a:p>
            <a:pPr indent="0" lvl="0" marL="0" rtl="0" algn="r">
              <a:spcBef>
                <a:spcPts val="0"/>
              </a:spcBef>
              <a:spcAft>
                <a:spcPts val="0"/>
              </a:spcAft>
              <a:buNone/>
            </a:pPr>
            <a:fld id="{00000000-1234-1234-1234-123412341234}" type="slidenum">
              <a:rPr lang="en-US"/>
              <a:t>‹#›</a:t>
            </a:fld>
            <a:endParaRPr/>
          </a:p>
        </p:txBody>
      </p:sp>
    </p:spTree>
  </p:cSld>
  <p:clrMapOvr>
    <a:masterClrMapping/>
  </p:clrMapOvr>
</p:sldLayout>
</file>

<file path=ppt/slideLayouts/slideLayout5.xml><?xml version="1.0" encoding="utf-8"?>
<p:sldLayout xmlns:a="http://schemas.openxmlformats.org/drawingml/2006/main" xmlns:r="http://schemas.openxmlformats.org/officeDocument/2006/relationships" xmlns:mc="http://schemas.openxmlformats.org/markup-compatibility/2006" xmlns:mv="urn:schemas-microsoft-com:mac:vml" xmlns:p="http://schemas.openxmlformats.org/presentationml/2006/main" xmlns:c="http://schemas.openxmlformats.org/drawingml/2006/chart" xmlns:dgm="http://schemas.openxmlformats.org/drawingml/2006/diagram" xmlns:o="urn:schemas-microsoft-com:office:office" xmlns:v="urn:schemas-microsoft-com:vml" xmlns:pvml="urn:schemas-microsoft-com:office:powerpoint" xmlns:com="http://schemas.openxmlformats.org/drawingml/2006/compatibility" xmlns:p14="http://schemas.microsoft.com/office/powerpoint/2010/main" xmlns:p15="http://schemas.microsoft.com/office/powerpoint/2012/main" xmlns:ahyp="http://schemas.microsoft.com/office/drawing/2018/hyperlinkcolor" matchingName="Title and Vertical Text" type="vertTx">
  <p:cSld name="VERTICAL_TEXT">
    <p:spTree>
      <p:nvGrpSpPr>
        <p:cNvPr id="38" name="Shape 38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39" name="Google Shape;39;p6"/>
          <p:cNvSpPr txBox="1"/>
          <p:nvPr>
            <p:ph type="title"/>
          </p:nvPr>
        </p:nvSpPr>
        <p:spPr>
          <a:xfrm>
            <a:off x="457200" y="274637"/>
            <a:ext cx="8229600" cy="1143000"/>
          </a:xfrm>
          <a:prstGeom prst="rect">
            <a:avLst/>
          </a:prstGeom>
          <a:noFill/>
          <a:ln>
            <a:noFill/>
          </a:ln>
        </p:spPr>
        <p:txBody>
          <a:bodyPr anchorCtr="0" anchor="ctr" bIns="45700" lIns="91425" spcFirstLastPara="1" rIns="91425" wrap="square" tIns="45700">
            <a:noAutofit/>
          </a:bodyPr>
          <a:lstStyle>
            <a:lvl1pPr lvl="0" algn="ctr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1pPr>
            <a:lvl2pPr lvl="1" algn="ctr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2pPr>
            <a:lvl3pPr lvl="2" algn="ctr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3pPr>
            <a:lvl4pPr lvl="3" algn="ctr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4pPr>
            <a:lvl5pPr lvl="4" algn="ctr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5pPr>
            <a:lvl6pPr lvl="5" algn="ctr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6pPr>
            <a:lvl7pPr lvl="6" algn="ctr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7pPr>
            <a:lvl8pPr lvl="7" algn="ctr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8pPr>
            <a:lvl9pPr lvl="8" algn="ctr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9pPr>
          </a:lstStyle>
          <a:p/>
        </p:txBody>
      </p:sp>
      <p:sp>
        <p:nvSpPr>
          <p:cNvPr id="40" name="Google Shape;40;p6"/>
          <p:cNvSpPr txBox="1"/>
          <p:nvPr>
            <p:ph idx="1" type="body"/>
          </p:nvPr>
        </p:nvSpPr>
        <p:spPr>
          <a:xfrm rot="5400000">
            <a:off x="2309019" y="-251619"/>
            <a:ext cx="4525962" cy="8229600"/>
          </a:xfrm>
          <a:prstGeom prst="rect">
            <a:avLst/>
          </a:prstGeom>
          <a:noFill/>
          <a:ln>
            <a:noFill/>
          </a:ln>
        </p:spPr>
        <p:txBody>
          <a:bodyPr anchorCtr="0" anchor="t" bIns="45700" lIns="91425" spcFirstLastPara="1" rIns="91425" wrap="square" tIns="45700">
            <a:noAutofit/>
          </a:bodyPr>
          <a:lstStyle>
            <a:lvl1pPr indent="-342900" lvl="0" marL="457200" algn="l">
              <a:lnSpc>
                <a:spcPct val="100000"/>
              </a:lnSpc>
              <a:spcBef>
                <a:spcPts val="360"/>
              </a:spcBef>
              <a:spcAft>
                <a:spcPts val="0"/>
              </a:spcAft>
              <a:buClr>
                <a:schemeClr val="dk1"/>
              </a:buClr>
              <a:buSzPts val="1800"/>
              <a:buChar char="•"/>
              <a:defRPr/>
            </a:lvl1pPr>
            <a:lvl2pPr indent="-342900" lvl="1" marL="914400" algn="l">
              <a:lnSpc>
                <a:spcPct val="100000"/>
              </a:lnSpc>
              <a:spcBef>
                <a:spcPts val="360"/>
              </a:spcBef>
              <a:spcAft>
                <a:spcPts val="0"/>
              </a:spcAft>
              <a:buClr>
                <a:schemeClr val="dk1"/>
              </a:buClr>
              <a:buSzPts val="1800"/>
              <a:buChar char="–"/>
              <a:defRPr/>
            </a:lvl2pPr>
            <a:lvl3pPr indent="-342900" lvl="2" marL="1371600" algn="l">
              <a:lnSpc>
                <a:spcPct val="100000"/>
              </a:lnSpc>
              <a:spcBef>
                <a:spcPts val="360"/>
              </a:spcBef>
              <a:spcAft>
                <a:spcPts val="0"/>
              </a:spcAft>
              <a:buClr>
                <a:schemeClr val="dk1"/>
              </a:buClr>
              <a:buSzPts val="1800"/>
              <a:buChar char="•"/>
              <a:defRPr/>
            </a:lvl3pPr>
            <a:lvl4pPr indent="-342900" lvl="3" marL="1828800" algn="l">
              <a:lnSpc>
                <a:spcPct val="100000"/>
              </a:lnSpc>
              <a:spcBef>
                <a:spcPts val="360"/>
              </a:spcBef>
              <a:spcAft>
                <a:spcPts val="0"/>
              </a:spcAft>
              <a:buClr>
                <a:schemeClr val="dk1"/>
              </a:buClr>
              <a:buSzPts val="1800"/>
              <a:buChar char="–"/>
              <a:defRPr/>
            </a:lvl4pPr>
            <a:lvl5pPr indent="-342900" lvl="4" marL="2286000" algn="l">
              <a:lnSpc>
                <a:spcPct val="100000"/>
              </a:lnSpc>
              <a:spcBef>
                <a:spcPts val="360"/>
              </a:spcBef>
              <a:spcAft>
                <a:spcPts val="0"/>
              </a:spcAft>
              <a:buClr>
                <a:schemeClr val="dk1"/>
              </a:buClr>
              <a:buSzPts val="1800"/>
              <a:buChar char="»"/>
              <a:defRPr/>
            </a:lvl5pPr>
            <a:lvl6pPr indent="-342900" lvl="5" marL="2743200" algn="l">
              <a:lnSpc>
                <a:spcPct val="100000"/>
              </a:lnSpc>
              <a:spcBef>
                <a:spcPts val="360"/>
              </a:spcBef>
              <a:spcAft>
                <a:spcPts val="0"/>
              </a:spcAft>
              <a:buClr>
                <a:schemeClr val="dk1"/>
              </a:buClr>
              <a:buSzPts val="1800"/>
              <a:buChar char="•"/>
              <a:defRPr/>
            </a:lvl6pPr>
            <a:lvl7pPr indent="-342900" lvl="6" marL="3200400" algn="l">
              <a:lnSpc>
                <a:spcPct val="100000"/>
              </a:lnSpc>
              <a:spcBef>
                <a:spcPts val="360"/>
              </a:spcBef>
              <a:spcAft>
                <a:spcPts val="0"/>
              </a:spcAft>
              <a:buClr>
                <a:schemeClr val="dk1"/>
              </a:buClr>
              <a:buSzPts val="1800"/>
              <a:buChar char="•"/>
              <a:defRPr/>
            </a:lvl7pPr>
            <a:lvl8pPr indent="-342900" lvl="7" marL="3657600" algn="l">
              <a:lnSpc>
                <a:spcPct val="100000"/>
              </a:lnSpc>
              <a:spcBef>
                <a:spcPts val="360"/>
              </a:spcBef>
              <a:spcAft>
                <a:spcPts val="0"/>
              </a:spcAft>
              <a:buClr>
                <a:schemeClr val="dk1"/>
              </a:buClr>
              <a:buSzPts val="1800"/>
              <a:buChar char="•"/>
              <a:defRPr/>
            </a:lvl8pPr>
            <a:lvl9pPr indent="-342900" lvl="8" marL="4114800" algn="l">
              <a:lnSpc>
                <a:spcPct val="100000"/>
              </a:lnSpc>
              <a:spcBef>
                <a:spcPts val="360"/>
              </a:spcBef>
              <a:spcAft>
                <a:spcPts val="0"/>
              </a:spcAft>
              <a:buClr>
                <a:schemeClr val="dk1"/>
              </a:buClr>
              <a:buSzPts val="1800"/>
              <a:buChar char="•"/>
              <a:defRPr/>
            </a:lvl9pPr>
          </a:lstStyle>
          <a:p/>
        </p:txBody>
      </p:sp>
      <p:sp>
        <p:nvSpPr>
          <p:cNvPr id="41" name="Google Shape;41;p6"/>
          <p:cNvSpPr txBox="1"/>
          <p:nvPr>
            <p:ph idx="10" type="dt"/>
          </p:nvPr>
        </p:nvSpPr>
        <p:spPr>
          <a:xfrm>
            <a:off x="457200" y="6356350"/>
            <a:ext cx="2133600" cy="365125"/>
          </a:xfrm>
          <a:prstGeom prst="rect">
            <a:avLst/>
          </a:prstGeom>
          <a:noFill/>
          <a:ln>
            <a:noFill/>
          </a:ln>
        </p:spPr>
        <p:txBody>
          <a:bodyPr anchorCtr="0" anchor="ctr" bIns="45700" lIns="91425" spcFirstLastPara="1" rIns="91425" wrap="square" tIns="45700">
            <a:noAutofit/>
          </a:bodyPr>
          <a:lstStyle>
            <a:lvl1pPr lvl="0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1400"/>
              <a:buNone/>
              <a:defRPr sz="1200">
                <a:solidFill>
                  <a:srgbClr val="898989"/>
                </a:solidFill>
                <a:latin typeface="Calibri"/>
                <a:ea typeface="Calibri"/>
                <a:cs typeface="Calibri"/>
                <a:sym typeface="Calibri"/>
              </a:defRPr>
            </a:lvl1pPr>
            <a:lvl2pPr lvl="1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2pPr>
            <a:lvl3pPr lvl="2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3pPr>
            <a:lvl4pPr lvl="3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4pPr>
            <a:lvl5pPr lvl="4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5pPr>
            <a:lvl6pPr lvl="5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6pPr>
            <a:lvl7pPr lvl="6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7pPr>
            <a:lvl8pPr lvl="7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8pPr>
            <a:lvl9pPr lvl="8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9pPr>
          </a:lstStyle>
          <a:p/>
        </p:txBody>
      </p:sp>
      <p:sp>
        <p:nvSpPr>
          <p:cNvPr id="42" name="Google Shape;42;p6"/>
          <p:cNvSpPr txBox="1"/>
          <p:nvPr>
            <p:ph idx="11" type="ftr"/>
          </p:nvPr>
        </p:nvSpPr>
        <p:spPr>
          <a:xfrm>
            <a:off x="3124200" y="6356350"/>
            <a:ext cx="2895600" cy="365125"/>
          </a:xfrm>
          <a:prstGeom prst="rect">
            <a:avLst/>
          </a:prstGeom>
          <a:noFill/>
          <a:ln>
            <a:noFill/>
          </a:ln>
        </p:spPr>
        <p:txBody>
          <a:bodyPr anchorCtr="0" anchor="ctr" bIns="45700" lIns="91425" spcFirstLastPara="1" rIns="91425" wrap="square" tIns="45700">
            <a:noAutofit/>
          </a:bodyPr>
          <a:lstStyle>
            <a:lvl1pPr lvl="0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1pPr>
            <a:lvl2pPr lvl="1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2pPr>
            <a:lvl3pPr lvl="2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3pPr>
            <a:lvl4pPr lvl="3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4pPr>
            <a:lvl5pPr lvl="4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5pPr>
            <a:lvl6pPr lvl="5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6pPr>
            <a:lvl7pPr lvl="6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7pPr>
            <a:lvl8pPr lvl="7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8pPr>
            <a:lvl9pPr lvl="8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9pPr>
          </a:lstStyle>
          <a:p/>
        </p:txBody>
      </p:sp>
      <p:sp>
        <p:nvSpPr>
          <p:cNvPr id="43" name="Google Shape;43;p6"/>
          <p:cNvSpPr txBox="1"/>
          <p:nvPr>
            <p:ph idx="12" type="sldNum"/>
          </p:nvPr>
        </p:nvSpPr>
        <p:spPr>
          <a:xfrm>
            <a:off x="6553200" y="6356350"/>
            <a:ext cx="2133600" cy="365125"/>
          </a:xfrm>
          <a:prstGeom prst="rect">
            <a:avLst/>
          </a:prstGeom>
          <a:noFill/>
          <a:ln>
            <a:noFill/>
          </a:ln>
        </p:spPr>
        <p:txBody>
          <a:bodyPr anchorCtr="0" anchor="ctr" bIns="45700" lIns="91425" spcFirstLastPara="1" rIns="91425" wrap="square" tIns="45700">
            <a:noAutofit/>
          </a:bodyPr>
          <a:lstStyle>
            <a:lvl1pPr indent="0" lvl="0" marL="0" marR="0" algn="r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898989"/>
              </a:buClr>
              <a:buSzPts val="1200"/>
              <a:buFont typeface="Calibri"/>
              <a:buNone/>
              <a:defRPr b="0" i="0" sz="1200" u="none" cap="none" strike="noStrike">
                <a:solidFill>
                  <a:srgbClr val="898989"/>
                </a:solidFill>
                <a:latin typeface="Calibri"/>
                <a:ea typeface="Calibri"/>
                <a:cs typeface="Calibri"/>
                <a:sym typeface="Calibri"/>
              </a:defRPr>
            </a:lvl1pPr>
            <a:lvl2pPr indent="0" lvl="1" marL="0" marR="0" algn="r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898989"/>
              </a:buClr>
              <a:buSzPts val="1200"/>
              <a:buFont typeface="Calibri"/>
              <a:buNone/>
              <a:defRPr b="0" i="0" sz="1200" u="none" cap="none" strike="noStrike">
                <a:solidFill>
                  <a:srgbClr val="898989"/>
                </a:solidFill>
                <a:latin typeface="Calibri"/>
                <a:ea typeface="Calibri"/>
                <a:cs typeface="Calibri"/>
                <a:sym typeface="Calibri"/>
              </a:defRPr>
            </a:lvl2pPr>
            <a:lvl3pPr indent="0" lvl="2" marL="0" marR="0" algn="r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898989"/>
              </a:buClr>
              <a:buSzPts val="1200"/>
              <a:buFont typeface="Calibri"/>
              <a:buNone/>
              <a:defRPr b="0" i="0" sz="1200" u="none" cap="none" strike="noStrike">
                <a:solidFill>
                  <a:srgbClr val="898989"/>
                </a:solidFill>
                <a:latin typeface="Calibri"/>
                <a:ea typeface="Calibri"/>
                <a:cs typeface="Calibri"/>
                <a:sym typeface="Calibri"/>
              </a:defRPr>
            </a:lvl3pPr>
            <a:lvl4pPr indent="0" lvl="3" marL="0" marR="0" algn="r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898989"/>
              </a:buClr>
              <a:buSzPts val="1200"/>
              <a:buFont typeface="Calibri"/>
              <a:buNone/>
              <a:defRPr b="0" i="0" sz="1200" u="none" cap="none" strike="noStrike">
                <a:solidFill>
                  <a:srgbClr val="898989"/>
                </a:solidFill>
                <a:latin typeface="Calibri"/>
                <a:ea typeface="Calibri"/>
                <a:cs typeface="Calibri"/>
                <a:sym typeface="Calibri"/>
              </a:defRPr>
            </a:lvl4pPr>
            <a:lvl5pPr indent="0" lvl="4" marL="0" marR="0" algn="r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898989"/>
              </a:buClr>
              <a:buSzPts val="1200"/>
              <a:buFont typeface="Calibri"/>
              <a:buNone/>
              <a:defRPr b="0" i="0" sz="1200" u="none" cap="none" strike="noStrike">
                <a:solidFill>
                  <a:srgbClr val="898989"/>
                </a:solidFill>
                <a:latin typeface="Calibri"/>
                <a:ea typeface="Calibri"/>
                <a:cs typeface="Calibri"/>
                <a:sym typeface="Calibri"/>
              </a:defRPr>
            </a:lvl5pPr>
            <a:lvl6pPr indent="0" lvl="5" marL="0" marR="0" algn="r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898989"/>
              </a:buClr>
              <a:buSzPts val="1200"/>
              <a:buFont typeface="Calibri"/>
              <a:buNone/>
              <a:defRPr b="0" i="0" sz="1200" u="none" cap="none" strike="noStrike">
                <a:solidFill>
                  <a:srgbClr val="898989"/>
                </a:solidFill>
                <a:latin typeface="Calibri"/>
                <a:ea typeface="Calibri"/>
                <a:cs typeface="Calibri"/>
                <a:sym typeface="Calibri"/>
              </a:defRPr>
            </a:lvl6pPr>
            <a:lvl7pPr indent="0" lvl="6" marL="0" marR="0" algn="r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898989"/>
              </a:buClr>
              <a:buSzPts val="1200"/>
              <a:buFont typeface="Calibri"/>
              <a:buNone/>
              <a:defRPr b="0" i="0" sz="1200" u="none" cap="none" strike="noStrike">
                <a:solidFill>
                  <a:srgbClr val="898989"/>
                </a:solidFill>
                <a:latin typeface="Calibri"/>
                <a:ea typeface="Calibri"/>
                <a:cs typeface="Calibri"/>
                <a:sym typeface="Calibri"/>
              </a:defRPr>
            </a:lvl7pPr>
            <a:lvl8pPr indent="0" lvl="7" marL="0" marR="0" algn="r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898989"/>
              </a:buClr>
              <a:buSzPts val="1200"/>
              <a:buFont typeface="Calibri"/>
              <a:buNone/>
              <a:defRPr b="0" i="0" sz="1200" u="none" cap="none" strike="noStrike">
                <a:solidFill>
                  <a:srgbClr val="898989"/>
                </a:solidFill>
                <a:latin typeface="Calibri"/>
                <a:ea typeface="Calibri"/>
                <a:cs typeface="Calibri"/>
                <a:sym typeface="Calibri"/>
              </a:defRPr>
            </a:lvl8pPr>
            <a:lvl9pPr indent="0" lvl="8" marL="0" marR="0" algn="r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898989"/>
              </a:buClr>
              <a:buSzPts val="1200"/>
              <a:buFont typeface="Calibri"/>
              <a:buNone/>
              <a:defRPr b="0" i="0" sz="1200" u="none" cap="none" strike="noStrike">
                <a:solidFill>
                  <a:srgbClr val="898989"/>
                </a:solidFill>
                <a:latin typeface="Calibri"/>
                <a:ea typeface="Calibri"/>
                <a:cs typeface="Calibri"/>
                <a:sym typeface="Calibri"/>
              </a:defRPr>
            </a:lvl9pPr>
          </a:lstStyle>
          <a:p>
            <a:pPr indent="0" lvl="0" marL="0" rtl="0" algn="r">
              <a:spcBef>
                <a:spcPts val="0"/>
              </a:spcBef>
              <a:spcAft>
                <a:spcPts val="0"/>
              </a:spcAft>
              <a:buNone/>
            </a:pPr>
            <a:fld id="{00000000-1234-1234-1234-123412341234}" type="slidenum">
              <a:rPr lang="en-US"/>
              <a:t>‹#›</a:t>
            </a:fld>
            <a:endParaRPr/>
          </a:p>
        </p:txBody>
      </p:sp>
    </p:spTree>
  </p:cSld>
  <p:clrMapOvr>
    <a:masterClrMapping/>
  </p:clrMapOvr>
</p:sldLayout>
</file>

<file path=ppt/slideLayouts/slideLayout6.xml><?xml version="1.0" encoding="utf-8"?>
<p:sldLayout xmlns:a="http://schemas.openxmlformats.org/drawingml/2006/main" xmlns:r="http://schemas.openxmlformats.org/officeDocument/2006/relationships" xmlns:mc="http://schemas.openxmlformats.org/markup-compatibility/2006" xmlns:mv="urn:schemas-microsoft-com:mac:vml" xmlns:p="http://schemas.openxmlformats.org/presentationml/2006/main" xmlns:c="http://schemas.openxmlformats.org/drawingml/2006/chart" xmlns:dgm="http://schemas.openxmlformats.org/drawingml/2006/diagram" xmlns:o="urn:schemas-microsoft-com:office:office" xmlns:v="urn:schemas-microsoft-com:vml" xmlns:pvml="urn:schemas-microsoft-com:office:powerpoint" xmlns:com="http://schemas.openxmlformats.org/drawingml/2006/compatibility" xmlns:p14="http://schemas.microsoft.com/office/powerpoint/2010/main" xmlns:p15="http://schemas.microsoft.com/office/powerpoint/2012/main" xmlns:ahyp="http://schemas.microsoft.com/office/drawing/2018/hyperlinkcolor" matchingName="Picture with Caption" type="picTx">
  <p:cSld name="PICTURE_WITH_CAPTION_TEXT">
    <p:spTree>
      <p:nvGrpSpPr>
        <p:cNvPr id="44" name="Shape 44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45" name="Google Shape;45;p7"/>
          <p:cNvSpPr txBox="1"/>
          <p:nvPr>
            <p:ph type="title"/>
          </p:nvPr>
        </p:nvSpPr>
        <p:spPr>
          <a:xfrm>
            <a:off x="1792288" y="4800600"/>
            <a:ext cx="5486400" cy="566738"/>
          </a:xfrm>
          <a:prstGeom prst="rect">
            <a:avLst/>
          </a:prstGeom>
          <a:noFill/>
          <a:ln>
            <a:noFill/>
          </a:ln>
        </p:spPr>
        <p:txBody>
          <a:bodyPr anchorCtr="0" anchor="b" bIns="45700" lIns="91425" spcFirstLastPara="1" rIns="91425" wrap="square" tIns="45700">
            <a:noAutofit/>
          </a:bodyPr>
          <a:lstStyle>
            <a:lvl1pPr lvl="0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1400"/>
              <a:buNone/>
              <a:defRPr b="1" sz="2000"/>
            </a:lvl1pPr>
            <a:lvl2pPr lvl="1" algn="ctr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2pPr>
            <a:lvl3pPr lvl="2" algn="ctr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3pPr>
            <a:lvl4pPr lvl="3" algn="ctr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4pPr>
            <a:lvl5pPr lvl="4" algn="ctr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5pPr>
            <a:lvl6pPr lvl="5" algn="ctr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6pPr>
            <a:lvl7pPr lvl="6" algn="ctr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7pPr>
            <a:lvl8pPr lvl="7" algn="ctr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8pPr>
            <a:lvl9pPr lvl="8" algn="ctr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9pPr>
          </a:lstStyle>
          <a:p/>
        </p:txBody>
      </p:sp>
      <p:sp>
        <p:nvSpPr>
          <p:cNvPr id="46" name="Google Shape;46;p7"/>
          <p:cNvSpPr/>
          <p:nvPr>
            <p:ph idx="2" type="pic"/>
          </p:nvPr>
        </p:nvSpPr>
        <p:spPr>
          <a:xfrm>
            <a:off x="1792288" y="612775"/>
            <a:ext cx="5486400" cy="4114800"/>
          </a:xfrm>
          <a:prstGeom prst="rect">
            <a:avLst/>
          </a:prstGeom>
          <a:noFill/>
          <a:ln>
            <a:noFill/>
          </a:ln>
        </p:spPr>
      </p:sp>
      <p:sp>
        <p:nvSpPr>
          <p:cNvPr id="47" name="Google Shape;47;p7"/>
          <p:cNvSpPr txBox="1"/>
          <p:nvPr>
            <p:ph idx="1" type="body"/>
          </p:nvPr>
        </p:nvSpPr>
        <p:spPr>
          <a:xfrm>
            <a:off x="1792288" y="5367338"/>
            <a:ext cx="5486400" cy="804862"/>
          </a:xfrm>
          <a:prstGeom prst="rect">
            <a:avLst/>
          </a:prstGeom>
          <a:noFill/>
          <a:ln>
            <a:noFill/>
          </a:ln>
        </p:spPr>
        <p:txBody>
          <a:bodyPr anchorCtr="0" anchor="t" bIns="45700" lIns="91425" spcFirstLastPara="1" rIns="91425" wrap="square" tIns="45700">
            <a:noAutofit/>
          </a:bodyPr>
          <a:lstStyle>
            <a:lvl1pPr indent="-228600" lvl="0" marL="457200" algn="l">
              <a:lnSpc>
                <a:spcPct val="100000"/>
              </a:lnSpc>
              <a:spcBef>
                <a:spcPts val="280"/>
              </a:spcBef>
              <a:spcAft>
                <a:spcPts val="0"/>
              </a:spcAft>
              <a:buClr>
                <a:schemeClr val="dk1"/>
              </a:buClr>
              <a:buSzPts val="1400"/>
              <a:buNone/>
              <a:defRPr sz="1400"/>
            </a:lvl1pPr>
            <a:lvl2pPr indent="-228600" lvl="1" marL="914400" algn="l">
              <a:lnSpc>
                <a:spcPct val="100000"/>
              </a:lnSpc>
              <a:spcBef>
                <a:spcPts val="240"/>
              </a:spcBef>
              <a:spcAft>
                <a:spcPts val="0"/>
              </a:spcAft>
              <a:buClr>
                <a:schemeClr val="dk1"/>
              </a:buClr>
              <a:buSzPts val="1200"/>
              <a:buNone/>
              <a:defRPr sz="1200"/>
            </a:lvl2pPr>
            <a:lvl3pPr indent="-228600" lvl="2" marL="1371600" algn="l">
              <a:lnSpc>
                <a:spcPct val="100000"/>
              </a:lnSpc>
              <a:spcBef>
                <a:spcPts val="200"/>
              </a:spcBef>
              <a:spcAft>
                <a:spcPts val="0"/>
              </a:spcAft>
              <a:buClr>
                <a:schemeClr val="dk1"/>
              </a:buClr>
              <a:buSzPts val="1000"/>
              <a:buNone/>
              <a:defRPr sz="1000"/>
            </a:lvl3pPr>
            <a:lvl4pPr indent="-228600" lvl="3" marL="1828800" algn="l">
              <a:lnSpc>
                <a:spcPct val="100000"/>
              </a:lnSpc>
              <a:spcBef>
                <a:spcPts val="180"/>
              </a:spcBef>
              <a:spcAft>
                <a:spcPts val="0"/>
              </a:spcAft>
              <a:buClr>
                <a:schemeClr val="dk1"/>
              </a:buClr>
              <a:buSzPts val="900"/>
              <a:buNone/>
              <a:defRPr sz="900"/>
            </a:lvl4pPr>
            <a:lvl5pPr indent="-228600" lvl="4" marL="2286000" algn="l">
              <a:lnSpc>
                <a:spcPct val="100000"/>
              </a:lnSpc>
              <a:spcBef>
                <a:spcPts val="180"/>
              </a:spcBef>
              <a:spcAft>
                <a:spcPts val="0"/>
              </a:spcAft>
              <a:buClr>
                <a:schemeClr val="dk1"/>
              </a:buClr>
              <a:buSzPts val="900"/>
              <a:buNone/>
              <a:defRPr sz="900"/>
            </a:lvl5pPr>
            <a:lvl6pPr indent="-228600" lvl="5" marL="2743200" algn="l">
              <a:lnSpc>
                <a:spcPct val="100000"/>
              </a:lnSpc>
              <a:spcBef>
                <a:spcPts val="180"/>
              </a:spcBef>
              <a:spcAft>
                <a:spcPts val="0"/>
              </a:spcAft>
              <a:buClr>
                <a:schemeClr val="dk1"/>
              </a:buClr>
              <a:buSzPts val="900"/>
              <a:buNone/>
              <a:defRPr sz="900"/>
            </a:lvl6pPr>
            <a:lvl7pPr indent="-228600" lvl="6" marL="3200400" algn="l">
              <a:lnSpc>
                <a:spcPct val="100000"/>
              </a:lnSpc>
              <a:spcBef>
                <a:spcPts val="180"/>
              </a:spcBef>
              <a:spcAft>
                <a:spcPts val="0"/>
              </a:spcAft>
              <a:buClr>
                <a:schemeClr val="dk1"/>
              </a:buClr>
              <a:buSzPts val="900"/>
              <a:buNone/>
              <a:defRPr sz="900"/>
            </a:lvl7pPr>
            <a:lvl8pPr indent="-228600" lvl="7" marL="3657600" algn="l">
              <a:lnSpc>
                <a:spcPct val="100000"/>
              </a:lnSpc>
              <a:spcBef>
                <a:spcPts val="180"/>
              </a:spcBef>
              <a:spcAft>
                <a:spcPts val="0"/>
              </a:spcAft>
              <a:buClr>
                <a:schemeClr val="dk1"/>
              </a:buClr>
              <a:buSzPts val="900"/>
              <a:buNone/>
              <a:defRPr sz="900"/>
            </a:lvl8pPr>
            <a:lvl9pPr indent="-228600" lvl="8" marL="4114800" algn="l">
              <a:lnSpc>
                <a:spcPct val="100000"/>
              </a:lnSpc>
              <a:spcBef>
                <a:spcPts val="180"/>
              </a:spcBef>
              <a:spcAft>
                <a:spcPts val="0"/>
              </a:spcAft>
              <a:buClr>
                <a:schemeClr val="dk1"/>
              </a:buClr>
              <a:buSzPts val="900"/>
              <a:buNone/>
              <a:defRPr sz="900"/>
            </a:lvl9pPr>
          </a:lstStyle>
          <a:p/>
        </p:txBody>
      </p:sp>
      <p:sp>
        <p:nvSpPr>
          <p:cNvPr id="48" name="Google Shape;48;p7"/>
          <p:cNvSpPr txBox="1"/>
          <p:nvPr>
            <p:ph idx="10" type="dt"/>
          </p:nvPr>
        </p:nvSpPr>
        <p:spPr>
          <a:xfrm>
            <a:off x="457200" y="6356350"/>
            <a:ext cx="2133600" cy="365125"/>
          </a:xfrm>
          <a:prstGeom prst="rect">
            <a:avLst/>
          </a:prstGeom>
          <a:noFill/>
          <a:ln>
            <a:noFill/>
          </a:ln>
        </p:spPr>
        <p:txBody>
          <a:bodyPr anchorCtr="0" anchor="ctr" bIns="45700" lIns="91425" spcFirstLastPara="1" rIns="91425" wrap="square" tIns="45700">
            <a:noAutofit/>
          </a:bodyPr>
          <a:lstStyle>
            <a:lvl1pPr lvl="0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1400"/>
              <a:buNone/>
              <a:defRPr sz="1200">
                <a:solidFill>
                  <a:srgbClr val="898989"/>
                </a:solidFill>
                <a:latin typeface="Calibri"/>
                <a:ea typeface="Calibri"/>
                <a:cs typeface="Calibri"/>
                <a:sym typeface="Calibri"/>
              </a:defRPr>
            </a:lvl1pPr>
            <a:lvl2pPr lvl="1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2pPr>
            <a:lvl3pPr lvl="2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3pPr>
            <a:lvl4pPr lvl="3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4pPr>
            <a:lvl5pPr lvl="4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5pPr>
            <a:lvl6pPr lvl="5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6pPr>
            <a:lvl7pPr lvl="6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7pPr>
            <a:lvl8pPr lvl="7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8pPr>
            <a:lvl9pPr lvl="8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9pPr>
          </a:lstStyle>
          <a:p/>
        </p:txBody>
      </p:sp>
      <p:sp>
        <p:nvSpPr>
          <p:cNvPr id="49" name="Google Shape;49;p7"/>
          <p:cNvSpPr txBox="1"/>
          <p:nvPr>
            <p:ph idx="11" type="ftr"/>
          </p:nvPr>
        </p:nvSpPr>
        <p:spPr>
          <a:xfrm>
            <a:off x="3124200" y="6356350"/>
            <a:ext cx="2895600" cy="365125"/>
          </a:xfrm>
          <a:prstGeom prst="rect">
            <a:avLst/>
          </a:prstGeom>
          <a:noFill/>
          <a:ln>
            <a:noFill/>
          </a:ln>
        </p:spPr>
        <p:txBody>
          <a:bodyPr anchorCtr="0" anchor="ctr" bIns="45700" lIns="91425" spcFirstLastPara="1" rIns="91425" wrap="square" tIns="45700">
            <a:noAutofit/>
          </a:bodyPr>
          <a:lstStyle>
            <a:lvl1pPr lvl="0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1pPr>
            <a:lvl2pPr lvl="1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2pPr>
            <a:lvl3pPr lvl="2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3pPr>
            <a:lvl4pPr lvl="3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4pPr>
            <a:lvl5pPr lvl="4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5pPr>
            <a:lvl6pPr lvl="5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6pPr>
            <a:lvl7pPr lvl="6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7pPr>
            <a:lvl8pPr lvl="7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8pPr>
            <a:lvl9pPr lvl="8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9pPr>
          </a:lstStyle>
          <a:p/>
        </p:txBody>
      </p:sp>
      <p:sp>
        <p:nvSpPr>
          <p:cNvPr id="50" name="Google Shape;50;p7"/>
          <p:cNvSpPr txBox="1"/>
          <p:nvPr>
            <p:ph idx="12" type="sldNum"/>
          </p:nvPr>
        </p:nvSpPr>
        <p:spPr>
          <a:xfrm>
            <a:off x="6553200" y="6356350"/>
            <a:ext cx="2133600" cy="365125"/>
          </a:xfrm>
          <a:prstGeom prst="rect">
            <a:avLst/>
          </a:prstGeom>
          <a:noFill/>
          <a:ln>
            <a:noFill/>
          </a:ln>
        </p:spPr>
        <p:txBody>
          <a:bodyPr anchorCtr="0" anchor="ctr" bIns="45700" lIns="91425" spcFirstLastPara="1" rIns="91425" wrap="square" tIns="45700">
            <a:noAutofit/>
          </a:bodyPr>
          <a:lstStyle>
            <a:lvl1pPr indent="0" lvl="0" marL="0" marR="0" algn="r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898989"/>
              </a:buClr>
              <a:buSzPts val="1200"/>
              <a:buFont typeface="Calibri"/>
              <a:buNone/>
              <a:defRPr b="0" i="0" sz="1200" u="none" cap="none" strike="noStrike">
                <a:solidFill>
                  <a:srgbClr val="898989"/>
                </a:solidFill>
                <a:latin typeface="Calibri"/>
                <a:ea typeface="Calibri"/>
                <a:cs typeface="Calibri"/>
                <a:sym typeface="Calibri"/>
              </a:defRPr>
            </a:lvl1pPr>
            <a:lvl2pPr indent="0" lvl="1" marL="0" marR="0" algn="r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898989"/>
              </a:buClr>
              <a:buSzPts val="1200"/>
              <a:buFont typeface="Calibri"/>
              <a:buNone/>
              <a:defRPr b="0" i="0" sz="1200" u="none" cap="none" strike="noStrike">
                <a:solidFill>
                  <a:srgbClr val="898989"/>
                </a:solidFill>
                <a:latin typeface="Calibri"/>
                <a:ea typeface="Calibri"/>
                <a:cs typeface="Calibri"/>
                <a:sym typeface="Calibri"/>
              </a:defRPr>
            </a:lvl2pPr>
            <a:lvl3pPr indent="0" lvl="2" marL="0" marR="0" algn="r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898989"/>
              </a:buClr>
              <a:buSzPts val="1200"/>
              <a:buFont typeface="Calibri"/>
              <a:buNone/>
              <a:defRPr b="0" i="0" sz="1200" u="none" cap="none" strike="noStrike">
                <a:solidFill>
                  <a:srgbClr val="898989"/>
                </a:solidFill>
                <a:latin typeface="Calibri"/>
                <a:ea typeface="Calibri"/>
                <a:cs typeface="Calibri"/>
                <a:sym typeface="Calibri"/>
              </a:defRPr>
            </a:lvl3pPr>
            <a:lvl4pPr indent="0" lvl="3" marL="0" marR="0" algn="r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898989"/>
              </a:buClr>
              <a:buSzPts val="1200"/>
              <a:buFont typeface="Calibri"/>
              <a:buNone/>
              <a:defRPr b="0" i="0" sz="1200" u="none" cap="none" strike="noStrike">
                <a:solidFill>
                  <a:srgbClr val="898989"/>
                </a:solidFill>
                <a:latin typeface="Calibri"/>
                <a:ea typeface="Calibri"/>
                <a:cs typeface="Calibri"/>
                <a:sym typeface="Calibri"/>
              </a:defRPr>
            </a:lvl4pPr>
            <a:lvl5pPr indent="0" lvl="4" marL="0" marR="0" algn="r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898989"/>
              </a:buClr>
              <a:buSzPts val="1200"/>
              <a:buFont typeface="Calibri"/>
              <a:buNone/>
              <a:defRPr b="0" i="0" sz="1200" u="none" cap="none" strike="noStrike">
                <a:solidFill>
                  <a:srgbClr val="898989"/>
                </a:solidFill>
                <a:latin typeface="Calibri"/>
                <a:ea typeface="Calibri"/>
                <a:cs typeface="Calibri"/>
                <a:sym typeface="Calibri"/>
              </a:defRPr>
            </a:lvl5pPr>
            <a:lvl6pPr indent="0" lvl="5" marL="0" marR="0" algn="r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898989"/>
              </a:buClr>
              <a:buSzPts val="1200"/>
              <a:buFont typeface="Calibri"/>
              <a:buNone/>
              <a:defRPr b="0" i="0" sz="1200" u="none" cap="none" strike="noStrike">
                <a:solidFill>
                  <a:srgbClr val="898989"/>
                </a:solidFill>
                <a:latin typeface="Calibri"/>
                <a:ea typeface="Calibri"/>
                <a:cs typeface="Calibri"/>
                <a:sym typeface="Calibri"/>
              </a:defRPr>
            </a:lvl6pPr>
            <a:lvl7pPr indent="0" lvl="6" marL="0" marR="0" algn="r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898989"/>
              </a:buClr>
              <a:buSzPts val="1200"/>
              <a:buFont typeface="Calibri"/>
              <a:buNone/>
              <a:defRPr b="0" i="0" sz="1200" u="none" cap="none" strike="noStrike">
                <a:solidFill>
                  <a:srgbClr val="898989"/>
                </a:solidFill>
                <a:latin typeface="Calibri"/>
                <a:ea typeface="Calibri"/>
                <a:cs typeface="Calibri"/>
                <a:sym typeface="Calibri"/>
              </a:defRPr>
            </a:lvl7pPr>
            <a:lvl8pPr indent="0" lvl="7" marL="0" marR="0" algn="r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898989"/>
              </a:buClr>
              <a:buSzPts val="1200"/>
              <a:buFont typeface="Calibri"/>
              <a:buNone/>
              <a:defRPr b="0" i="0" sz="1200" u="none" cap="none" strike="noStrike">
                <a:solidFill>
                  <a:srgbClr val="898989"/>
                </a:solidFill>
                <a:latin typeface="Calibri"/>
                <a:ea typeface="Calibri"/>
                <a:cs typeface="Calibri"/>
                <a:sym typeface="Calibri"/>
              </a:defRPr>
            </a:lvl8pPr>
            <a:lvl9pPr indent="0" lvl="8" marL="0" marR="0" algn="r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898989"/>
              </a:buClr>
              <a:buSzPts val="1200"/>
              <a:buFont typeface="Calibri"/>
              <a:buNone/>
              <a:defRPr b="0" i="0" sz="1200" u="none" cap="none" strike="noStrike">
                <a:solidFill>
                  <a:srgbClr val="898989"/>
                </a:solidFill>
                <a:latin typeface="Calibri"/>
                <a:ea typeface="Calibri"/>
                <a:cs typeface="Calibri"/>
                <a:sym typeface="Calibri"/>
              </a:defRPr>
            </a:lvl9pPr>
          </a:lstStyle>
          <a:p>
            <a:pPr indent="0" lvl="0" marL="0" rtl="0" algn="r">
              <a:spcBef>
                <a:spcPts val="0"/>
              </a:spcBef>
              <a:spcAft>
                <a:spcPts val="0"/>
              </a:spcAft>
              <a:buNone/>
            </a:pPr>
            <a:fld id="{00000000-1234-1234-1234-123412341234}" type="slidenum">
              <a:rPr lang="en-US"/>
              <a:t>‹#›</a:t>
            </a:fld>
            <a:endParaRPr/>
          </a:p>
        </p:txBody>
      </p:sp>
    </p:spTree>
  </p:cSld>
  <p:clrMapOvr>
    <a:masterClrMapping/>
  </p:clrMapOvr>
</p:sldLayout>
</file>

<file path=ppt/slideLayouts/slideLayout7.xml><?xml version="1.0" encoding="utf-8"?>
<p:sldLayout xmlns:a="http://schemas.openxmlformats.org/drawingml/2006/main" xmlns:r="http://schemas.openxmlformats.org/officeDocument/2006/relationships" xmlns:mc="http://schemas.openxmlformats.org/markup-compatibility/2006" xmlns:mv="urn:schemas-microsoft-com:mac:vml" xmlns:p="http://schemas.openxmlformats.org/presentationml/2006/main" xmlns:c="http://schemas.openxmlformats.org/drawingml/2006/chart" xmlns:dgm="http://schemas.openxmlformats.org/drawingml/2006/diagram" xmlns:o="urn:schemas-microsoft-com:office:office" xmlns:v="urn:schemas-microsoft-com:vml" xmlns:pvml="urn:schemas-microsoft-com:office:powerpoint" xmlns:com="http://schemas.openxmlformats.org/drawingml/2006/compatibility" xmlns:p14="http://schemas.microsoft.com/office/powerpoint/2010/main" xmlns:p15="http://schemas.microsoft.com/office/powerpoint/2012/main" xmlns:ahyp="http://schemas.microsoft.com/office/drawing/2018/hyperlinkcolor" matchingName="Content with Caption" type="objTx">
  <p:cSld name="OBJECT_WITH_CAPTION_TEXT">
    <p:spTree>
      <p:nvGrpSpPr>
        <p:cNvPr id="51" name="Shape 51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52" name="Google Shape;52;p8"/>
          <p:cNvSpPr txBox="1"/>
          <p:nvPr>
            <p:ph type="title"/>
          </p:nvPr>
        </p:nvSpPr>
        <p:spPr>
          <a:xfrm>
            <a:off x="457200" y="273050"/>
            <a:ext cx="3008313" cy="1162050"/>
          </a:xfrm>
          <a:prstGeom prst="rect">
            <a:avLst/>
          </a:prstGeom>
          <a:noFill/>
          <a:ln>
            <a:noFill/>
          </a:ln>
        </p:spPr>
        <p:txBody>
          <a:bodyPr anchorCtr="0" anchor="b" bIns="45700" lIns="91425" spcFirstLastPara="1" rIns="91425" wrap="square" tIns="45700">
            <a:noAutofit/>
          </a:bodyPr>
          <a:lstStyle>
            <a:lvl1pPr lvl="0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1400"/>
              <a:buNone/>
              <a:defRPr b="1" sz="2000"/>
            </a:lvl1pPr>
            <a:lvl2pPr lvl="1" algn="ctr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2pPr>
            <a:lvl3pPr lvl="2" algn="ctr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3pPr>
            <a:lvl4pPr lvl="3" algn="ctr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4pPr>
            <a:lvl5pPr lvl="4" algn="ctr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5pPr>
            <a:lvl6pPr lvl="5" algn="ctr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6pPr>
            <a:lvl7pPr lvl="6" algn="ctr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7pPr>
            <a:lvl8pPr lvl="7" algn="ctr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8pPr>
            <a:lvl9pPr lvl="8" algn="ctr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9pPr>
          </a:lstStyle>
          <a:p/>
        </p:txBody>
      </p:sp>
      <p:sp>
        <p:nvSpPr>
          <p:cNvPr id="53" name="Google Shape;53;p8"/>
          <p:cNvSpPr txBox="1"/>
          <p:nvPr>
            <p:ph idx="1" type="body"/>
          </p:nvPr>
        </p:nvSpPr>
        <p:spPr>
          <a:xfrm>
            <a:off x="3575050" y="273050"/>
            <a:ext cx="5111750" cy="5853113"/>
          </a:xfrm>
          <a:prstGeom prst="rect">
            <a:avLst/>
          </a:prstGeom>
          <a:noFill/>
          <a:ln>
            <a:noFill/>
          </a:ln>
        </p:spPr>
        <p:txBody>
          <a:bodyPr anchorCtr="0" anchor="t" bIns="45700" lIns="91425" spcFirstLastPara="1" rIns="91425" wrap="square" tIns="45700">
            <a:noAutofit/>
          </a:bodyPr>
          <a:lstStyle>
            <a:lvl1pPr indent="-431800" lvl="0" marL="457200" algn="l">
              <a:lnSpc>
                <a:spcPct val="100000"/>
              </a:lnSpc>
              <a:spcBef>
                <a:spcPts val="640"/>
              </a:spcBef>
              <a:spcAft>
                <a:spcPts val="0"/>
              </a:spcAft>
              <a:buClr>
                <a:schemeClr val="dk1"/>
              </a:buClr>
              <a:buSzPts val="3200"/>
              <a:buChar char="•"/>
              <a:defRPr sz="3200"/>
            </a:lvl1pPr>
            <a:lvl2pPr indent="-406400" lvl="1" marL="914400" algn="l">
              <a:lnSpc>
                <a:spcPct val="100000"/>
              </a:lnSpc>
              <a:spcBef>
                <a:spcPts val="560"/>
              </a:spcBef>
              <a:spcAft>
                <a:spcPts val="0"/>
              </a:spcAft>
              <a:buClr>
                <a:schemeClr val="dk1"/>
              </a:buClr>
              <a:buSzPts val="2800"/>
              <a:buChar char="–"/>
              <a:defRPr sz="2800"/>
            </a:lvl2pPr>
            <a:lvl3pPr indent="-381000" lvl="2" marL="1371600" algn="l">
              <a:lnSpc>
                <a:spcPct val="100000"/>
              </a:lnSpc>
              <a:spcBef>
                <a:spcPts val="480"/>
              </a:spcBef>
              <a:spcAft>
                <a:spcPts val="0"/>
              </a:spcAft>
              <a:buClr>
                <a:schemeClr val="dk1"/>
              </a:buClr>
              <a:buSzPts val="2400"/>
              <a:buChar char="•"/>
              <a:defRPr sz="2400"/>
            </a:lvl3pPr>
            <a:lvl4pPr indent="-355600" lvl="3" marL="1828800" algn="l">
              <a:lnSpc>
                <a:spcPct val="100000"/>
              </a:lnSpc>
              <a:spcBef>
                <a:spcPts val="400"/>
              </a:spcBef>
              <a:spcAft>
                <a:spcPts val="0"/>
              </a:spcAft>
              <a:buClr>
                <a:schemeClr val="dk1"/>
              </a:buClr>
              <a:buSzPts val="2000"/>
              <a:buChar char="–"/>
              <a:defRPr sz="2000"/>
            </a:lvl4pPr>
            <a:lvl5pPr indent="-355600" lvl="4" marL="2286000" algn="l">
              <a:lnSpc>
                <a:spcPct val="100000"/>
              </a:lnSpc>
              <a:spcBef>
                <a:spcPts val="400"/>
              </a:spcBef>
              <a:spcAft>
                <a:spcPts val="0"/>
              </a:spcAft>
              <a:buClr>
                <a:schemeClr val="dk1"/>
              </a:buClr>
              <a:buSzPts val="2000"/>
              <a:buChar char="»"/>
              <a:defRPr sz="2000"/>
            </a:lvl5pPr>
            <a:lvl6pPr indent="-355600" lvl="5" marL="2743200" algn="l">
              <a:lnSpc>
                <a:spcPct val="100000"/>
              </a:lnSpc>
              <a:spcBef>
                <a:spcPts val="400"/>
              </a:spcBef>
              <a:spcAft>
                <a:spcPts val="0"/>
              </a:spcAft>
              <a:buClr>
                <a:schemeClr val="dk1"/>
              </a:buClr>
              <a:buSzPts val="2000"/>
              <a:buChar char="•"/>
              <a:defRPr sz="2000"/>
            </a:lvl6pPr>
            <a:lvl7pPr indent="-355600" lvl="6" marL="3200400" algn="l">
              <a:lnSpc>
                <a:spcPct val="100000"/>
              </a:lnSpc>
              <a:spcBef>
                <a:spcPts val="400"/>
              </a:spcBef>
              <a:spcAft>
                <a:spcPts val="0"/>
              </a:spcAft>
              <a:buClr>
                <a:schemeClr val="dk1"/>
              </a:buClr>
              <a:buSzPts val="2000"/>
              <a:buChar char="•"/>
              <a:defRPr sz="2000"/>
            </a:lvl7pPr>
            <a:lvl8pPr indent="-355600" lvl="7" marL="3657600" algn="l">
              <a:lnSpc>
                <a:spcPct val="100000"/>
              </a:lnSpc>
              <a:spcBef>
                <a:spcPts val="400"/>
              </a:spcBef>
              <a:spcAft>
                <a:spcPts val="0"/>
              </a:spcAft>
              <a:buClr>
                <a:schemeClr val="dk1"/>
              </a:buClr>
              <a:buSzPts val="2000"/>
              <a:buChar char="•"/>
              <a:defRPr sz="2000"/>
            </a:lvl8pPr>
            <a:lvl9pPr indent="-355600" lvl="8" marL="4114800" algn="l">
              <a:lnSpc>
                <a:spcPct val="100000"/>
              </a:lnSpc>
              <a:spcBef>
                <a:spcPts val="400"/>
              </a:spcBef>
              <a:spcAft>
                <a:spcPts val="0"/>
              </a:spcAft>
              <a:buClr>
                <a:schemeClr val="dk1"/>
              </a:buClr>
              <a:buSzPts val="2000"/>
              <a:buChar char="•"/>
              <a:defRPr sz="2000"/>
            </a:lvl9pPr>
          </a:lstStyle>
          <a:p/>
        </p:txBody>
      </p:sp>
      <p:sp>
        <p:nvSpPr>
          <p:cNvPr id="54" name="Google Shape;54;p8"/>
          <p:cNvSpPr txBox="1"/>
          <p:nvPr>
            <p:ph idx="2" type="body"/>
          </p:nvPr>
        </p:nvSpPr>
        <p:spPr>
          <a:xfrm>
            <a:off x="457200" y="1435100"/>
            <a:ext cx="3008313" cy="4691063"/>
          </a:xfrm>
          <a:prstGeom prst="rect">
            <a:avLst/>
          </a:prstGeom>
          <a:noFill/>
          <a:ln>
            <a:noFill/>
          </a:ln>
        </p:spPr>
        <p:txBody>
          <a:bodyPr anchorCtr="0" anchor="t" bIns="45700" lIns="91425" spcFirstLastPara="1" rIns="91425" wrap="square" tIns="45700">
            <a:noAutofit/>
          </a:bodyPr>
          <a:lstStyle>
            <a:lvl1pPr indent="-228600" lvl="0" marL="457200" algn="l">
              <a:lnSpc>
                <a:spcPct val="100000"/>
              </a:lnSpc>
              <a:spcBef>
                <a:spcPts val="280"/>
              </a:spcBef>
              <a:spcAft>
                <a:spcPts val="0"/>
              </a:spcAft>
              <a:buClr>
                <a:schemeClr val="dk1"/>
              </a:buClr>
              <a:buSzPts val="1400"/>
              <a:buNone/>
              <a:defRPr sz="1400"/>
            </a:lvl1pPr>
            <a:lvl2pPr indent="-228600" lvl="1" marL="914400" algn="l">
              <a:lnSpc>
                <a:spcPct val="100000"/>
              </a:lnSpc>
              <a:spcBef>
                <a:spcPts val="240"/>
              </a:spcBef>
              <a:spcAft>
                <a:spcPts val="0"/>
              </a:spcAft>
              <a:buClr>
                <a:schemeClr val="dk1"/>
              </a:buClr>
              <a:buSzPts val="1200"/>
              <a:buNone/>
              <a:defRPr sz="1200"/>
            </a:lvl2pPr>
            <a:lvl3pPr indent="-228600" lvl="2" marL="1371600" algn="l">
              <a:lnSpc>
                <a:spcPct val="100000"/>
              </a:lnSpc>
              <a:spcBef>
                <a:spcPts val="200"/>
              </a:spcBef>
              <a:spcAft>
                <a:spcPts val="0"/>
              </a:spcAft>
              <a:buClr>
                <a:schemeClr val="dk1"/>
              </a:buClr>
              <a:buSzPts val="1000"/>
              <a:buNone/>
              <a:defRPr sz="1000"/>
            </a:lvl3pPr>
            <a:lvl4pPr indent="-228600" lvl="3" marL="1828800" algn="l">
              <a:lnSpc>
                <a:spcPct val="100000"/>
              </a:lnSpc>
              <a:spcBef>
                <a:spcPts val="180"/>
              </a:spcBef>
              <a:spcAft>
                <a:spcPts val="0"/>
              </a:spcAft>
              <a:buClr>
                <a:schemeClr val="dk1"/>
              </a:buClr>
              <a:buSzPts val="900"/>
              <a:buNone/>
              <a:defRPr sz="900"/>
            </a:lvl4pPr>
            <a:lvl5pPr indent="-228600" lvl="4" marL="2286000" algn="l">
              <a:lnSpc>
                <a:spcPct val="100000"/>
              </a:lnSpc>
              <a:spcBef>
                <a:spcPts val="180"/>
              </a:spcBef>
              <a:spcAft>
                <a:spcPts val="0"/>
              </a:spcAft>
              <a:buClr>
                <a:schemeClr val="dk1"/>
              </a:buClr>
              <a:buSzPts val="900"/>
              <a:buNone/>
              <a:defRPr sz="900"/>
            </a:lvl5pPr>
            <a:lvl6pPr indent="-228600" lvl="5" marL="2743200" algn="l">
              <a:lnSpc>
                <a:spcPct val="100000"/>
              </a:lnSpc>
              <a:spcBef>
                <a:spcPts val="180"/>
              </a:spcBef>
              <a:spcAft>
                <a:spcPts val="0"/>
              </a:spcAft>
              <a:buClr>
                <a:schemeClr val="dk1"/>
              </a:buClr>
              <a:buSzPts val="900"/>
              <a:buNone/>
              <a:defRPr sz="900"/>
            </a:lvl6pPr>
            <a:lvl7pPr indent="-228600" lvl="6" marL="3200400" algn="l">
              <a:lnSpc>
                <a:spcPct val="100000"/>
              </a:lnSpc>
              <a:spcBef>
                <a:spcPts val="180"/>
              </a:spcBef>
              <a:spcAft>
                <a:spcPts val="0"/>
              </a:spcAft>
              <a:buClr>
                <a:schemeClr val="dk1"/>
              </a:buClr>
              <a:buSzPts val="900"/>
              <a:buNone/>
              <a:defRPr sz="900"/>
            </a:lvl7pPr>
            <a:lvl8pPr indent="-228600" lvl="7" marL="3657600" algn="l">
              <a:lnSpc>
                <a:spcPct val="100000"/>
              </a:lnSpc>
              <a:spcBef>
                <a:spcPts val="180"/>
              </a:spcBef>
              <a:spcAft>
                <a:spcPts val="0"/>
              </a:spcAft>
              <a:buClr>
                <a:schemeClr val="dk1"/>
              </a:buClr>
              <a:buSzPts val="900"/>
              <a:buNone/>
              <a:defRPr sz="900"/>
            </a:lvl8pPr>
            <a:lvl9pPr indent="-228600" lvl="8" marL="4114800" algn="l">
              <a:lnSpc>
                <a:spcPct val="100000"/>
              </a:lnSpc>
              <a:spcBef>
                <a:spcPts val="180"/>
              </a:spcBef>
              <a:spcAft>
                <a:spcPts val="0"/>
              </a:spcAft>
              <a:buClr>
                <a:schemeClr val="dk1"/>
              </a:buClr>
              <a:buSzPts val="900"/>
              <a:buNone/>
              <a:defRPr sz="900"/>
            </a:lvl9pPr>
          </a:lstStyle>
          <a:p/>
        </p:txBody>
      </p:sp>
      <p:sp>
        <p:nvSpPr>
          <p:cNvPr id="55" name="Google Shape;55;p8"/>
          <p:cNvSpPr txBox="1"/>
          <p:nvPr>
            <p:ph idx="10" type="dt"/>
          </p:nvPr>
        </p:nvSpPr>
        <p:spPr>
          <a:xfrm>
            <a:off x="457200" y="6356350"/>
            <a:ext cx="2133600" cy="365125"/>
          </a:xfrm>
          <a:prstGeom prst="rect">
            <a:avLst/>
          </a:prstGeom>
          <a:noFill/>
          <a:ln>
            <a:noFill/>
          </a:ln>
        </p:spPr>
        <p:txBody>
          <a:bodyPr anchorCtr="0" anchor="ctr" bIns="45700" lIns="91425" spcFirstLastPara="1" rIns="91425" wrap="square" tIns="45700">
            <a:noAutofit/>
          </a:bodyPr>
          <a:lstStyle>
            <a:lvl1pPr lvl="0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1400"/>
              <a:buNone/>
              <a:defRPr sz="1200">
                <a:solidFill>
                  <a:srgbClr val="898989"/>
                </a:solidFill>
                <a:latin typeface="Calibri"/>
                <a:ea typeface="Calibri"/>
                <a:cs typeface="Calibri"/>
                <a:sym typeface="Calibri"/>
              </a:defRPr>
            </a:lvl1pPr>
            <a:lvl2pPr lvl="1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2pPr>
            <a:lvl3pPr lvl="2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3pPr>
            <a:lvl4pPr lvl="3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4pPr>
            <a:lvl5pPr lvl="4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5pPr>
            <a:lvl6pPr lvl="5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6pPr>
            <a:lvl7pPr lvl="6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7pPr>
            <a:lvl8pPr lvl="7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8pPr>
            <a:lvl9pPr lvl="8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9pPr>
          </a:lstStyle>
          <a:p/>
        </p:txBody>
      </p:sp>
      <p:sp>
        <p:nvSpPr>
          <p:cNvPr id="56" name="Google Shape;56;p8"/>
          <p:cNvSpPr txBox="1"/>
          <p:nvPr>
            <p:ph idx="11" type="ftr"/>
          </p:nvPr>
        </p:nvSpPr>
        <p:spPr>
          <a:xfrm>
            <a:off x="3124200" y="6356350"/>
            <a:ext cx="2895600" cy="365125"/>
          </a:xfrm>
          <a:prstGeom prst="rect">
            <a:avLst/>
          </a:prstGeom>
          <a:noFill/>
          <a:ln>
            <a:noFill/>
          </a:ln>
        </p:spPr>
        <p:txBody>
          <a:bodyPr anchorCtr="0" anchor="ctr" bIns="45700" lIns="91425" spcFirstLastPara="1" rIns="91425" wrap="square" tIns="45700">
            <a:noAutofit/>
          </a:bodyPr>
          <a:lstStyle>
            <a:lvl1pPr lvl="0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1pPr>
            <a:lvl2pPr lvl="1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2pPr>
            <a:lvl3pPr lvl="2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3pPr>
            <a:lvl4pPr lvl="3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4pPr>
            <a:lvl5pPr lvl="4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5pPr>
            <a:lvl6pPr lvl="5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6pPr>
            <a:lvl7pPr lvl="6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7pPr>
            <a:lvl8pPr lvl="7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8pPr>
            <a:lvl9pPr lvl="8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9pPr>
          </a:lstStyle>
          <a:p/>
        </p:txBody>
      </p:sp>
      <p:sp>
        <p:nvSpPr>
          <p:cNvPr id="57" name="Google Shape;57;p8"/>
          <p:cNvSpPr txBox="1"/>
          <p:nvPr>
            <p:ph idx="12" type="sldNum"/>
          </p:nvPr>
        </p:nvSpPr>
        <p:spPr>
          <a:xfrm>
            <a:off x="6553200" y="6356350"/>
            <a:ext cx="2133600" cy="365125"/>
          </a:xfrm>
          <a:prstGeom prst="rect">
            <a:avLst/>
          </a:prstGeom>
          <a:noFill/>
          <a:ln>
            <a:noFill/>
          </a:ln>
        </p:spPr>
        <p:txBody>
          <a:bodyPr anchorCtr="0" anchor="ctr" bIns="45700" lIns="91425" spcFirstLastPara="1" rIns="91425" wrap="square" tIns="45700">
            <a:noAutofit/>
          </a:bodyPr>
          <a:lstStyle>
            <a:lvl1pPr indent="0" lvl="0" marL="0" marR="0" algn="r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898989"/>
              </a:buClr>
              <a:buSzPts val="1200"/>
              <a:buFont typeface="Calibri"/>
              <a:buNone/>
              <a:defRPr b="0" i="0" sz="1200" u="none" cap="none" strike="noStrike">
                <a:solidFill>
                  <a:srgbClr val="898989"/>
                </a:solidFill>
                <a:latin typeface="Calibri"/>
                <a:ea typeface="Calibri"/>
                <a:cs typeface="Calibri"/>
                <a:sym typeface="Calibri"/>
              </a:defRPr>
            </a:lvl1pPr>
            <a:lvl2pPr indent="0" lvl="1" marL="0" marR="0" algn="r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898989"/>
              </a:buClr>
              <a:buSzPts val="1200"/>
              <a:buFont typeface="Calibri"/>
              <a:buNone/>
              <a:defRPr b="0" i="0" sz="1200" u="none" cap="none" strike="noStrike">
                <a:solidFill>
                  <a:srgbClr val="898989"/>
                </a:solidFill>
                <a:latin typeface="Calibri"/>
                <a:ea typeface="Calibri"/>
                <a:cs typeface="Calibri"/>
                <a:sym typeface="Calibri"/>
              </a:defRPr>
            </a:lvl2pPr>
            <a:lvl3pPr indent="0" lvl="2" marL="0" marR="0" algn="r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898989"/>
              </a:buClr>
              <a:buSzPts val="1200"/>
              <a:buFont typeface="Calibri"/>
              <a:buNone/>
              <a:defRPr b="0" i="0" sz="1200" u="none" cap="none" strike="noStrike">
                <a:solidFill>
                  <a:srgbClr val="898989"/>
                </a:solidFill>
                <a:latin typeface="Calibri"/>
                <a:ea typeface="Calibri"/>
                <a:cs typeface="Calibri"/>
                <a:sym typeface="Calibri"/>
              </a:defRPr>
            </a:lvl3pPr>
            <a:lvl4pPr indent="0" lvl="3" marL="0" marR="0" algn="r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898989"/>
              </a:buClr>
              <a:buSzPts val="1200"/>
              <a:buFont typeface="Calibri"/>
              <a:buNone/>
              <a:defRPr b="0" i="0" sz="1200" u="none" cap="none" strike="noStrike">
                <a:solidFill>
                  <a:srgbClr val="898989"/>
                </a:solidFill>
                <a:latin typeface="Calibri"/>
                <a:ea typeface="Calibri"/>
                <a:cs typeface="Calibri"/>
                <a:sym typeface="Calibri"/>
              </a:defRPr>
            </a:lvl4pPr>
            <a:lvl5pPr indent="0" lvl="4" marL="0" marR="0" algn="r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898989"/>
              </a:buClr>
              <a:buSzPts val="1200"/>
              <a:buFont typeface="Calibri"/>
              <a:buNone/>
              <a:defRPr b="0" i="0" sz="1200" u="none" cap="none" strike="noStrike">
                <a:solidFill>
                  <a:srgbClr val="898989"/>
                </a:solidFill>
                <a:latin typeface="Calibri"/>
                <a:ea typeface="Calibri"/>
                <a:cs typeface="Calibri"/>
                <a:sym typeface="Calibri"/>
              </a:defRPr>
            </a:lvl5pPr>
            <a:lvl6pPr indent="0" lvl="5" marL="0" marR="0" algn="r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898989"/>
              </a:buClr>
              <a:buSzPts val="1200"/>
              <a:buFont typeface="Calibri"/>
              <a:buNone/>
              <a:defRPr b="0" i="0" sz="1200" u="none" cap="none" strike="noStrike">
                <a:solidFill>
                  <a:srgbClr val="898989"/>
                </a:solidFill>
                <a:latin typeface="Calibri"/>
                <a:ea typeface="Calibri"/>
                <a:cs typeface="Calibri"/>
                <a:sym typeface="Calibri"/>
              </a:defRPr>
            </a:lvl6pPr>
            <a:lvl7pPr indent="0" lvl="6" marL="0" marR="0" algn="r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898989"/>
              </a:buClr>
              <a:buSzPts val="1200"/>
              <a:buFont typeface="Calibri"/>
              <a:buNone/>
              <a:defRPr b="0" i="0" sz="1200" u="none" cap="none" strike="noStrike">
                <a:solidFill>
                  <a:srgbClr val="898989"/>
                </a:solidFill>
                <a:latin typeface="Calibri"/>
                <a:ea typeface="Calibri"/>
                <a:cs typeface="Calibri"/>
                <a:sym typeface="Calibri"/>
              </a:defRPr>
            </a:lvl7pPr>
            <a:lvl8pPr indent="0" lvl="7" marL="0" marR="0" algn="r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898989"/>
              </a:buClr>
              <a:buSzPts val="1200"/>
              <a:buFont typeface="Calibri"/>
              <a:buNone/>
              <a:defRPr b="0" i="0" sz="1200" u="none" cap="none" strike="noStrike">
                <a:solidFill>
                  <a:srgbClr val="898989"/>
                </a:solidFill>
                <a:latin typeface="Calibri"/>
                <a:ea typeface="Calibri"/>
                <a:cs typeface="Calibri"/>
                <a:sym typeface="Calibri"/>
              </a:defRPr>
            </a:lvl8pPr>
            <a:lvl9pPr indent="0" lvl="8" marL="0" marR="0" algn="r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898989"/>
              </a:buClr>
              <a:buSzPts val="1200"/>
              <a:buFont typeface="Calibri"/>
              <a:buNone/>
              <a:defRPr b="0" i="0" sz="1200" u="none" cap="none" strike="noStrike">
                <a:solidFill>
                  <a:srgbClr val="898989"/>
                </a:solidFill>
                <a:latin typeface="Calibri"/>
                <a:ea typeface="Calibri"/>
                <a:cs typeface="Calibri"/>
                <a:sym typeface="Calibri"/>
              </a:defRPr>
            </a:lvl9pPr>
          </a:lstStyle>
          <a:p>
            <a:pPr indent="0" lvl="0" marL="0" rtl="0" algn="r">
              <a:spcBef>
                <a:spcPts val="0"/>
              </a:spcBef>
              <a:spcAft>
                <a:spcPts val="0"/>
              </a:spcAft>
              <a:buNone/>
            </a:pPr>
            <a:fld id="{00000000-1234-1234-1234-123412341234}" type="slidenum">
              <a:rPr lang="en-US"/>
              <a:t>‹#›</a:t>
            </a:fld>
            <a:endParaRPr/>
          </a:p>
        </p:txBody>
      </p:sp>
    </p:spTree>
  </p:cSld>
  <p:clrMapOvr>
    <a:masterClrMapping/>
  </p:clrMapOvr>
</p:sldLayout>
</file>

<file path=ppt/slideLayouts/slideLayout8.xml><?xml version="1.0" encoding="utf-8"?>
<p:sldLayout xmlns:a="http://schemas.openxmlformats.org/drawingml/2006/main" xmlns:r="http://schemas.openxmlformats.org/officeDocument/2006/relationships" xmlns:mc="http://schemas.openxmlformats.org/markup-compatibility/2006" xmlns:mv="urn:schemas-microsoft-com:mac:vml" xmlns:p="http://schemas.openxmlformats.org/presentationml/2006/main" xmlns:c="http://schemas.openxmlformats.org/drawingml/2006/chart" xmlns:dgm="http://schemas.openxmlformats.org/drawingml/2006/diagram" xmlns:o="urn:schemas-microsoft-com:office:office" xmlns:v="urn:schemas-microsoft-com:vml" xmlns:pvml="urn:schemas-microsoft-com:office:powerpoint" xmlns:com="http://schemas.openxmlformats.org/drawingml/2006/compatibility" xmlns:p14="http://schemas.microsoft.com/office/powerpoint/2010/main" xmlns:p15="http://schemas.microsoft.com/office/powerpoint/2012/main" xmlns:ahyp="http://schemas.microsoft.com/office/drawing/2018/hyperlinkcolor" matchingName="Title Only" type="titleOnly">
  <p:cSld name="TITLE_ONLY">
    <p:spTree>
      <p:nvGrpSpPr>
        <p:cNvPr id="58" name="Shape 58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59" name="Google Shape;59;p9"/>
          <p:cNvSpPr txBox="1"/>
          <p:nvPr>
            <p:ph type="title"/>
          </p:nvPr>
        </p:nvSpPr>
        <p:spPr>
          <a:xfrm>
            <a:off x="457200" y="274637"/>
            <a:ext cx="8229600" cy="1143000"/>
          </a:xfrm>
          <a:prstGeom prst="rect">
            <a:avLst/>
          </a:prstGeom>
          <a:noFill/>
          <a:ln>
            <a:noFill/>
          </a:ln>
        </p:spPr>
        <p:txBody>
          <a:bodyPr anchorCtr="0" anchor="ctr" bIns="45700" lIns="91425" spcFirstLastPara="1" rIns="91425" wrap="square" tIns="45700">
            <a:noAutofit/>
          </a:bodyPr>
          <a:lstStyle>
            <a:lvl1pPr lvl="0" algn="ctr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1pPr>
            <a:lvl2pPr lvl="1" algn="ctr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2pPr>
            <a:lvl3pPr lvl="2" algn="ctr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3pPr>
            <a:lvl4pPr lvl="3" algn="ctr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4pPr>
            <a:lvl5pPr lvl="4" algn="ctr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5pPr>
            <a:lvl6pPr lvl="5" algn="ctr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6pPr>
            <a:lvl7pPr lvl="6" algn="ctr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7pPr>
            <a:lvl8pPr lvl="7" algn="ctr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8pPr>
            <a:lvl9pPr lvl="8" algn="ctr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9pPr>
          </a:lstStyle>
          <a:p/>
        </p:txBody>
      </p:sp>
      <p:sp>
        <p:nvSpPr>
          <p:cNvPr id="60" name="Google Shape;60;p9"/>
          <p:cNvSpPr txBox="1"/>
          <p:nvPr>
            <p:ph idx="10" type="dt"/>
          </p:nvPr>
        </p:nvSpPr>
        <p:spPr>
          <a:xfrm>
            <a:off x="457200" y="6356350"/>
            <a:ext cx="2133600" cy="365125"/>
          </a:xfrm>
          <a:prstGeom prst="rect">
            <a:avLst/>
          </a:prstGeom>
          <a:noFill/>
          <a:ln>
            <a:noFill/>
          </a:ln>
        </p:spPr>
        <p:txBody>
          <a:bodyPr anchorCtr="0" anchor="ctr" bIns="45700" lIns="91425" spcFirstLastPara="1" rIns="91425" wrap="square" tIns="45700">
            <a:noAutofit/>
          </a:bodyPr>
          <a:lstStyle>
            <a:lvl1pPr lvl="0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1400"/>
              <a:buNone/>
              <a:defRPr sz="1200">
                <a:solidFill>
                  <a:srgbClr val="898989"/>
                </a:solidFill>
                <a:latin typeface="Calibri"/>
                <a:ea typeface="Calibri"/>
                <a:cs typeface="Calibri"/>
                <a:sym typeface="Calibri"/>
              </a:defRPr>
            </a:lvl1pPr>
            <a:lvl2pPr lvl="1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2pPr>
            <a:lvl3pPr lvl="2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3pPr>
            <a:lvl4pPr lvl="3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4pPr>
            <a:lvl5pPr lvl="4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5pPr>
            <a:lvl6pPr lvl="5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6pPr>
            <a:lvl7pPr lvl="6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7pPr>
            <a:lvl8pPr lvl="7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8pPr>
            <a:lvl9pPr lvl="8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9pPr>
          </a:lstStyle>
          <a:p/>
        </p:txBody>
      </p:sp>
      <p:sp>
        <p:nvSpPr>
          <p:cNvPr id="61" name="Google Shape;61;p9"/>
          <p:cNvSpPr txBox="1"/>
          <p:nvPr>
            <p:ph idx="11" type="ftr"/>
          </p:nvPr>
        </p:nvSpPr>
        <p:spPr>
          <a:xfrm>
            <a:off x="3124200" y="6356350"/>
            <a:ext cx="2895600" cy="365125"/>
          </a:xfrm>
          <a:prstGeom prst="rect">
            <a:avLst/>
          </a:prstGeom>
          <a:noFill/>
          <a:ln>
            <a:noFill/>
          </a:ln>
        </p:spPr>
        <p:txBody>
          <a:bodyPr anchorCtr="0" anchor="ctr" bIns="45700" lIns="91425" spcFirstLastPara="1" rIns="91425" wrap="square" tIns="45700">
            <a:noAutofit/>
          </a:bodyPr>
          <a:lstStyle>
            <a:lvl1pPr lvl="0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1pPr>
            <a:lvl2pPr lvl="1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2pPr>
            <a:lvl3pPr lvl="2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3pPr>
            <a:lvl4pPr lvl="3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4pPr>
            <a:lvl5pPr lvl="4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5pPr>
            <a:lvl6pPr lvl="5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6pPr>
            <a:lvl7pPr lvl="6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7pPr>
            <a:lvl8pPr lvl="7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8pPr>
            <a:lvl9pPr lvl="8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9pPr>
          </a:lstStyle>
          <a:p/>
        </p:txBody>
      </p:sp>
      <p:sp>
        <p:nvSpPr>
          <p:cNvPr id="62" name="Google Shape;62;p9"/>
          <p:cNvSpPr txBox="1"/>
          <p:nvPr>
            <p:ph idx="12" type="sldNum"/>
          </p:nvPr>
        </p:nvSpPr>
        <p:spPr>
          <a:xfrm>
            <a:off x="6553200" y="6356350"/>
            <a:ext cx="2133600" cy="365125"/>
          </a:xfrm>
          <a:prstGeom prst="rect">
            <a:avLst/>
          </a:prstGeom>
          <a:noFill/>
          <a:ln>
            <a:noFill/>
          </a:ln>
        </p:spPr>
        <p:txBody>
          <a:bodyPr anchorCtr="0" anchor="ctr" bIns="45700" lIns="91425" spcFirstLastPara="1" rIns="91425" wrap="square" tIns="45700">
            <a:noAutofit/>
          </a:bodyPr>
          <a:lstStyle>
            <a:lvl1pPr indent="0" lvl="0" marL="0" marR="0" algn="r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898989"/>
              </a:buClr>
              <a:buSzPts val="1200"/>
              <a:buFont typeface="Calibri"/>
              <a:buNone/>
              <a:defRPr b="0" i="0" sz="1200" u="none" cap="none" strike="noStrike">
                <a:solidFill>
                  <a:srgbClr val="898989"/>
                </a:solidFill>
                <a:latin typeface="Calibri"/>
                <a:ea typeface="Calibri"/>
                <a:cs typeface="Calibri"/>
                <a:sym typeface="Calibri"/>
              </a:defRPr>
            </a:lvl1pPr>
            <a:lvl2pPr indent="0" lvl="1" marL="0" marR="0" algn="r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898989"/>
              </a:buClr>
              <a:buSzPts val="1200"/>
              <a:buFont typeface="Calibri"/>
              <a:buNone/>
              <a:defRPr b="0" i="0" sz="1200" u="none" cap="none" strike="noStrike">
                <a:solidFill>
                  <a:srgbClr val="898989"/>
                </a:solidFill>
                <a:latin typeface="Calibri"/>
                <a:ea typeface="Calibri"/>
                <a:cs typeface="Calibri"/>
                <a:sym typeface="Calibri"/>
              </a:defRPr>
            </a:lvl2pPr>
            <a:lvl3pPr indent="0" lvl="2" marL="0" marR="0" algn="r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898989"/>
              </a:buClr>
              <a:buSzPts val="1200"/>
              <a:buFont typeface="Calibri"/>
              <a:buNone/>
              <a:defRPr b="0" i="0" sz="1200" u="none" cap="none" strike="noStrike">
                <a:solidFill>
                  <a:srgbClr val="898989"/>
                </a:solidFill>
                <a:latin typeface="Calibri"/>
                <a:ea typeface="Calibri"/>
                <a:cs typeface="Calibri"/>
                <a:sym typeface="Calibri"/>
              </a:defRPr>
            </a:lvl3pPr>
            <a:lvl4pPr indent="0" lvl="3" marL="0" marR="0" algn="r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898989"/>
              </a:buClr>
              <a:buSzPts val="1200"/>
              <a:buFont typeface="Calibri"/>
              <a:buNone/>
              <a:defRPr b="0" i="0" sz="1200" u="none" cap="none" strike="noStrike">
                <a:solidFill>
                  <a:srgbClr val="898989"/>
                </a:solidFill>
                <a:latin typeface="Calibri"/>
                <a:ea typeface="Calibri"/>
                <a:cs typeface="Calibri"/>
                <a:sym typeface="Calibri"/>
              </a:defRPr>
            </a:lvl4pPr>
            <a:lvl5pPr indent="0" lvl="4" marL="0" marR="0" algn="r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898989"/>
              </a:buClr>
              <a:buSzPts val="1200"/>
              <a:buFont typeface="Calibri"/>
              <a:buNone/>
              <a:defRPr b="0" i="0" sz="1200" u="none" cap="none" strike="noStrike">
                <a:solidFill>
                  <a:srgbClr val="898989"/>
                </a:solidFill>
                <a:latin typeface="Calibri"/>
                <a:ea typeface="Calibri"/>
                <a:cs typeface="Calibri"/>
                <a:sym typeface="Calibri"/>
              </a:defRPr>
            </a:lvl5pPr>
            <a:lvl6pPr indent="0" lvl="5" marL="0" marR="0" algn="r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898989"/>
              </a:buClr>
              <a:buSzPts val="1200"/>
              <a:buFont typeface="Calibri"/>
              <a:buNone/>
              <a:defRPr b="0" i="0" sz="1200" u="none" cap="none" strike="noStrike">
                <a:solidFill>
                  <a:srgbClr val="898989"/>
                </a:solidFill>
                <a:latin typeface="Calibri"/>
                <a:ea typeface="Calibri"/>
                <a:cs typeface="Calibri"/>
                <a:sym typeface="Calibri"/>
              </a:defRPr>
            </a:lvl6pPr>
            <a:lvl7pPr indent="0" lvl="6" marL="0" marR="0" algn="r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898989"/>
              </a:buClr>
              <a:buSzPts val="1200"/>
              <a:buFont typeface="Calibri"/>
              <a:buNone/>
              <a:defRPr b="0" i="0" sz="1200" u="none" cap="none" strike="noStrike">
                <a:solidFill>
                  <a:srgbClr val="898989"/>
                </a:solidFill>
                <a:latin typeface="Calibri"/>
                <a:ea typeface="Calibri"/>
                <a:cs typeface="Calibri"/>
                <a:sym typeface="Calibri"/>
              </a:defRPr>
            </a:lvl7pPr>
            <a:lvl8pPr indent="0" lvl="7" marL="0" marR="0" algn="r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898989"/>
              </a:buClr>
              <a:buSzPts val="1200"/>
              <a:buFont typeface="Calibri"/>
              <a:buNone/>
              <a:defRPr b="0" i="0" sz="1200" u="none" cap="none" strike="noStrike">
                <a:solidFill>
                  <a:srgbClr val="898989"/>
                </a:solidFill>
                <a:latin typeface="Calibri"/>
                <a:ea typeface="Calibri"/>
                <a:cs typeface="Calibri"/>
                <a:sym typeface="Calibri"/>
              </a:defRPr>
            </a:lvl8pPr>
            <a:lvl9pPr indent="0" lvl="8" marL="0" marR="0" algn="r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898989"/>
              </a:buClr>
              <a:buSzPts val="1200"/>
              <a:buFont typeface="Calibri"/>
              <a:buNone/>
              <a:defRPr b="0" i="0" sz="1200" u="none" cap="none" strike="noStrike">
                <a:solidFill>
                  <a:srgbClr val="898989"/>
                </a:solidFill>
                <a:latin typeface="Calibri"/>
                <a:ea typeface="Calibri"/>
                <a:cs typeface="Calibri"/>
                <a:sym typeface="Calibri"/>
              </a:defRPr>
            </a:lvl9pPr>
          </a:lstStyle>
          <a:p>
            <a:pPr indent="0" lvl="0" marL="0" rtl="0" algn="r">
              <a:spcBef>
                <a:spcPts val="0"/>
              </a:spcBef>
              <a:spcAft>
                <a:spcPts val="0"/>
              </a:spcAft>
              <a:buNone/>
            </a:pPr>
            <a:fld id="{00000000-1234-1234-1234-123412341234}" type="slidenum">
              <a:rPr lang="en-US"/>
              <a:t>‹#›</a:t>
            </a:fld>
            <a:endParaRPr/>
          </a:p>
        </p:txBody>
      </p:sp>
    </p:spTree>
  </p:cSld>
  <p:clrMapOvr>
    <a:masterClrMapping/>
  </p:clrMapOvr>
</p:sldLayout>
</file>

<file path=ppt/slideLayouts/slideLayout9.xml><?xml version="1.0" encoding="utf-8"?>
<p:sldLayout xmlns:a="http://schemas.openxmlformats.org/drawingml/2006/main" xmlns:r="http://schemas.openxmlformats.org/officeDocument/2006/relationships" xmlns:mc="http://schemas.openxmlformats.org/markup-compatibility/2006" xmlns:mv="urn:schemas-microsoft-com:mac:vml" xmlns:p="http://schemas.openxmlformats.org/presentationml/2006/main" xmlns:c="http://schemas.openxmlformats.org/drawingml/2006/chart" xmlns:dgm="http://schemas.openxmlformats.org/drawingml/2006/diagram" xmlns:o="urn:schemas-microsoft-com:office:office" xmlns:v="urn:schemas-microsoft-com:vml" xmlns:pvml="urn:schemas-microsoft-com:office:powerpoint" xmlns:com="http://schemas.openxmlformats.org/drawingml/2006/compatibility" xmlns:p14="http://schemas.microsoft.com/office/powerpoint/2010/main" xmlns:p15="http://schemas.microsoft.com/office/powerpoint/2012/main" xmlns:ahyp="http://schemas.microsoft.com/office/drawing/2018/hyperlinkcolor" matchingName="Comparison" type="twoTxTwoObj">
  <p:cSld name="TWO_OBJECTS_WITH_TEXT">
    <p:spTree>
      <p:nvGrpSpPr>
        <p:cNvPr id="63" name="Shape 63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64" name="Google Shape;64;p10"/>
          <p:cNvSpPr txBox="1"/>
          <p:nvPr>
            <p:ph type="title"/>
          </p:nvPr>
        </p:nvSpPr>
        <p:spPr>
          <a:xfrm>
            <a:off x="457200" y="274637"/>
            <a:ext cx="8229600" cy="1143000"/>
          </a:xfrm>
          <a:prstGeom prst="rect">
            <a:avLst/>
          </a:prstGeom>
          <a:noFill/>
          <a:ln>
            <a:noFill/>
          </a:ln>
        </p:spPr>
        <p:txBody>
          <a:bodyPr anchorCtr="0" anchor="ctr" bIns="45700" lIns="91425" spcFirstLastPara="1" rIns="91425" wrap="square" tIns="45700">
            <a:noAutofit/>
          </a:bodyPr>
          <a:lstStyle>
            <a:lvl1pPr lvl="0" algn="ctr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1pPr>
            <a:lvl2pPr lvl="1" algn="ctr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2pPr>
            <a:lvl3pPr lvl="2" algn="ctr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3pPr>
            <a:lvl4pPr lvl="3" algn="ctr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4pPr>
            <a:lvl5pPr lvl="4" algn="ctr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5pPr>
            <a:lvl6pPr lvl="5" algn="ctr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6pPr>
            <a:lvl7pPr lvl="6" algn="ctr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7pPr>
            <a:lvl8pPr lvl="7" algn="ctr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8pPr>
            <a:lvl9pPr lvl="8" algn="ctr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9pPr>
          </a:lstStyle>
          <a:p/>
        </p:txBody>
      </p:sp>
      <p:sp>
        <p:nvSpPr>
          <p:cNvPr id="65" name="Google Shape;65;p10"/>
          <p:cNvSpPr txBox="1"/>
          <p:nvPr>
            <p:ph idx="1" type="body"/>
          </p:nvPr>
        </p:nvSpPr>
        <p:spPr>
          <a:xfrm>
            <a:off x="457200" y="1535113"/>
            <a:ext cx="4040188" cy="639762"/>
          </a:xfrm>
          <a:prstGeom prst="rect">
            <a:avLst/>
          </a:prstGeom>
          <a:noFill/>
          <a:ln>
            <a:noFill/>
          </a:ln>
        </p:spPr>
        <p:txBody>
          <a:bodyPr anchorCtr="0" anchor="b" bIns="45700" lIns="91425" spcFirstLastPara="1" rIns="91425" wrap="square" tIns="45700">
            <a:noAutofit/>
          </a:bodyPr>
          <a:lstStyle>
            <a:lvl1pPr indent="-228600" lvl="0" marL="457200" algn="l">
              <a:lnSpc>
                <a:spcPct val="100000"/>
              </a:lnSpc>
              <a:spcBef>
                <a:spcPts val="480"/>
              </a:spcBef>
              <a:spcAft>
                <a:spcPts val="0"/>
              </a:spcAft>
              <a:buClr>
                <a:schemeClr val="dk1"/>
              </a:buClr>
              <a:buSzPts val="2400"/>
              <a:buNone/>
              <a:defRPr b="1" sz="2400"/>
            </a:lvl1pPr>
            <a:lvl2pPr indent="-228600" lvl="1" marL="914400" algn="l">
              <a:lnSpc>
                <a:spcPct val="100000"/>
              </a:lnSpc>
              <a:spcBef>
                <a:spcPts val="400"/>
              </a:spcBef>
              <a:spcAft>
                <a:spcPts val="0"/>
              </a:spcAft>
              <a:buClr>
                <a:schemeClr val="dk1"/>
              </a:buClr>
              <a:buSzPts val="2000"/>
              <a:buNone/>
              <a:defRPr b="1" sz="2000"/>
            </a:lvl2pPr>
            <a:lvl3pPr indent="-228600" lvl="2" marL="1371600" algn="l">
              <a:lnSpc>
                <a:spcPct val="100000"/>
              </a:lnSpc>
              <a:spcBef>
                <a:spcPts val="360"/>
              </a:spcBef>
              <a:spcAft>
                <a:spcPts val="0"/>
              </a:spcAft>
              <a:buClr>
                <a:schemeClr val="dk1"/>
              </a:buClr>
              <a:buSzPts val="1800"/>
              <a:buNone/>
              <a:defRPr b="1" sz="1800"/>
            </a:lvl3pPr>
            <a:lvl4pPr indent="-228600" lvl="3" marL="1828800" algn="l">
              <a:lnSpc>
                <a:spcPct val="100000"/>
              </a:lnSpc>
              <a:spcBef>
                <a:spcPts val="320"/>
              </a:spcBef>
              <a:spcAft>
                <a:spcPts val="0"/>
              </a:spcAft>
              <a:buClr>
                <a:schemeClr val="dk1"/>
              </a:buClr>
              <a:buSzPts val="1600"/>
              <a:buNone/>
              <a:defRPr b="1" sz="1600"/>
            </a:lvl4pPr>
            <a:lvl5pPr indent="-228600" lvl="4" marL="2286000" algn="l">
              <a:lnSpc>
                <a:spcPct val="100000"/>
              </a:lnSpc>
              <a:spcBef>
                <a:spcPts val="320"/>
              </a:spcBef>
              <a:spcAft>
                <a:spcPts val="0"/>
              </a:spcAft>
              <a:buClr>
                <a:schemeClr val="dk1"/>
              </a:buClr>
              <a:buSzPts val="1600"/>
              <a:buNone/>
              <a:defRPr b="1" sz="1600"/>
            </a:lvl5pPr>
            <a:lvl6pPr indent="-228600" lvl="5" marL="2743200" algn="l">
              <a:lnSpc>
                <a:spcPct val="100000"/>
              </a:lnSpc>
              <a:spcBef>
                <a:spcPts val="320"/>
              </a:spcBef>
              <a:spcAft>
                <a:spcPts val="0"/>
              </a:spcAft>
              <a:buClr>
                <a:schemeClr val="dk1"/>
              </a:buClr>
              <a:buSzPts val="1600"/>
              <a:buNone/>
              <a:defRPr b="1" sz="1600"/>
            </a:lvl6pPr>
            <a:lvl7pPr indent="-228600" lvl="6" marL="3200400" algn="l">
              <a:lnSpc>
                <a:spcPct val="100000"/>
              </a:lnSpc>
              <a:spcBef>
                <a:spcPts val="320"/>
              </a:spcBef>
              <a:spcAft>
                <a:spcPts val="0"/>
              </a:spcAft>
              <a:buClr>
                <a:schemeClr val="dk1"/>
              </a:buClr>
              <a:buSzPts val="1600"/>
              <a:buNone/>
              <a:defRPr b="1" sz="1600"/>
            </a:lvl7pPr>
            <a:lvl8pPr indent="-228600" lvl="7" marL="3657600" algn="l">
              <a:lnSpc>
                <a:spcPct val="100000"/>
              </a:lnSpc>
              <a:spcBef>
                <a:spcPts val="320"/>
              </a:spcBef>
              <a:spcAft>
                <a:spcPts val="0"/>
              </a:spcAft>
              <a:buClr>
                <a:schemeClr val="dk1"/>
              </a:buClr>
              <a:buSzPts val="1600"/>
              <a:buNone/>
              <a:defRPr b="1" sz="1600"/>
            </a:lvl8pPr>
            <a:lvl9pPr indent="-228600" lvl="8" marL="4114800" algn="l">
              <a:lnSpc>
                <a:spcPct val="100000"/>
              </a:lnSpc>
              <a:spcBef>
                <a:spcPts val="320"/>
              </a:spcBef>
              <a:spcAft>
                <a:spcPts val="0"/>
              </a:spcAft>
              <a:buClr>
                <a:schemeClr val="dk1"/>
              </a:buClr>
              <a:buSzPts val="1600"/>
              <a:buNone/>
              <a:defRPr b="1" sz="1600"/>
            </a:lvl9pPr>
          </a:lstStyle>
          <a:p/>
        </p:txBody>
      </p:sp>
      <p:sp>
        <p:nvSpPr>
          <p:cNvPr id="66" name="Google Shape;66;p10"/>
          <p:cNvSpPr txBox="1"/>
          <p:nvPr>
            <p:ph idx="2" type="body"/>
          </p:nvPr>
        </p:nvSpPr>
        <p:spPr>
          <a:xfrm>
            <a:off x="457200" y="2174875"/>
            <a:ext cx="4040188" cy="3951288"/>
          </a:xfrm>
          <a:prstGeom prst="rect">
            <a:avLst/>
          </a:prstGeom>
          <a:noFill/>
          <a:ln>
            <a:noFill/>
          </a:ln>
        </p:spPr>
        <p:txBody>
          <a:bodyPr anchorCtr="0" anchor="t" bIns="45700" lIns="91425" spcFirstLastPara="1" rIns="91425" wrap="square" tIns="45700">
            <a:noAutofit/>
          </a:bodyPr>
          <a:lstStyle>
            <a:lvl1pPr indent="-381000" lvl="0" marL="457200" algn="l">
              <a:lnSpc>
                <a:spcPct val="100000"/>
              </a:lnSpc>
              <a:spcBef>
                <a:spcPts val="480"/>
              </a:spcBef>
              <a:spcAft>
                <a:spcPts val="0"/>
              </a:spcAft>
              <a:buClr>
                <a:schemeClr val="dk1"/>
              </a:buClr>
              <a:buSzPts val="2400"/>
              <a:buChar char="•"/>
              <a:defRPr sz="2400"/>
            </a:lvl1pPr>
            <a:lvl2pPr indent="-355600" lvl="1" marL="914400" algn="l">
              <a:lnSpc>
                <a:spcPct val="100000"/>
              </a:lnSpc>
              <a:spcBef>
                <a:spcPts val="400"/>
              </a:spcBef>
              <a:spcAft>
                <a:spcPts val="0"/>
              </a:spcAft>
              <a:buClr>
                <a:schemeClr val="dk1"/>
              </a:buClr>
              <a:buSzPts val="2000"/>
              <a:buChar char="–"/>
              <a:defRPr sz="2000"/>
            </a:lvl2pPr>
            <a:lvl3pPr indent="-342900" lvl="2" marL="1371600" algn="l">
              <a:lnSpc>
                <a:spcPct val="100000"/>
              </a:lnSpc>
              <a:spcBef>
                <a:spcPts val="360"/>
              </a:spcBef>
              <a:spcAft>
                <a:spcPts val="0"/>
              </a:spcAft>
              <a:buClr>
                <a:schemeClr val="dk1"/>
              </a:buClr>
              <a:buSzPts val="1800"/>
              <a:buChar char="•"/>
              <a:defRPr sz="1800"/>
            </a:lvl3pPr>
            <a:lvl4pPr indent="-330200" lvl="3" marL="1828800" algn="l">
              <a:lnSpc>
                <a:spcPct val="100000"/>
              </a:lnSpc>
              <a:spcBef>
                <a:spcPts val="320"/>
              </a:spcBef>
              <a:spcAft>
                <a:spcPts val="0"/>
              </a:spcAft>
              <a:buClr>
                <a:schemeClr val="dk1"/>
              </a:buClr>
              <a:buSzPts val="1600"/>
              <a:buChar char="–"/>
              <a:defRPr sz="1600"/>
            </a:lvl4pPr>
            <a:lvl5pPr indent="-330200" lvl="4" marL="2286000" algn="l">
              <a:lnSpc>
                <a:spcPct val="100000"/>
              </a:lnSpc>
              <a:spcBef>
                <a:spcPts val="320"/>
              </a:spcBef>
              <a:spcAft>
                <a:spcPts val="0"/>
              </a:spcAft>
              <a:buClr>
                <a:schemeClr val="dk1"/>
              </a:buClr>
              <a:buSzPts val="1600"/>
              <a:buChar char="»"/>
              <a:defRPr sz="1600"/>
            </a:lvl5pPr>
            <a:lvl6pPr indent="-330200" lvl="5" marL="2743200" algn="l">
              <a:lnSpc>
                <a:spcPct val="100000"/>
              </a:lnSpc>
              <a:spcBef>
                <a:spcPts val="320"/>
              </a:spcBef>
              <a:spcAft>
                <a:spcPts val="0"/>
              </a:spcAft>
              <a:buClr>
                <a:schemeClr val="dk1"/>
              </a:buClr>
              <a:buSzPts val="1600"/>
              <a:buChar char="•"/>
              <a:defRPr sz="1600"/>
            </a:lvl6pPr>
            <a:lvl7pPr indent="-330200" lvl="6" marL="3200400" algn="l">
              <a:lnSpc>
                <a:spcPct val="100000"/>
              </a:lnSpc>
              <a:spcBef>
                <a:spcPts val="320"/>
              </a:spcBef>
              <a:spcAft>
                <a:spcPts val="0"/>
              </a:spcAft>
              <a:buClr>
                <a:schemeClr val="dk1"/>
              </a:buClr>
              <a:buSzPts val="1600"/>
              <a:buChar char="•"/>
              <a:defRPr sz="1600"/>
            </a:lvl7pPr>
            <a:lvl8pPr indent="-330200" lvl="7" marL="3657600" algn="l">
              <a:lnSpc>
                <a:spcPct val="100000"/>
              </a:lnSpc>
              <a:spcBef>
                <a:spcPts val="320"/>
              </a:spcBef>
              <a:spcAft>
                <a:spcPts val="0"/>
              </a:spcAft>
              <a:buClr>
                <a:schemeClr val="dk1"/>
              </a:buClr>
              <a:buSzPts val="1600"/>
              <a:buChar char="•"/>
              <a:defRPr sz="1600"/>
            </a:lvl8pPr>
            <a:lvl9pPr indent="-330200" lvl="8" marL="4114800" algn="l">
              <a:lnSpc>
                <a:spcPct val="100000"/>
              </a:lnSpc>
              <a:spcBef>
                <a:spcPts val="320"/>
              </a:spcBef>
              <a:spcAft>
                <a:spcPts val="0"/>
              </a:spcAft>
              <a:buClr>
                <a:schemeClr val="dk1"/>
              </a:buClr>
              <a:buSzPts val="1600"/>
              <a:buChar char="•"/>
              <a:defRPr sz="1600"/>
            </a:lvl9pPr>
          </a:lstStyle>
          <a:p/>
        </p:txBody>
      </p:sp>
      <p:sp>
        <p:nvSpPr>
          <p:cNvPr id="67" name="Google Shape;67;p10"/>
          <p:cNvSpPr txBox="1"/>
          <p:nvPr>
            <p:ph idx="3" type="body"/>
          </p:nvPr>
        </p:nvSpPr>
        <p:spPr>
          <a:xfrm>
            <a:off x="4645025" y="1535113"/>
            <a:ext cx="4041775" cy="639762"/>
          </a:xfrm>
          <a:prstGeom prst="rect">
            <a:avLst/>
          </a:prstGeom>
          <a:noFill/>
          <a:ln>
            <a:noFill/>
          </a:ln>
        </p:spPr>
        <p:txBody>
          <a:bodyPr anchorCtr="0" anchor="b" bIns="45700" lIns="91425" spcFirstLastPara="1" rIns="91425" wrap="square" tIns="45700">
            <a:noAutofit/>
          </a:bodyPr>
          <a:lstStyle>
            <a:lvl1pPr indent="-228600" lvl="0" marL="457200" algn="l">
              <a:lnSpc>
                <a:spcPct val="100000"/>
              </a:lnSpc>
              <a:spcBef>
                <a:spcPts val="480"/>
              </a:spcBef>
              <a:spcAft>
                <a:spcPts val="0"/>
              </a:spcAft>
              <a:buClr>
                <a:schemeClr val="dk1"/>
              </a:buClr>
              <a:buSzPts val="2400"/>
              <a:buNone/>
              <a:defRPr b="1" sz="2400"/>
            </a:lvl1pPr>
            <a:lvl2pPr indent="-228600" lvl="1" marL="914400" algn="l">
              <a:lnSpc>
                <a:spcPct val="100000"/>
              </a:lnSpc>
              <a:spcBef>
                <a:spcPts val="400"/>
              </a:spcBef>
              <a:spcAft>
                <a:spcPts val="0"/>
              </a:spcAft>
              <a:buClr>
                <a:schemeClr val="dk1"/>
              </a:buClr>
              <a:buSzPts val="2000"/>
              <a:buNone/>
              <a:defRPr b="1" sz="2000"/>
            </a:lvl2pPr>
            <a:lvl3pPr indent="-228600" lvl="2" marL="1371600" algn="l">
              <a:lnSpc>
                <a:spcPct val="100000"/>
              </a:lnSpc>
              <a:spcBef>
                <a:spcPts val="360"/>
              </a:spcBef>
              <a:spcAft>
                <a:spcPts val="0"/>
              </a:spcAft>
              <a:buClr>
                <a:schemeClr val="dk1"/>
              </a:buClr>
              <a:buSzPts val="1800"/>
              <a:buNone/>
              <a:defRPr b="1" sz="1800"/>
            </a:lvl3pPr>
            <a:lvl4pPr indent="-228600" lvl="3" marL="1828800" algn="l">
              <a:lnSpc>
                <a:spcPct val="100000"/>
              </a:lnSpc>
              <a:spcBef>
                <a:spcPts val="320"/>
              </a:spcBef>
              <a:spcAft>
                <a:spcPts val="0"/>
              </a:spcAft>
              <a:buClr>
                <a:schemeClr val="dk1"/>
              </a:buClr>
              <a:buSzPts val="1600"/>
              <a:buNone/>
              <a:defRPr b="1" sz="1600"/>
            </a:lvl4pPr>
            <a:lvl5pPr indent="-228600" lvl="4" marL="2286000" algn="l">
              <a:lnSpc>
                <a:spcPct val="100000"/>
              </a:lnSpc>
              <a:spcBef>
                <a:spcPts val="320"/>
              </a:spcBef>
              <a:spcAft>
                <a:spcPts val="0"/>
              </a:spcAft>
              <a:buClr>
                <a:schemeClr val="dk1"/>
              </a:buClr>
              <a:buSzPts val="1600"/>
              <a:buNone/>
              <a:defRPr b="1" sz="1600"/>
            </a:lvl5pPr>
            <a:lvl6pPr indent="-228600" lvl="5" marL="2743200" algn="l">
              <a:lnSpc>
                <a:spcPct val="100000"/>
              </a:lnSpc>
              <a:spcBef>
                <a:spcPts val="320"/>
              </a:spcBef>
              <a:spcAft>
                <a:spcPts val="0"/>
              </a:spcAft>
              <a:buClr>
                <a:schemeClr val="dk1"/>
              </a:buClr>
              <a:buSzPts val="1600"/>
              <a:buNone/>
              <a:defRPr b="1" sz="1600"/>
            </a:lvl6pPr>
            <a:lvl7pPr indent="-228600" lvl="6" marL="3200400" algn="l">
              <a:lnSpc>
                <a:spcPct val="100000"/>
              </a:lnSpc>
              <a:spcBef>
                <a:spcPts val="320"/>
              </a:spcBef>
              <a:spcAft>
                <a:spcPts val="0"/>
              </a:spcAft>
              <a:buClr>
                <a:schemeClr val="dk1"/>
              </a:buClr>
              <a:buSzPts val="1600"/>
              <a:buNone/>
              <a:defRPr b="1" sz="1600"/>
            </a:lvl7pPr>
            <a:lvl8pPr indent="-228600" lvl="7" marL="3657600" algn="l">
              <a:lnSpc>
                <a:spcPct val="100000"/>
              </a:lnSpc>
              <a:spcBef>
                <a:spcPts val="320"/>
              </a:spcBef>
              <a:spcAft>
                <a:spcPts val="0"/>
              </a:spcAft>
              <a:buClr>
                <a:schemeClr val="dk1"/>
              </a:buClr>
              <a:buSzPts val="1600"/>
              <a:buNone/>
              <a:defRPr b="1" sz="1600"/>
            </a:lvl8pPr>
            <a:lvl9pPr indent="-228600" lvl="8" marL="4114800" algn="l">
              <a:lnSpc>
                <a:spcPct val="100000"/>
              </a:lnSpc>
              <a:spcBef>
                <a:spcPts val="320"/>
              </a:spcBef>
              <a:spcAft>
                <a:spcPts val="0"/>
              </a:spcAft>
              <a:buClr>
                <a:schemeClr val="dk1"/>
              </a:buClr>
              <a:buSzPts val="1600"/>
              <a:buNone/>
              <a:defRPr b="1" sz="1600"/>
            </a:lvl9pPr>
          </a:lstStyle>
          <a:p/>
        </p:txBody>
      </p:sp>
      <p:sp>
        <p:nvSpPr>
          <p:cNvPr id="68" name="Google Shape;68;p10"/>
          <p:cNvSpPr txBox="1"/>
          <p:nvPr>
            <p:ph idx="4" type="body"/>
          </p:nvPr>
        </p:nvSpPr>
        <p:spPr>
          <a:xfrm>
            <a:off x="4645025" y="2174875"/>
            <a:ext cx="4041775" cy="3951288"/>
          </a:xfrm>
          <a:prstGeom prst="rect">
            <a:avLst/>
          </a:prstGeom>
          <a:noFill/>
          <a:ln>
            <a:noFill/>
          </a:ln>
        </p:spPr>
        <p:txBody>
          <a:bodyPr anchorCtr="0" anchor="t" bIns="45700" lIns="91425" spcFirstLastPara="1" rIns="91425" wrap="square" tIns="45700">
            <a:noAutofit/>
          </a:bodyPr>
          <a:lstStyle>
            <a:lvl1pPr indent="-381000" lvl="0" marL="457200" algn="l">
              <a:lnSpc>
                <a:spcPct val="100000"/>
              </a:lnSpc>
              <a:spcBef>
                <a:spcPts val="480"/>
              </a:spcBef>
              <a:spcAft>
                <a:spcPts val="0"/>
              </a:spcAft>
              <a:buClr>
                <a:schemeClr val="dk1"/>
              </a:buClr>
              <a:buSzPts val="2400"/>
              <a:buChar char="•"/>
              <a:defRPr sz="2400"/>
            </a:lvl1pPr>
            <a:lvl2pPr indent="-355600" lvl="1" marL="914400" algn="l">
              <a:lnSpc>
                <a:spcPct val="100000"/>
              </a:lnSpc>
              <a:spcBef>
                <a:spcPts val="400"/>
              </a:spcBef>
              <a:spcAft>
                <a:spcPts val="0"/>
              </a:spcAft>
              <a:buClr>
                <a:schemeClr val="dk1"/>
              </a:buClr>
              <a:buSzPts val="2000"/>
              <a:buChar char="–"/>
              <a:defRPr sz="2000"/>
            </a:lvl2pPr>
            <a:lvl3pPr indent="-342900" lvl="2" marL="1371600" algn="l">
              <a:lnSpc>
                <a:spcPct val="100000"/>
              </a:lnSpc>
              <a:spcBef>
                <a:spcPts val="360"/>
              </a:spcBef>
              <a:spcAft>
                <a:spcPts val="0"/>
              </a:spcAft>
              <a:buClr>
                <a:schemeClr val="dk1"/>
              </a:buClr>
              <a:buSzPts val="1800"/>
              <a:buChar char="•"/>
              <a:defRPr sz="1800"/>
            </a:lvl3pPr>
            <a:lvl4pPr indent="-330200" lvl="3" marL="1828800" algn="l">
              <a:lnSpc>
                <a:spcPct val="100000"/>
              </a:lnSpc>
              <a:spcBef>
                <a:spcPts val="320"/>
              </a:spcBef>
              <a:spcAft>
                <a:spcPts val="0"/>
              </a:spcAft>
              <a:buClr>
                <a:schemeClr val="dk1"/>
              </a:buClr>
              <a:buSzPts val="1600"/>
              <a:buChar char="–"/>
              <a:defRPr sz="1600"/>
            </a:lvl4pPr>
            <a:lvl5pPr indent="-330200" lvl="4" marL="2286000" algn="l">
              <a:lnSpc>
                <a:spcPct val="100000"/>
              </a:lnSpc>
              <a:spcBef>
                <a:spcPts val="320"/>
              </a:spcBef>
              <a:spcAft>
                <a:spcPts val="0"/>
              </a:spcAft>
              <a:buClr>
                <a:schemeClr val="dk1"/>
              </a:buClr>
              <a:buSzPts val="1600"/>
              <a:buChar char="»"/>
              <a:defRPr sz="1600"/>
            </a:lvl5pPr>
            <a:lvl6pPr indent="-330200" lvl="5" marL="2743200" algn="l">
              <a:lnSpc>
                <a:spcPct val="100000"/>
              </a:lnSpc>
              <a:spcBef>
                <a:spcPts val="320"/>
              </a:spcBef>
              <a:spcAft>
                <a:spcPts val="0"/>
              </a:spcAft>
              <a:buClr>
                <a:schemeClr val="dk1"/>
              </a:buClr>
              <a:buSzPts val="1600"/>
              <a:buChar char="•"/>
              <a:defRPr sz="1600"/>
            </a:lvl6pPr>
            <a:lvl7pPr indent="-330200" lvl="6" marL="3200400" algn="l">
              <a:lnSpc>
                <a:spcPct val="100000"/>
              </a:lnSpc>
              <a:spcBef>
                <a:spcPts val="320"/>
              </a:spcBef>
              <a:spcAft>
                <a:spcPts val="0"/>
              </a:spcAft>
              <a:buClr>
                <a:schemeClr val="dk1"/>
              </a:buClr>
              <a:buSzPts val="1600"/>
              <a:buChar char="•"/>
              <a:defRPr sz="1600"/>
            </a:lvl7pPr>
            <a:lvl8pPr indent="-330200" lvl="7" marL="3657600" algn="l">
              <a:lnSpc>
                <a:spcPct val="100000"/>
              </a:lnSpc>
              <a:spcBef>
                <a:spcPts val="320"/>
              </a:spcBef>
              <a:spcAft>
                <a:spcPts val="0"/>
              </a:spcAft>
              <a:buClr>
                <a:schemeClr val="dk1"/>
              </a:buClr>
              <a:buSzPts val="1600"/>
              <a:buChar char="•"/>
              <a:defRPr sz="1600"/>
            </a:lvl8pPr>
            <a:lvl9pPr indent="-330200" lvl="8" marL="4114800" algn="l">
              <a:lnSpc>
                <a:spcPct val="100000"/>
              </a:lnSpc>
              <a:spcBef>
                <a:spcPts val="320"/>
              </a:spcBef>
              <a:spcAft>
                <a:spcPts val="0"/>
              </a:spcAft>
              <a:buClr>
                <a:schemeClr val="dk1"/>
              </a:buClr>
              <a:buSzPts val="1600"/>
              <a:buChar char="•"/>
              <a:defRPr sz="1600"/>
            </a:lvl9pPr>
          </a:lstStyle>
          <a:p/>
        </p:txBody>
      </p:sp>
      <p:sp>
        <p:nvSpPr>
          <p:cNvPr id="69" name="Google Shape;69;p10"/>
          <p:cNvSpPr txBox="1"/>
          <p:nvPr>
            <p:ph idx="10" type="dt"/>
          </p:nvPr>
        </p:nvSpPr>
        <p:spPr>
          <a:xfrm>
            <a:off x="457200" y="6356350"/>
            <a:ext cx="2133600" cy="365125"/>
          </a:xfrm>
          <a:prstGeom prst="rect">
            <a:avLst/>
          </a:prstGeom>
          <a:noFill/>
          <a:ln>
            <a:noFill/>
          </a:ln>
        </p:spPr>
        <p:txBody>
          <a:bodyPr anchorCtr="0" anchor="ctr" bIns="45700" lIns="91425" spcFirstLastPara="1" rIns="91425" wrap="square" tIns="45700">
            <a:noAutofit/>
          </a:bodyPr>
          <a:lstStyle>
            <a:lvl1pPr lvl="0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1400"/>
              <a:buNone/>
              <a:defRPr sz="1200">
                <a:solidFill>
                  <a:srgbClr val="898989"/>
                </a:solidFill>
                <a:latin typeface="Calibri"/>
                <a:ea typeface="Calibri"/>
                <a:cs typeface="Calibri"/>
                <a:sym typeface="Calibri"/>
              </a:defRPr>
            </a:lvl1pPr>
            <a:lvl2pPr lvl="1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2pPr>
            <a:lvl3pPr lvl="2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3pPr>
            <a:lvl4pPr lvl="3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4pPr>
            <a:lvl5pPr lvl="4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5pPr>
            <a:lvl6pPr lvl="5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6pPr>
            <a:lvl7pPr lvl="6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7pPr>
            <a:lvl8pPr lvl="7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8pPr>
            <a:lvl9pPr lvl="8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9pPr>
          </a:lstStyle>
          <a:p/>
        </p:txBody>
      </p:sp>
      <p:sp>
        <p:nvSpPr>
          <p:cNvPr id="70" name="Google Shape;70;p10"/>
          <p:cNvSpPr txBox="1"/>
          <p:nvPr>
            <p:ph idx="11" type="ftr"/>
          </p:nvPr>
        </p:nvSpPr>
        <p:spPr>
          <a:xfrm>
            <a:off x="3124200" y="6356350"/>
            <a:ext cx="2895600" cy="365125"/>
          </a:xfrm>
          <a:prstGeom prst="rect">
            <a:avLst/>
          </a:prstGeom>
          <a:noFill/>
          <a:ln>
            <a:noFill/>
          </a:ln>
        </p:spPr>
        <p:txBody>
          <a:bodyPr anchorCtr="0" anchor="ctr" bIns="45700" lIns="91425" spcFirstLastPara="1" rIns="91425" wrap="square" tIns="45700">
            <a:noAutofit/>
          </a:bodyPr>
          <a:lstStyle>
            <a:lvl1pPr lvl="0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1pPr>
            <a:lvl2pPr lvl="1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2pPr>
            <a:lvl3pPr lvl="2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3pPr>
            <a:lvl4pPr lvl="3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4pPr>
            <a:lvl5pPr lvl="4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5pPr>
            <a:lvl6pPr lvl="5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6pPr>
            <a:lvl7pPr lvl="6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7pPr>
            <a:lvl8pPr lvl="7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8pPr>
            <a:lvl9pPr lvl="8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9pPr>
          </a:lstStyle>
          <a:p/>
        </p:txBody>
      </p:sp>
      <p:sp>
        <p:nvSpPr>
          <p:cNvPr id="71" name="Google Shape;71;p10"/>
          <p:cNvSpPr txBox="1"/>
          <p:nvPr>
            <p:ph idx="12" type="sldNum"/>
          </p:nvPr>
        </p:nvSpPr>
        <p:spPr>
          <a:xfrm>
            <a:off x="6553200" y="6356350"/>
            <a:ext cx="2133600" cy="365125"/>
          </a:xfrm>
          <a:prstGeom prst="rect">
            <a:avLst/>
          </a:prstGeom>
          <a:noFill/>
          <a:ln>
            <a:noFill/>
          </a:ln>
        </p:spPr>
        <p:txBody>
          <a:bodyPr anchorCtr="0" anchor="ctr" bIns="45700" lIns="91425" spcFirstLastPara="1" rIns="91425" wrap="square" tIns="45700">
            <a:noAutofit/>
          </a:bodyPr>
          <a:lstStyle>
            <a:lvl1pPr indent="0" lvl="0" marL="0" marR="0" algn="r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898989"/>
              </a:buClr>
              <a:buSzPts val="1200"/>
              <a:buFont typeface="Calibri"/>
              <a:buNone/>
              <a:defRPr b="0" i="0" sz="1200" u="none" cap="none" strike="noStrike">
                <a:solidFill>
                  <a:srgbClr val="898989"/>
                </a:solidFill>
                <a:latin typeface="Calibri"/>
                <a:ea typeface="Calibri"/>
                <a:cs typeface="Calibri"/>
                <a:sym typeface="Calibri"/>
              </a:defRPr>
            </a:lvl1pPr>
            <a:lvl2pPr indent="0" lvl="1" marL="0" marR="0" algn="r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898989"/>
              </a:buClr>
              <a:buSzPts val="1200"/>
              <a:buFont typeface="Calibri"/>
              <a:buNone/>
              <a:defRPr b="0" i="0" sz="1200" u="none" cap="none" strike="noStrike">
                <a:solidFill>
                  <a:srgbClr val="898989"/>
                </a:solidFill>
                <a:latin typeface="Calibri"/>
                <a:ea typeface="Calibri"/>
                <a:cs typeface="Calibri"/>
                <a:sym typeface="Calibri"/>
              </a:defRPr>
            </a:lvl2pPr>
            <a:lvl3pPr indent="0" lvl="2" marL="0" marR="0" algn="r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898989"/>
              </a:buClr>
              <a:buSzPts val="1200"/>
              <a:buFont typeface="Calibri"/>
              <a:buNone/>
              <a:defRPr b="0" i="0" sz="1200" u="none" cap="none" strike="noStrike">
                <a:solidFill>
                  <a:srgbClr val="898989"/>
                </a:solidFill>
                <a:latin typeface="Calibri"/>
                <a:ea typeface="Calibri"/>
                <a:cs typeface="Calibri"/>
                <a:sym typeface="Calibri"/>
              </a:defRPr>
            </a:lvl3pPr>
            <a:lvl4pPr indent="0" lvl="3" marL="0" marR="0" algn="r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898989"/>
              </a:buClr>
              <a:buSzPts val="1200"/>
              <a:buFont typeface="Calibri"/>
              <a:buNone/>
              <a:defRPr b="0" i="0" sz="1200" u="none" cap="none" strike="noStrike">
                <a:solidFill>
                  <a:srgbClr val="898989"/>
                </a:solidFill>
                <a:latin typeface="Calibri"/>
                <a:ea typeface="Calibri"/>
                <a:cs typeface="Calibri"/>
                <a:sym typeface="Calibri"/>
              </a:defRPr>
            </a:lvl4pPr>
            <a:lvl5pPr indent="0" lvl="4" marL="0" marR="0" algn="r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898989"/>
              </a:buClr>
              <a:buSzPts val="1200"/>
              <a:buFont typeface="Calibri"/>
              <a:buNone/>
              <a:defRPr b="0" i="0" sz="1200" u="none" cap="none" strike="noStrike">
                <a:solidFill>
                  <a:srgbClr val="898989"/>
                </a:solidFill>
                <a:latin typeface="Calibri"/>
                <a:ea typeface="Calibri"/>
                <a:cs typeface="Calibri"/>
                <a:sym typeface="Calibri"/>
              </a:defRPr>
            </a:lvl5pPr>
            <a:lvl6pPr indent="0" lvl="5" marL="0" marR="0" algn="r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898989"/>
              </a:buClr>
              <a:buSzPts val="1200"/>
              <a:buFont typeface="Calibri"/>
              <a:buNone/>
              <a:defRPr b="0" i="0" sz="1200" u="none" cap="none" strike="noStrike">
                <a:solidFill>
                  <a:srgbClr val="898989"/>
                </a:solidFill>
                <a:latin typeface="Calibri"/>
                <a:ea typeface="Calibri"/>
                <a:cs typeface="Calibri"/>
                <a:sym typeface="Calibri"/>
              </a:defRPr>
            </a:lvl6pPr>
            <a:lvl7pPr indent="0" lvl="6" marL="0" marR="0" algn="r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898989"/>
              </a:buClr>
              <a:buSzPts val="1200"/>
              <a:buFont typeface="Calibri"/>
              <a:buNone/>
              <a:defRPr b="0" i="0" sz="1200" u="none" cap="none" strike="noStrike">
                <a:solidFill>
                  <a:srgbClr val="898989"/>
                </a:solidFill>
                <a:latin typeface="Calibri"/>
                <a:ea typeface="Calibri"/>
                <a:cs typeface="Calibri"/>
                <a:sym typeface="Calibri"/>
              </a:defRPr>
            </a:lvl7pPr>
            <a:lvl8pPr indent="0" lvl="7" marL="0" marR="0" algn="r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898989"/>
              </a:buClr>
              <a:buSzPts val="1200"/>
              <a:buFont typeface="Calibri"/>
              <a:buNone/>
              <a:defRPr b="0" i="0" sz="1200" u="none" cap="none" strike="noStrike">
                <a:solidFill>
                  <a:srgbClr val="898989"/>
                </a:solidFill>
                <a:latin typeface="Calibri"/>
                <a:ea typeface="Calibri"/>
                <a:cs typeface="Calibri"/>
                <a:sym typeface="Calibri"/>
              </a:defRPr>
            </a:lvl8pPr>
            <a:lvl9pPr indent="0" lvl="8" marL="0" marR="0" algn="r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898989"/>
              </a:buClr>
              <a:buSzPts val="1200"/>
              <a:buFont typeface="Calibri"/>
              <a:buNone/>
              <a:defRPr b="0" i="0" sz="1200" u="none" cap="none" strike="noStrike">
                <a:solidFill>
                  <a:srgbClr val="898989"/>
                </a:solidFill>
                <a:latin typeface="Calibri"/>
                <a:ea typeface="Calibri"/>
                <a:cs typeface="Calibri"/>
                <a:sym typeface="Calibri"/>
              </a:defRPr>
            </a:lvl9pPr>
          </a:lstStyle>
          <a:p>
            <a:pPr indent="0" lvl="0" marL="0" rtl="0" algn="r">
              <a:spcBef>
                <a:spcPts val="0"/>
              </a:spcBef>
              <a:spcAft>
                <a:spcPts val="0"/>
              </a:spcAft>
              <a:buNone/>
            </a:pPr>
            <a:fld id="{00000000-1234-1234-1234-123412341234}" type="slidenum">
              <a:rPr lang="en-US"/>
              <a:t>‹#›</a:t>
            </a:fld>
            <a:endParaRPr/>
          </a:p>
        </p:txBody>
      </p:sp>
    </p:spTree>
  </p:cSld>
  <p:clrMapOvr>
    <a:masterClrMapping/>
  </p:clrMapOvr>
</p:sldLayout>
</file>

<file path=ppt/slideLayouts/slideLayout10.xml><?xml version="1.0" encoding="utf-8"?>
<p:sldLayout xmlns:a="http://schemas.openxmlformats.org/drawingml/2006/main" xmlns:r="http://schemas.openxmlformats.org/officeDocument/2006/relationships" xmlns:mc="http://schemas.openxmlformats.org/markup-compatibility/2006" xmlns:mv="urn:schemas-microsoft-com:mac:vml" xmlns:p="http://schemas.openxmlformats.org/presentationml/2006/main" xmlns:c="http://schemas.openxmlformats.org/drawingml/2006/chart" xmlns:dgm="http://schemas.openxmlformats.org/drawingml/2006/diagram" xmlns:o="urn:schemas-microsoft-com:office:office" xmlns:v="urn:schemas-microsoft-com:vml" xmlns:pvml="urn:schemas-microsoft-com:office:powerpoint" xmlns:com="http://schemas.openxmlformats.org/drawingml/2006/compatibility" xmlns:p14="http://schemas.microsoft.com/office/powerpoint/2010/main" xmlns:p15="http://schemas.microsoft.com/office/powerpoint/2012/main" xmlns:ahyp="http://schemas.microsoft.com/office/drawing/2018/hyperlinkcolor" matchingName="Two Content" type="twoObj">
  <p:cSld name="TWO_OBJECTS">
    <p:spTree>
      <p:nvGrpSpPr>
        <p:cNvPr id="72" name="Shape 72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73" name="Google Shape;73;p11"/>
          <p:cNvSpPr txBox="1"/>
          <p:nvPr>
            <p:ph type="title"/>
          </p:nvPr>
        </p:nvSpPr>
        <p:spPr>
          <a:xfrm>
            <a:off x="457200" y="274637"/>
            <a:ext cx="8229600" cy="1143000"/>
          </a:xfrm>
          <a:prstGeom prst="rect">
            <a:avLst/>
          </a:prstGeom>
          <a:noFill/>
          <a:ln>
            <a:noFill/>
          </a:ln>
        </p:spPr>
        <p:txBody>
          <a:bodyPr anchorCtr="0" anchor="ctr" bIns="45700" lIns="91425" spcFirstLastPara="1" rIns="91425" wrap="square" tIns="45700">
            <a:noAutofit/>
          </a:bodyPr>
          <a:lstStyle>
            <a:lvl1pPr lvl="0" algn="ctr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1pPr>
            <a:lvl2pPr lvl="1" algn="ctr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2pPr>
            <a:lvl3pPr lvl="2" algn="ctr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3pPr>
            <a:lvl4pPr lvl="3" algn="ctr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4pPr>
            <a:lvl5pPr lvl="4" algn="ctr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5pPr>
            <a:lvl6pPr lvl="5" algn="ctr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6pPr>
            <a:lvl7pPr lvl="6" algn="ctr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7pPr>
            <a:lvl8pPr lvl="7" algn="ctr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8pPr>
            <a:lvl9pPr lvl="8" algn="ctr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9pPr>
          </a:lstStyle>
          <a:p/>
        </p:txBody>
      </p:sp>
      <p:sp>
        <p:nvSpPr>
          <p:cNvPr id="74" name="Google Shape;74;p11"/>
          <p:cNvSpPr txBox="1"/>
          <p:nvPr>
            <p:ph idx="1" type="body"/>
          </p:nvPr>
        </p:nvSpPr>
        <p:spPr>
          <a:xfrm>
            <a:off x="457200" y="1600200"/>
            <a:ext cx="4038600" cy="4525963"/>
          </a:xfrm>
          <a:prstGeom prst="rect">
            <a:avLst/>
          </a:prstGeom>
          <a:noFill/>
          <a:ln>
            <a:noFill/>
          </a:ln>
        </p:spPr>
        <p:txBody>
          <a:bodyPr anchorCtr="0" anchor="t" bIns="45700" lIns="91425" spcFirstLastPara="1" rIns="91425" wrap="square" tIns="45700">
            <a:noAutofit/>
          </a:bodyPr>
          <a:lstStyle>
            <a:lvl1pPr indent="-406400" lvl="0" marL="457200" algn="l">
              <a:lnSpc>
                <a:spcPct val="100000"/>
              </a:lnSpc>
              <a:spcBef>
                <a:spcPts val="560"/>
              </a:spcBef>
              <a:spcAft>
                <a:spcPts val="0"/>
              </a:spcAft>
              <a:buClr>
                <a:schemeClr val="dk1"/>
              </a:buClr>
              <a:buSzPts val="2800"/>
              <a:buChar char="•"/>
              <a:defRPr sz="2800"/>
            </a:lvl1pPr>
            <a:lvl2pPr indent="-381000" lvl="1" marL="914400" algn="l">
              <a:lnSpc>
                <a:spcPct val="100000"/>
              </a:lnSpc>
              <a:spcBef>
                <a:spcPts val="480"/>
              </a:spcBef>
              <a:spcAft>
                <a:spcPts val="0"/>
              </a:spcAft>
              <a:buClr>
                <a:schemeClr val="dk1"/>
              </a:buClr>
              <a:buSzPts val="2400"/>
              <a:buChar char="–"/>
              <a:defRPr sz="2400"/>
            </a:lvl2pPr>
            <a:lvl3pPr indent="-355600" lvl="2" marL="1371600" algn="l">
              <a:lnSpc>
                <a:spcPct val="100000"/>
              </a:lnSpc>
              <a:spcBef>
                <a:spcPts val="400"/>
              </a:spcBef>
              <a:spcAft>
                <a:spcPts val="0"/>
              </a:spcAft>
              <a:buClr>
                <a:schemeClr val="dk1"/>
              </a:buClr>
              <a:buSzPts val="2000"/>
              <a:buChar char="•"/>
              <a:defRPr sz="2000"/>
            </a:lvl3pPr>
            <a:lvl4pPr indent="-342900" lvl="3" marL="1828800" algn="l">
              <a:lnSpc>
                <a:spcPct val="100000"/>
              </a:lnSpc>
              <a:spcBef>
                <a:spcPts val="360"/>
              </a:spcBef>
              <a:spcAft>
                <a:spcPts val="0"/>
              </a:spcAft>
              <a:buClr>
                <a:schemeClr val="dk1"/>
              </a:buClr>
              <a:buSzPts val="1800"/>
              <a:buChar char="–"/>
              <a:defRPr sz="1800"/>
            </a:lvl4pPr>
            <a:lvl5pPr indent="-342900" lvl="4" marL="2286000" algn="l">
              <a:lnSpc>
                <a:spcPct val="100000"/>
              </a:lnSpc>
              <a:spcBef>
                <a:spcPts val="360"/>
              </a:spcBef>
              <a:spcAft>
                <a:spcPts val="0"/>
              </a:spcAft>
              <a:buClr>
                <a:schemeClr val="dk1"/>
              </a:buClr>
              <a:buSzPts val="1800"/>
              <a:buChar char="»"/>
              <a:defRPr sz="1800"/>
            </a:lvl5pPr>
            <a:lvl6pPr indent="-342900" lvl="5" marL="2743200" algn="l">
              <a:lnSpc>
                <a:spcPct val="100000"/>
              </a:lnSpc>
              <a:spcBef>
                <a:spcPts val="360"/>
              </a:spcBef>
              <a:spcAft>
                <a:spcPts val="0"/>
              </a:spcAft>
              <a:buClr>
                <a:schemeClr val="dk1"/>
              </a:buClr>
              <a:buSzPts val="1800"/>
              <a:buChar char="•"/>
              <a:defRPr sz="1800"/>
            </a:lvl6pPr>
            <a:lvl7pPr indent="-342900" lvl="6" marL="3200400" algn="l">
              <a:lnSpc>
                <a:spcPct val="100000"/>
              </a:lnSpc>
              <a:spcBef>
                <a:spcPts val="360"/>
              </a:spcBef>
              <a:spcAft>
                <a:spcPts val="0"/>
              </a:spcAft>
              <a:buClr>
                <a:schemeClr val="dk1"/>
              </a:buClr>
              <a:buSzPts val="1800"/>
              <a:buChar char="•"/>
              <a:defRPr sz="1800"/>
            </a:lvl7pPr>
            <a:lvl8pPr indent="-342900" lvl="7" marL="3657600" algn="l">
              <a:lnSpc>
                <a:spcPct val="100000"/>
              </a:lnSpc>
              <a:spcBef>
                <a:spcPts val="360"/>
              </a:spcBef>
              <a:spcAft>
                <a:spcPts val="0"/>
              </a:spcAft>
              <a:buClr>
                <a:schemeClr val="dk1"/>
              </a:buClr>
              <a:buSzPts val="1800"/>
              <a:buChar char="•"/>
              <a:defRPr sz="1800"/>
            </a:lvl8pPr>
            <a:lvl9pPr indent="-342900" lvl="8" marL="4114800" algn="l">
              <a:lnSpc>
                <a:spcPct val="100000"/>
              </a:lnSpc>
              <a:spcBef>
                <a:spcPts val="360"/>
              </a:spcBef>
              <a:spcAft>
                <a:spcPts val="0"/>
              </a:spcAft>
              <a:buClr>
                <a:schemeClr val="dk1"/>
              </a:buClr>
              <a:buSzPts val="1800"/>
              <a:buChar char="•"/>
              <a:defRPr sz="1800"/>
            </a:lvl9pPr>
          </a:lstStyle>
          <a:p/>
        </p:txBody>
      </p:sp>
      <p:sp>
        <p:nvSpPr>
          <p:cNvPr id="75" name="Google Shape;75;p11"/>
          <p:cNvSpPr txBox="1"/>
          <p:nvPr>
            <p:ph idx="2" type="body"/>
          </p:nvPr>
        </p:nvSpPr>
        <p:spPr>
          <a:xfrm>
            <a:off x="4648200" y="1600200"/>
            <a:ext cx="4038600" cy="4525963"/>
          </a:xfrm>
          <a:prstGeom prst="rect">
            <a:avLst/>
          </a:prstGeom>
          <a:noFill/>
          <a:ln>
            <a:noFill/>
          </a:ln>
        </p:spPr>
        <p:txBody>
          <a:bodyPr anchorCtr="0" anchor="t" bIns="45700" lIns="91425" spcFirstLastPara="1" rIns="91425" wrap="square" tIns="45700">
            <a:noAutofit/>
          </a:bodyPr>
          <a:lstStyle>
            <a:lvl1pPr indent="-406400" lvl="0" marL="457200" algn="l">
              <a:lnSpc>
                <a:spcPct val="100000"/>
              </a:lnSpc>
              <a:spcBef>
                <a:spcPts val="560"/>
              </a:spcBef>
              <a:spcAft>
                <a:spcPts val="0"/>
              </a:spcAft>
              <a:buClr>
                <a:schemeClr val="dk1"/>
              </a:buClr>
              <a:buSzPts val="2800"/>
              <a:buChar char="•"/>
              <a:defRPr sz="2800"/>
            </a:lvl1pPr>
            <a:lvl2pPr indent="-381000" lvl="1" marL="914400" algn="l">
              <a:lnSpc>
                <a:spcPct val="100000"/>
              </a:lnSpc>
              <a:spcBef>
                <a:spcPts val="480"/>
              </a:spcBef>
              <a:spcAft>
                <a:spcPts val="0"/>
              </a:spcAft>
              <a:buClr>
                <a:schemeClr val="dk1"/>
              </a:buClr>
              <a:buSzPts val="2400"/>
              <a:buChar char="–"/>
              <a:defRPr sz="2400"/>
            </a:lvl2pPr>
            <a:lvl3pPr indent="-355600" lvl="2" marL="1371600" algn="l">
              <a:lnSpc>
                <a:spcPct val="100000"/>
              </a:lnSpc>
              <a:spcBef>
                <a:spcPts val="400"/>
              </a:spcBef>
              <a:spcAft>
                <a:spcPts val="0"/>
              </a:spcAft>
              <a:buClr>
                <a:schemeClr val="dk1"/>
              </a:buClr>
              <a:buSzPts val="2000"/>
              <a:buChar char="•"/>
              <a:defRPr sz="2000"/>
            </a:lvl3pPr>
            <a:lvl4pPr indent="-342900" lvl="3" marL="1828800" algn="l">
              <a:lnSpc>
                <a:spcPct val="100000"/>
              </a:lnSpc>
              <a:spcBef>
                <a:spcPts val="360"/>
              </a:spcBef>
              <a:spcAft>
                <a:spcPts val="0"/>
              </a:spcAft>
              <a:buClr>
                <a:schemeClr val="dk1"/>
              </a:buClr>
              <a:buSzPts val="1800"/>
              <a:buChar char="–"/>
              <a:defRPr sz="1800"/>
            </a:lvl4pPr>
            <a:lvl5pPr indent="-342900" lvl="4" marL="2286000" algn="l">
              <a:lnSpc>
                <a:spcPct val="100000"/>
              </a:lnSpc>
              <a:spcBef>
                <a:spcPts val="360"/>
              </a:spcBef>
              <a:spcAft>
                <a:spcPts val="0"/>
              </a:spcAft>
              <a:buClr>
                <a:schemeClr val="dk1"/>
              </a:buClr>
              <a:buSzPts val="1800"/>
              <a:buChar char="»"/>
              <a:defRPr sz="1800"/>
            </a:lvl5pPr>
            <a:lvl6pPr indent="-342900" lvl="5" marL="2743200" algn="l">
              <a:lnSpc>
                <a:spcPct val="100000"/>
              </a:lnSpc>
              <a:spcBef>
                <a:spcPts val="360"/>
              </a:spcBef>
              <a:spcAft>
                <a:spcPts val="0"/>
              </a:spcAft>
              <a:buClr>
                <a:schemeClr val="dk1"/>
              </a:buClr>
              <a:buSzPts val="1800"/>
              <a:buChar char="•"/>
              <a:defRPr sz="1800"/>
            </a:lvl6pPr>
            <a:lvl7pPr indent="-342900" lvl="6" marL="3200400" algn="l">
              <a:lnSpc>
                <a:spcPct val="100000"/>
              </a:lnSpc>
              <a:spcBef>
                <a:spcPts val="360"/>
              </a:spcBef>
              <a:spcAft>
                <a:spcPts val="0"/>
              </a:spcAft>
              <a:buClr>
                <a:schemeClr val="dk1"/>
              </a:buClr>
              <a:buSzPts val="1800"/>
              <a:buChar char="•"/>
              <a:defRPr sz="1800"/>
            </a:lvl7pPr>
            <a:lvl8pPr indent="-342900" lvl="7" marL="3657600" algn="l">
              <a:lnSpc>
                <a:spcPct val="100000"/>
              </a:lnSpc>
              <a:spcBef>
                <a:spcPts val="360"/>
              </a:spcBef>
              <a:spcAft>
                <a:spcPts val="0"/>
              </a:spcAft>
              <a:buClr>
                <a:schemeClr val="dk1"/>
              </a:buClr>
              <a:buSzPts val="1800"/>
              <a:buChar char="•"/>
              <a:defRPr sz="1800"/>
            </a:lvl8pPr>
            <a:lvl9pPr indent="-342900" lvl="8" marL="4114800" algn="l">
              <a:lnSpc>
                <a:spcPct val="100000"/>
              </a:lnSpc>
              <a:spcBef>
                <a:spcPts val="360"/>
              </a:spcBef>
              <a:spcAft>
                <a:spcPts val="0"/>
              </a:spcAft>
              <a:buClr>
                <a:schemeClr val="dk1"/>
              </a:buClr>
              <a:buSzPts val="1800"/>
              <a:buChar char="•"/>
              <a:defRPr sz="1800"/>
            </a:lvl9pPr>
          </a:lstStyle>
          <a:p/>
        </p:txBody>
      </p:sp>
      <p:sp>
        <p:nvSpPr>
          <p:cNvPr id="76" name="Google Shape;76;p11"/>
          <p:cNvSpPr txBox="1"/>
          <p:nvPr>
            <p:ph idx="10" type="dt"/>
          </p:nvPr>
        </p:nvSpPr>
        <p:spPr>
          <a:xfrm>
            <a:off x="457200" y="6356350"/>
            <a:ext cx="2133600" cy="365125"/>
          </a:xfrm>
          <a:prstGeom prst="rect">
            <a:avLst/>
          </a:prstGeom>
          <a:noFill/>
          <a:ln>
            <a:noFill/>
          </a:ln>
        </p:spPr>
        <p:txBody>
          <a:bodyPr anchorCtr="0" anchor="ctr" bIns="45700" lIns="91425" spcFirstLastPara="1" rIns="91425" wrap="square" tIns="45700">
            <a:noAutofit/>
          </a:bodyPr>
          <a:lstStyle>
            <a:lvl1pPr lvl="0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1400"/>
              <a:buNone/>
              <a:defRPr sz="1200">
                <a:solidFill>
                  <a:srgbClr val="898989"/>
                </a:solidFill>
                <a:latin typeface="Calibri"/>
                <a:ea typeface="Calibri"/>
                <a:cs typeface="Calibri"/>
                <a:sym typeface="Calibri"/>
              </a:defRPr>
            </a:lvl1pPr>
            <a:lvl2pPr lvl="1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2pPr>
            <a:lvl3pPr lvl="2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3pPr>
            <a:lvl4pPr lvl="3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4pPr>
            <a:lvl5pPr lvl="4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5pPr>
            <a:lvl6pPr lvl="5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6pPr>
            <a:lvl7pPr lvl="6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7pPr>
            <a:lvl8pPr lvl="7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8pPr>
            <a:lvl9pPr lvl="8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9pPr>
          </a:lstStyle>
          <a:p/>
        </p:txBody>
      </p:sp>
      <p:sp>
        <p:nvSpPr>
          <p:cNvPr id="77" name="Google Shape;77;p11"/>
          <p:cNvSpPr txBox="1"/>
          <p:nvPr>
            <p:ph idx="11" type="ftr"/>
          </p:nvPr>
        </p:nvSpPr>
        <p:spPr>
          <a:xfrm>
            <a:off x="3124200" y="6356350"/>
            <a:ext cx="2895600" cy="365125"/>
          </a:xfrm>
          <a:prstGeom prst="rect">
            <a:avLst/>
          </a:prstGeom>
          <a:noFill/>
          <a:ln>
            <a:noFill/>
          </a:ln>
        </p:spPr>
        <p:txBody>
          <a:bodyPr anchorCtr="0" anchor="ctr" bIns="45700" lIns="91425" spcFirstLastPara="1" rIns="91425" wrap="square" tIns="45700">
            <a:noAutofit/>
          </a:bodyPr>
          <a:lstStyle>
            <a:lvl1pPr lvl="0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1pPr>
            <a:lvl2pPr lvl="1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2pPr>
            <a:lvl3pPr lvl="2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3pPr>
            <a:lvl4pPr lvl="3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4pPr>
            <a:lvl5pPr lvl="4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5pPr>
            <a:lvl6pPr lvl="5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6pPr>
            <a:lvl7pPr lvl="6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7pPr>
            <a:lvl8pPr lvl="7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8pPr>
            <a:lvl9pPr lvl="8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9pPr>
          </a:lstStyle>
          <a:p/>
        </p:txBody>
      </p:sp>
      <p:sp>
        <p:nvSpPr>
          <p:cNvPr id="78" name="Google Shape;78;p11"/>
          <p:cNvSpPr txBox="1"/>
          <p:nvPr>
            <p:ph idx="12" type="sldNum"/>
          </p:nvPr>
        </p:nvSpPr>
        <p:spPr>
          <a:xfrm>
            <a:off x="6553200" y="6356350"/>
            <a:ext cx="2133600" cy="365125"/>
          </a:xfrm>
          <a:prstGeom prst="rect">
            <a:avLst/>
          </a:prstGeom>
          <a:noFill/>
          <a:ln>
            <a:noFill/>
          </a:ln>
        </p:spPr>
        <p:txBody>
          <a:bodyPr anchorCtr="0" anchor="ctr" bIns="45700" lIns="91425" spcFirstLastPara="1" rIns="91425" wrap="square" tIns="45700">
            <a:noAutofit/>
          </a:bodyPr>
          <a:lstStyle>
            <a:lvl1pPr indent="0" lvl="0" marL="0" marR="0" algn="r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898989"/>
              </a:buClr>
              <a:buSzPts val="1200"/>
              <a:buFont typeface="Calibri"/>
              <a:buNone/>
              <a:defRPr b="0" i="0" sz="1200" u="none" cap="none" strike="noStrike">
                <a:solidFill>
                  <a:srgbClr val="898989"/>
                </a:solidFill>
                <a:latin typeface="Calibri"/>
                <a:ea typeface="Calibri"/>
                <a:cs typeface="Calibri"/>
                <a:sym typeface="Calibri"/>
              </a:defRPr>
            </a:lvl1pPr>
            <a:lvl2pPr indent="0" lvl="1" marL="0" marR="0" algn="r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898989"/>
              </a:buClr>
              <a:buSzPts val="1200"/>
              <a:buFont typeface="Calibri"/>
              <a:buNone/>
              <a:defRPr b="0" i="0" sz="1200" u="none" cap="none" strike="noStrike">
                <a:solidFill>
                  <a:srgbClr val="898989"/>
                </a:solidFill>
                <a:latin typeface="Calibri"/>
                <a:ea typeface="Calibri"/>
                <a:cs typeface="Calibri"/>
                <a:sym typeface="Calibri"/>
              </a:defRPr>
            </a:lvl2pPr>
            <a:lvl3pPr indent="0" lvl="2" marL="0" marR="0" algn="r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898989"/>
              </a:buClr>
              <a:buSzPts val="1200"/>
              <a:buFont typeface="Calibri"/>
              <a:buNone/>
              <a:defRPr b="0" i="0" sz="1200" u="none" cap="none" strike="noStrike">
                <a:solidFill>
                  <a:srgbClr val="898989"/>
                </a:solidFill>
                <a:latin typeface="Calibri"/>
                <a:ea typeface="Calibri"/>
                <a:cs typeface="Calibri"/>
                <a:sym typeface="Calibri"/>
              </a:defRPr>
            </a:lvl3pPr>
            <a:lvl4pPr indent="0" lvl="3" marL="0" marR="0" algn="r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898989"/>
              </a:buClr>
              <a:buSzPts val="1200"/>
              <a:buFont typeface="Calibri"/>
              <a:buNone/>
              <a:defRPr b="0" i="0" sz="1200" u="none" cap="none" strike="noStrike">
                <a:solidFill>
                  <a:srgbClr val="898989"/>
                </a:solidFill>
                <a:latin typeface="Calibri"/>
                <a:ea typeface="Calibri"/>
                <a:cs typeface="Calibri"/>
                <a:sym typeface="Calibri"/>
              </a:defRPr>
            </a:lvl4pPr>
            <a:lvl5pPr indent="0" lvl="4" marL="0" marR="0" algn="r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898989"/>
              </a:buClr>
              <a:buSzPts val="1200"/>
              <a:buFont typeface="Calibri"/>
              <a:buNone/>
              <a:defRPr b="0" i="0" sz="1200" u="none" cap="none" strike="noStrike">
                <a:solidFill>
                  <a:srgbClr val="898989"/>
                </a:solidFill>
                <a:latin typeface="Calibri"/>
                <a:ea typeface="Calibri"/>
                <a:cs typeface="Calibri"/>
                <a:sym typeface="Calibri"/>
              </a:defRPr>
            </a:lvl5pPr>
            <a:lvl6pPr indent="0" lvl="5" marL="0" marR="0" algn="r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898989"/>
              </a:buClr>
              <a:buSzPts val="1200"/>
              <a:buFont typeface="Calibri"/>
              <a:buNone/>
              <a:defRPr b="0" i="0" sz="1200" u="none" cap="none" strike="noStrike">
                <a:solidFill>
                  <a:srgbClr val="898989"/>
                </a:solidFill>
                <a:latin typeface="Calibri"/>
                <a:ea typeface="Calibri"/>
                <a:cs typeface="Calibri"/>
                <a:sym typeface="Calibri"/>
              </a:defRPr>
            </a:lvl6pPr>
            <a:lvl7pPr indent="0" lvl="6" marL="0" marR="0" algn="r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898989"/>
              </a:buClr>
              <a:buSzPts val="1200"/>
              <a:buFont typeface="Calibri"/>
              <a:buNone/>
              <a:defRPr b="0" i="0" sz="1200" u="none" cap="none" strike="noStrike">
                <a:solidFill>
                  <a:srgbClr val="898989"/>
                </a:solidFill>
                <a:latin typeface="Calibri"/>
                <a:ea typeface="Calibri"/>
                <a:cs typeface="Calibri"/>
                <a:sym typeface="Calibri"/>
              </a:defRPr>
            </a:lvl7pPr>
            <a:lvl8pPr indent="0" lvl="7" marL="0" marR="0" algn="r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898989"/>
              </a:buClr>
              <a:buSzPts val="1200"/>
              <a:buFont typeface="Calibri"/>
              <a:buNone/>
              <a:defRPr b="0" i="0" sz="1200" u="none" cap="none" strike="noStrike">
                <a:solidFill>
                  <a:srgbClr val="898989"/>
                </a:solidFill>
                <a:latin typeface="Calibri"/>
                <a:ea typeface="Calibri"/>
                <a:cs typeface="Calibri"/>
                <a:sym typeface="Calibri"/>
              </a:defRPr>
            </a:lvl8pPr>
            <a:lvl9pPr indent="0" lvl="8" marL="0" marR="0" algn="r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898989"/>
              </a:buClr>
              <a:buSzPts val="1200"/>
              <a:buFont typeface="Calibri"/>
              <a:buNone/>
              <a:defRPr b="0" i="0" sz="1200" u="none" cap="none" strike="noStrike">
                <a:solidFill>
                  <a:srgbClr val="898989"/>
                </a:solidFill>
                <a:latin typeface="Calibri"/>
                <a:ea typeface="Calibri"/>
                <a:cs typeface="Calibri"/>
                <a:sym typeface="Calibri"/>
              </a:defRPr>
            </a:lvl9pPr>
          </a:lstStyle>
          <a:p>
            <a:pPr indent="0" lvl="0" marL="0" rtl="0" algn="r">
              <a:spcBef>
                <a:spcPts val="0"/>
              </a:spcBef>
              <a:spcAft>
                <a:spcPts val="0"/>
              </a:spcAft>
              <a:buNone/>
            </a:pPr>
            <a:fld id="{00000000-1234-1234-1234-123412341234}" type="slidenum">
              <a:rPr lang="en-US"/>
              <a:t>‹#›</a:t>
            </a:fld>
            <a:endParaRPr/>
          </a:p>
        </p:txBody>
      </p:sp>
    </p:spTree>
  </p:cSld>
  <p:clrMapOvr>
    <a:masterClrMapping/>
  </p:clrMapOvr>
</p:sldLayout>
</file>

<file path=ppt/slideLayouts/slideLayout11.xml><?xml version="1.0" encoding="utf-8"?>
<p:sldLayout xmlns:a="http://schemas.openxmlformats.org/drawingml/2006/main" xmlns:r="http://schemas.openxmlformats.org/officeDocument/2006/relationships" xmlns:mc="http://schemas.openxmlformats.org/markup-compatibility/2006" xmlns:mv="urn:schemas-microsoft-com:mac:vml" xmlns:p="http://schemas.openxmlformats.org/presentationml/2006/main" xmlns:c="http://schemas.openxmlformats.org/drawingml/2006/chart" xmlns:dgm="http://schemas.openxmlformats.org/drawingml/2006/diagram" xmlns:o="urn:schemas-microsoft-com:office:office" xmlns:v="urn:schemas-microsoft-com:vml" xmlns:pvml="urn:schemas-microsoft-com:office:powerpoint" xmlns:com="http://schemas.openxmlformats.org/drawingml/2006/compatibility" xmlns:p14="http://schemas.microsoft.com/office/powerpoint/2010/main" xmlns:p15="http://schemas.microsoft.com/office/powerpoint/2012/main" xmlns:ahyp="http://schemas.microsoft.com/office/drawing/2018/hyperlinkcolor" matchingName="Section Header" type="secHead">
  <p:cSld name="SECTION_HEADER">
    <p:spTree>
      <p:nvGrpSpPr>
        <p:cNvPr id="79" name="Shape 79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80" name="Google Shape;80;p12"/>
          <p:cNvSpPr txBox="1"/>
          <p:nvPr>
            <p:ph type="title"/>
          </p:nvPr>
        </p:nvSpPr>
        <p:spPr>
          <a:xfrm>
            <a:off x="722313" y="4406900"/>
            <a:ext cx="7772400" cy="1362075"/>
          </a:xfrm>
          <a:prstGeom prst="rect">
            <a:avLst/>
          </a:prstGeom>
          <a:noFill/>
          <a:ln>
            <a:noFill/>
          </a:ln>
        </p:spPr>
        <p:txBody>
          <a:bodyPr anchorCtr="0" anchor="t" bIns="45700" lIns="91425" spcFirstLastPara="1" rIns="91425" wrap="square" tIns="45700">
            <a:noAutofit/>
          </a:bodyPr>
          <a:lstStyle>
            <a:lvl1pPr lvl="0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1400"/>
              <a:buNone/>
              <a:defRPr b="1" sz="4000" cap="none"/>
            </a:lvl1pPr>
            <a:lvl2pPr lvl="1" algn="ctr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2pPr>
            <a:lvl3pPr lvl="2" algn="ctr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3pPr>
            <a:lvl4pPr lvl="3" algn="ctr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4pPr>
            <a:lvl5pPr lvl="4" algn="ctr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5pPr>
            <a:lvl6pPr lvl="5" algn="ctr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6pPr>
            <a:lvl7pPr lvl="6" algn="ctr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7pPr>
            <a:lvl8pPr lvl="7" algn="ctr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8pPr>
            <a:lvl9pPr lvl="8" algn="ctr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9pPr>
          </a:lstStyle>
          <a:p/>
        </p:txBody>
      </p:sp>
      <p:sp>
        <p:nvSpPr>
          <p:cNvPr id="81" name="Google Shape;81;p12"/>
          <p:cNvSpPr txBox="1"/>
          <p:nvPr>
            <p:ph idx="1" type="body"/>
          </p:nvPr>
        </p:nvSpPr>
        <p:spPr>
          <a:xfrm>
            <a:off x="722313" y="2906713"/>
            <a:ext cx="7772400" cy="1500187"/>
          </a:xfrm>
          <a:prstGeom prst="rect">
            <a:avLst/>
          </a:prstGeom>
          <a:noFill/>
          <a:ln>
            <a:noFill/>
          </a:ln>
        </p:spPr>
        <p:txBody>
          <a:bodyPr anchorCtr="0" anchor="b" bIns="45700" lIns="91425" spcFirstLastPara="1" rIns="91425" wrap="square" tIns="45700">
            <a:noAutofit/>
          </a:bodyPr>
          <a:lstStyle>
            <a:lvl1pPr indent="-228600" lvl="0" marL="457200" algn="l">
              <a:lnSpc>
                <a:spcPct val="100000"/>
              </a:lnSpc>
              <a:spcBef>
                <a:spcPts val="400"/>
              </a:spcBef>
              <a:spcAft>
                <a:spcPts val="0"/>
              </a:spcAft>
              <a:buClr>
                <a:srgbClr val="888888"/>
              </a:buClr>
              <a:buSzPts val="2000"/>
              <a:buNone/>
              <a:defRPr sz="2000">
                <a:solidFill>
                  <a:srgbClr val="888888"/>
                </a:solidFill>
              </a:defRPr>
            </a:lvl1pPr>
            <a:lvl2pPr indent="-228600" lvl="1" marL="914400" algn="l">
              <a:lnSpc>
                <a:spcPct val="100000"/>
              </a:lnSpc>
              <a:spcBef>
                <a:spcPts val="360"/>
              </a:spcBef>
              <a:spcAft>
                <a:spcPts val="0"/>
              </a:spcAft>
              <a:buClr>
                <a:srgbClr val="888888"/>
              </a:buClr>
              <a:buSzPts val="1800"/>
              <a:buNone/>
              <a:defRPr sz="1800">
                <a:solidFill>
                  <a:srgbClr val="888888"/>
                </a:solidFill>
              </a:defRPr>
            </a:lvl2pPr>
            <a:lvl3pPr indent="-228600" lvl="2" marL="1371600" algn="l">
              <a:lnSpc>
                <a:spcPct val="100000"/>
              </a:lnSpc>
              <a:spcBef>
                <a:spcPts val="320"/>
              </a:spcBef>
              <a:spcAft>
                <a:spcPts val="0"/>
              </a:spcAft>
              <a:buClr>
                <a:srgbClr val="888888"/>
              </a:buClr>
              <a:buSzPts val="1600"/>
              <a:buNone/>
              <a:defRPr sz="1600">
                <a:solidFill>
                  <a:srgbClr val="888888"/>
                </a:solidFill>
              </a:defRPr>
            </a:lvl3pPr>
            <a:lvl4pPr indent="-228600" lvl="3" marL="1828800" algn="l">
              <a:lnSpc>
                <a:spcPct val="100000"/>
              </a:lnSpc>
              <a:spcBef>
                <a:spcPts val="280"/>
              </a:spcBef>
              <a:spcAft>
                <a:spcPts val="0"/>
              </a:spcAft>
              <a:buClr>
                <a:srgbClr val="888888"/>
              </a:buClr>
              <a:buSzPts val="1400"/>
              <a:buNone/>
              <a:defRPr sz="1400">
                <a:solidFill>
                  <a:srgbClr val="888888"/>
                </a:solidFill>
              </a:defRPr>
            </a:lvl4pPr>
            <a:lvl5pPr indent="-228600" lvl="4" marL="2286000" algn="l">
              <a:lnSpc>
                <a:spcPct val="100000"/>
              </a:lnSpc>
              <a:spcBef>
                <a:spcPts val="280"/>
              </a:spcBef>
              <a:spcAft>
                <a:spcPts val="0"/>
              </a:spcAft>
              <a:buClr>
                <a:srgbClr val="888888"/>
              </a:buClr>
              <a:buSzPts val="1400"/>
              <a:buNone/>
              <a:defRPr sz="1400">
                <a:solidFill>
                  <a:srgbClr val="888888"/>
                </a:solidFill>
              </a:defRPr>
            </a:lvl5pPr>
            <a:lvl6pPr indent="-228600" lvl="5" marL="2743200" algn="l">
              <a:lnSpc>
                <a:spcPct val="100000"/>
              </a:lnSpc>
              <a:spcBef>
                <a:spcPts val="280"/>
              </a:spcBef>
              <a:spcAft>
                <a:spcPts val="0"/>
              </a:spcAft>
              <a:buClr>
                <a:srgbClr val="888888"/>
              </a:buClr>
              <a:buSzPts val="1400"/>
              <a:buNone/>
              <a:defRPr sz="1400">
                <a:solidFill>
                  <a:srgbClr val="888888"/>
                </a:solidFill>
              </a:defRPr>
            </a:lvl6pPr>
            <a:lvl7pPr indent="-228600" lvl="6" marL="3200400" algn="l">
              <a:lnSpc>
                <a:spcPct val="100000"/>
              </a:lnSpc>
              <a:spcBef>
                <a:spcPts val="280"/>
              </a:spcBef>
              <a:spcAft>
                <a:spcPts val="0"/>
              </a:spcAft>
              <a:buClr>
                <a:srgbClr val="888888"/>
              </a:buClr>
              <a:buSzPts val="1400"/>
              <a:buNone/>
              <a:defRPr sz="1400">
                <a:solidFill>
                  <a:srgbClr val="888888"/>
                </a:solidFill>
              </a:defRPr>
            </a:lvl7pPr>
            <a:lvl8pPr indent="-228600" lvl="7" marL="3657600" algn="l">
              <a:lnSpc>
                <a:spcPct val="100000"/>
              </a:lnSpc>
              <a:spcBef>
                <a:spcPts val="280"/>
              </a:spcBef>
              <a:spcAft>
                <a:spcPts val="0"/>
              </a:spcAft>
              <a:buClr>
                <a:srgbClr val="888888"/>
              </a:buClr>
              <a:buSzPts val="1400"/>
              <a:buNone/>
              <a:defRPr sz="1400">
                <a:solidFill>
                  <a:srgbClr val="888888"/>
                </a:solidFill>
              </a:defRPr>
            </a:lvl8pPr>
            <a:lvl9pPr indent="-228600" lvl="8" marL="4114800" algn="l">
              <a:lnSpc>
                <a:spcPct val="100000"/>
              </a:lnSpc>
              <a:spcBef>
                <a:spcPts val="280"/>
              </a:spcBef>
              <a:spcAft>
                <a:spcPts val="0"/>
              </a:spcAft>
              <a:buClr>
                <a:srgbClr val="888888"/>
              </a:buClr>
              <a:buSzPts val="1400"/>
              <a:buNone/>
              <a:defRPr sz="1400">
                <a:solidFill>
                  <a:srgbClr val="888888"/>
                </a:solidFill>
              </a:defRPr>
            </a:lvl9pPr>
          </a:lstStyle>
          <a:p/>
        </p:txBody>
      </p:sp>
      <p:sp>
        <p:nvSpPr>
          <p:cNvPr id="82" name="Google Shape;82;p12"/>
          <p:cNvSpPr txBox="1"/>
          <p:nvPr>
            <p:ph idx="10" type="dt"/>
          </p:nvPr>
        </p:nvSpPr>
        <p:spPr>
          <a:xfrm>
            <a:off x="457200" y="6356350"/>
            <a:ext cx="2133600" cy="365125"/>
          </a:xfrm>
          <a:prstGeom prst="rect">
            <a:avLst/>
          </a:prstGeom>
          <a:noFill/>
          <a:ln>
            <a:noFill/>
          </a:ln>
        </p:spPr>
        <p:txBody>
          <a:bodyPr anchorCtr="0" anchor="ctr" bIns="45700" lIns="91425" spcFirstLastPara="1" rIns="91425" wrap="square" tIns="45700">
            <a:noAutofit/>
          </a:bodyPr>
          <a:lstStyle>
            <a:lvl1pPr lvl="0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1400"/>
              <a:buNone/>
              <a:defRPr sz="1200">
                <a:solidFill>
                  <a:srgbClr val="898989"/>
                </a:solidFill>
                <a:latin typeface="Calibri"/>
                <a:ea typeface="Calibri"/>
                <a:cs typeface="Calibri"/>
                <a:sym typeface="Calibri"/>
              </a:defRPr>
            </a:lvl1pPr>
            <a:lvl2pPr lvl="1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2pPr>
            <a:lvl3pPr lvl="2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3pPr>
            <a:lvl4pPr lvl="3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4pPr>
            <a:lvl5pPr lvl="4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5pPr>
            <a:lvl6pPr lvl="5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6pPr>
            <a:lvl7pPr lvl="6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7pPr>
            <a:lvl8pPr lvl="7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8pPr>
            <a:lvl9pPr lvl="8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9pPr>
          </a:lstStyle>
          <a:p/>
        </p:txBody>
      </p:sp>
      <p:sp>
        <p:nvSpPr>
          <p:cNvPr id="83" name="Google Shape;83;p12"/>
          <p:cNvSpPr txBox="1"/>
          <p:nvPr>
            <p:ph idx="11" type="ftr"/>
          </p:nvPr>
        </p:nvSpPr>
        <p:spPr>
          <a:xfrm>
            <a:off x="3124200" y="6356350"/>
            <a:ext cx="2895600" cy="365125"/>
          </a:xfrm>
          <a:prstGeom prst="rect">
            <a:avLst/>
          </a:prstGeom>
          <a:noFill/>
          <a:ln>
            <a:noFill/>
          </a:ln>
        </p:spPr>
        <p:txBody>
          <a:bodyPr anchorCtr="0" anchor="ctr" bIns="45700" lIns="91425" spcFirstLastPara="1" rIns="91425" wrap="square" tIns="45700">
            <a:noAutofit/>
          </a:bodyPr>
          <a:lstStyle>
            <a:lvl1pPr lvl="0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1pPr>
            <a:lvl2pPr lvl="1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2pPr>
            <a:lvl3pPr lvl="2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3pPr>
            <a:lvl4pPr lvl="3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4pPr>
            <a:lvl5pPr lvl="4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5pPr>
            <a:lvl6pPr lvl="5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6pPr>
            <a:lvl7pPr lvl="6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7pPr>
            <a:lvl8pPr lvl="7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8pPr>
            <a:lvl9pPr lvl="8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9pPr>
          </a:lstStyle>
          <a:p/>
        </p:txBody>
      </p:sp>
      <p:sp>
        <p:nvSpPr>
          <p:cNvPr id="84" name="Google Shape;84;p12"/>
          <p:cNvSpPr txBox="1"/>
          <p:nvPr>
            <p:ph idx="12" type="sldNum"/>
          </p:nvPr>
        </p:nvSpPr>
        <p:spPr>
          <a:xfrm>
            <a:off x="6553200" y="6356350"/>
            <a:ext cx="2133600" cy="365125"/>
          </a:xfrm>
          <a:prstGeom prst="rect">
            <a:avLst/>
          </a:prstGeom>
          <a:noFill/>
          <a:ln>
            <a:noFill/>
          </a:ln>
        </p:spPr>
        <p:txBody>
          <a:bodyPr anchorCtr="0" anchor="ctr" bIns="45700" lIns="91425" spcFirstLastPara="1" rIns="91425" wrap="square" tIns="45700">
            <a:noAutofit/>
          </a:bodyPr>
          <a:lstStyle>
            <a:lvl1pPr indent="0" lvl="0" marL="0" marR="0" algn="r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898989"/>
              </a:buClr>
              <a:buSzPts val="1200"/>
              <a:buFont typeface="Calibri"/>
              <a:buNone/>
              <a:defRPr b="0" i="0" sz="1200" u="none" cap="none" strike="noStrike">
                <a:solidFill>
                  <a:srgbClr val="898989"/>
                </a:solidFill>
                <a:latin typeface="Calibri"/>
                <a:ea typeface="Calibri"/>
                <a:cs typeface="Calibri"/>
                <a:sym typeface="Calibri"/>
              </a:defRPr>
            </a:lvl1pPr>
            <a:lvl2pPr indent="0" lvl="1" marL="0" marR="0" algn="r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898989"/>
              </a:buClr>
              <a:buSzPts val="1200"/>
              <a:buFont typeface="Calibri"/>
              <a:buNone/>
              <a:defRPr b="0" i="0" sz="1200" u="none" cap="none" strike="noStrike">
                <a:solidFill>
                  <a:srgbClr val="898989"/>
                </a:solidFill>
                <a:latin typeface="Calibri"/>
                <a:ea typeface="Calibri"/>
                <a:cs typeface="Calibri"/>
                <a:sym typeface="Calibri"/>
              </a:defRPr>
            </a:lvl2pPr>
            <a:lvl3pPr indent="0" lvl="2" marL="0" marR="0" algn="r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898989"/>
              </a:buClr>
              <a:buSzPts val="1200"/>
              <a:buFont typeface="Calibri"/>
              <a:buNone/>
              <a:defRPr b="0" i="0" sz="1200" u="none" cap="none" strike="noStrike">
                <a:solidFill>
                  <a:srgbClr val="898989"/>
                </a:solidFill>
                <a:latin typeface="Calibri"/>
                <a:ea typeface="Calibri"/>
                <a:cs typeface="Calibri"/>
                <a:sym typeface="Calibri"/>
              </a:defRPr>
            </a:lvl3pPr>
            <a:lvl4pPr indent="0" lvl="3" marL="0" marR="0" algn="r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898989"/>
              </a:buClr>
              <a:buSzPts val="1200"/>
              <a:buFont typeface="Calibri"/>
              <a:buNone/>
              <a:defRPr b="0" i="0" sz="1200" u="none" cap="none" strike="noStrike">
                <a:solidFill>
                  <a:srgbClr val="898989"/>
                </a:solidFill>
                <a:latin typeface="Calibri"/>
                <a:ea typeface="Calibri"/>
                <a:cs typeface="Calibri"/>
                <a:sym typeface="Calibri"/>
              </a:defRPr>
            </a:lvl4pPr>
            <a:lvl5pPr indent="0" lvl="4" marL="0" marR="0" algn="r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898989"/>
              </a:buClr>
              <a:buSzPts val="1200"/>
              <a:buFont typeface="Calibri"/>
              <a:buNone/>
              <a:defRPr b="0" i="0" sz="1200" u="none" cap="none" strike="noStrike">
                <a:solidFill>
                  <a:srgbClr val="898989"/>
                </a:solidFill>
                <a:latin typeface="Calibri"/>
                <a:ea typeface="Calibri"/>
                <a:cs typeface="Calibri"/>
                <a:sym typeface="Calibri"/>
              </a:defRPr>
            </a:lvl5pPr>
            <a:lvl6pPr indent="0" lvl="5" marL="0" marR="0" algn="r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898989"/>
              </a:buClr>
              <a:buSzPts val="1200"/>
              <a:buFont typeface="Calibri"/>
              <a:buNone/>
              <a:defRPr b="0" i="0" sz="1200" u="none" cap="none" strike="noStrike">
                <a:solidFill>
                  <a:srgbClr val="898989"/>
                </a:solidFill>
                <a:latin typeface="Calibri"/>
                <a:ea typeface="Calibri"/>
                <a:cs typeface="Calibri"/>
                <a:sym typeface="Calibri"/>
              </a:defRPr>
            </a:lvl6pPr>
            <a:lvl7pPr indent="0" lvl="6" marL="0" marR="0" algn="r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898989"/>
              </a:buClr>
              <a:buSzPts val="1200"/>
              <a:buFont typeface="Calibri"/>
              <a:buNone/>
              <a:defRPr b="0" i="0" sz="1200" u="none" cap="none" strike="noStrike">
                <a:solidFill>
                  <a:srgbClr val="898989"/>
                </a:solidFill>
                <a:latin typeface="Calibri"/>
                <a:ea typeface="Calibri"/>
                <a:cs typeface="Calibri"/>
                <a:sym typeface="Calibri"/>
              </a:defRPr>
            </a:lvl7pPr>
            <a:lvl8pPr indent="0" lvl="7" marL="0" marR="0" algn="r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898989"/>
              </a:buClr>
              <a:buSzPts val="1200"/>
              <a:buFont typeface="Calibri"/>
              <a:buNone/>
              <a:defRPr b="0" i="0" sz="1200" u="none" cap="none" strike="noStrike">
                <a:solidFill>
                  <a:srgbClr val="898989"/>
                </a:solidFill>
                <a:latin typeface="Calibri"/>
                <a:ea typeface="Calibri"/>
                <a:cs typeface="Calibri"/>
                <a:sym typeface="Calibri"/>
              </a:defRPr>
            </a:lvl8pPr>
            <a:lvl9pPr indent="0" lvl="8" marL="0" marR="0" algn="r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898989"/>
              </a:buClr>
              <a:buSzPts val="1200"/>
              <a:buFont typeface="Calibri"/>
              <a:buNone/>
              <a:defRPr b="0" i="0" sz="1200" u="none" cap="none" strike="noStrike">
                <a:solidFill>
                  <a:srgbClr val="898989"/>
                </a:solidFill>
                <a:latin typeface="Calibri"/>
                <a:ea typeface="Calibri"/>
                <a:cs typeface="Calibri"/>
                <a:sym typeface="Calibri"/>
              </a:defRPr>
            </a:lvl9pPr>
          </a:lstStyle>
          <a:p>
            <a:pPr indent="0" lvl="0" marL="0" rtl="0" algn="r">
              <a:spcBef>
                <a:spcPts val="0"/>
              </a:spcBef>
              <a:spcAft>
                <a:spcPts val="0"/>
              </a:spcAft>
              <a:buNone/>
            </a:pPr>
            <a:fld id="{00000000-1234-1234-1234-123412341234}" type="slidenum">
              <a:rPr lang="en-US"/>
              <a:t>‹#›</a:t>
            </a:fld>
            <a:endParaRPr/>
          </a:p>
        </p:txBody>
      </p:sp>
    </p:spTree>
  </p:cSld>
  <p:clrMapOvr>
    <a:masterClrMapping/>
  </p:clrMapOvr>
</p:sldLayout>
</file>

<file path=ppt/slideMasters/_rels/slideMaster1.xml.rels><?xml version="1.0" encoding="UTF-8" standalone="yes"?><Relationships xmlns="http://schemas.openxmlformats.org/package/2006/relationships"><Relationship Id="rId1" Type="http://schemas.openxmlformats.org/officeDocument/2006/relationships/slideLayout" Target="../slideLayouts/slideLayout1.xml"/><Relationship Id="rId2" Type="http://schemas.openxmlformats.org/officeDocument/2006/relationships/slideLayout" Target="../slideLayouts/slideLayout2.xml"/><Relationship Id="rId3" Type="http://schemas.openxmlformats.org/officeDocument/2006/relationships/slideLayout" Target="../slideLayouts/slideLayout3.xml"/><Relationship Id="rId4" Type="http://schemas.openxmlformats.org/officeDocument/2006/relationships/slideLayout" Target="../slideLayouts/slideLayout4.xml"/><Relationship Id="rId11" Type="http://schemas.openxmlformats.org/officeDocument/2006/relationships/slideLayout" Target="../slideLayouts/slideLayout11.xml"/><Relationship Id="rId10" Type="http://schemas.openxmlformats.org/officeDocument/2006/relationships/slideLayout" Target="../slideLayouts/slideLayout10.xml"/><Relationship Id="rId12" Type="http://schemas.openxmlformats.org/officeDocument/2006/relationships/theme" Target="../theme/theme2.xml"/><Relationship Id="rId9" Type="http://schemas.openxmlformats.org/officeDocument/2006/relationships/slideLayout" Target="../slideLayouts/slideLayout9.xml"/><Relationship Id="rId5" Type="http://schemas.openxmlformats.org/officeDocument/2006/relationships/slideLayout" Target="../slideLayouts/slideLayout5.xml"/><Relationship Id="rId6" Type="http://schemas.openxmlformats.org/officeDocument/2006/relationships/slideLayout" Target="../slideLayouts/slideLayout6.xml"/><Relationship Id="rId7" Type="http://schemas.openxmlformats.org/officeDocument/2006/relationships/slideLayout" Target="../slideLayouts/slideLayout7.xml"/><Relationship Id="rId8" Type="http://schemas.openxmlformats.org/officeDocument/2006/relationships/slideLayout" Target="../slideLayouts/slideLayout8.xml"/></Relationships>
</file>

<file path=ppt/slideMasters/slideMaster1.xml><?xml version="1.0" encoding="utf-8"?>
<p:sldMaster xmlns:a="http://schemas.openxmlformats.org/drawingml/2006/main" xmlns:r="http://schemas.openxmlformats.org/officeDocument/2006/relationships" xmlns:mc="http://schemas.openxmlformats.org/markup-compatibility/2006" xmlns:mv="urn:schemas-microsoft-com:mac:vml" xmlns:p="http://schemas.openxmlformats.org/presentationml/2006/main" xmlns:c="http://schemas.openxmlformats.org/drawingml/2006/chart" xmlns:dgm="http://schemas.openxmlformats.org/drawingml/2006/diagram" xmlns:o="urn:schemas-microsoft-com:office:office" xmlns:v="urn:schemas-microsoft-com:vml" xmlns:pvml="urn:schemas-microsoft-com:office:powerpoint" xmlns:com="http://schemas.openxmlformats.org/drawingml/2006/compatibility" xmlns:p14="http://schemas.microsoft.com/office/powerpoint/2010/main" xmlns:p15="http://schemas.microsoft.com/office/powerpoint/2012/main" xmlns:ahyp="http://schemas.microsoft.com/office/drawing/2018/hyperlinkcolor">
  <p:cSld>
    <p:bg>
      <p:bgPr>
        <a:solidFill>
          <a:schemeClr val="lt1"/>
        </a:solidFill>
      </p:bgPr>
    </p:bg>
    <p:spTree>
      <p:nvGrpSpPr>
        <p:cNvPr id="9" name="Shape 9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10" name="Google Shape;10;p1"/>
          <p:cNvSpPr txBox="1"/>
          <p:nvPr>
            <p:ph type="title"/>
          </p:nvPr>
        </p:nvSpPr>
        <p:spPr>
          <a:xfrm>
            <a:off x="457200" y="274637"/>
            <a:ext cx="8229600" cy="1143000"/>
          </a:xfrm>
          <a:prstGeom prst="rect">
            <a:avLst/>
          </a:prstGeom>
          <a:noFill/>
          <a:ln>
            <a:noFill/>
          </a:ln>
        </p:spPr>
        <p:txBody>
          <a:bodyPr anchorCtr="0" anchor="ctr" bIns="45700" lIns="91425" spcFirstLastPara="1" rIns="91425" wrap="square" tIns="45700">
            <a:noAutofit/>
          </a:bodyPr>
          <a:lstStyle>
            <a:lvl1pPr lvl="0" marR="0" rtl="0" algn="ctr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SzPts val="1400"/>
              <a:buFont typeface="Arial"/>
              <a:buNone/>
              <a:defRPr b="0" i="0" sz="4400" u="none" cap="none" strike="noStrike">
                <a:solidFill>
                  <a:schemeClr val="dk1"/>
                </a:solidFill>
                <a:latin typeface="Calibri"/>
                <a:ea typeface="Calibri"/>
                <a:cs typeface="Calibri"/>
                <a:sym typeface="Calibri"/>
              </a:defRPr>
            </a:lvl1pPr>
            <a:lvl2pPr lvl="1" marR="0" rtl="0" algn="ctr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SzPts val="1400"/>
              <a:buFont typeface="Arial"/>
              <a:buNone/>
              <a:defRPr b="0" i="0" sz="4400" u="none" cap="none" strike="noStrike">
                <a:solidFill>
                  <a:schemeClr val="dk1"/>
                </a:solidFill>
                <a:latin typeface="Calibri"/>
                <a:ea typeface="Calibri"/>
                <a:cs typeface="Calibri"/>
                <a:sym typeface="Calibri"/>
              </a:defRPr>
            </a:lvl2pPr>
            <a:lvl3pPr lvl="2" marR="0" rtl="0" algn="ctr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SzPts val="1400"/>
              <a:buFont typeface="Arial"/>
              <a:buNone/>
              <a:defRPr b="0" i="0" sz="4400" u="none" cap="none" strike="noStrike">
                <a:solidFill>
                  <a:schemeClr val="dk1"/>
                </a:solidFill>
                <a:latin typeface="Calibri"/>
                <a:ea typeface="Calibri"/>
                <a:cs typeface="Calibri"/>
                <a:sym typeface="Calibri"/>
              </a:defRPr>
            </a:lvl3pPr>
            <a:lvl4pPr lvl="3" marR="0" rtl="0" algn="ctr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SzPts val="1400"/>
              <a:buFont typeface="Arial"/>
              <a:buNone/>
              <a:defRPr b="0" i="0" sz="4400" u="none" cap="none" strike="noStrike">
                <a:solidFill>
                  <a:schemeClr val="dk1"/>
                </a:solidFill>
                <a:latin typeface="Calibri"/>
                <a:ea typeface="Calibri"/>
                <a:cs typeface="Calibri"/>
                <a:sym typeface="Calibri"/>
              </a:defRPr>
            </a:lvl4pPr>
            <a:lvl5pPr lvl="4" marR="0" rtl="0" algn="ctr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SzPts val="1400"/>
              <a:buFont typeface="Arial"/>
              <a:buNone/>
              <a:defRPr b="0" i="0" sz="4400" u="none" cap="none" strike="noStrike">
                <a:solidFill>
                  <a:schemeClr val="dk1"/>
                </a:solidFill>
                <a:latin typeface="Calibri"/>
                <a:ea typeface="Calibri"/>
                <a:cs typeface="Calibri"/>
                <a:sym typeface="Calibri"/>
              </a:defRPr>
            </a:lvl5pPr>
            <a:lvl6pPr lvl="5" marR="0" rtl="0" algn="ctr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SzPts val="1400"/>
              <a:buFont typeface="Arial"/>
              <a:buNone/>
              <a:defRPr b="0" i="0" sz="4400" u="none" cap="none" strike="noStrike">
                <a:solidFill>
                  <a:schemeClr val="dk1"/>
                </a:solidFill>
                <a:latin typeface="Calibri"/>
                <a:ea typeface="Calibri"/>
                <a:cs typeface="Calibri"/>
                <a:sym typeface="Calibri"/>
              </a:defRPr>
            </a:lvl6pPr>
            <a:lvl7pPr lvl="6" marR="0" rtl="0" algn="ctr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SzPts val="1400"/>
              <a:buFont typeface="Arial"/>
              <a:buNone/>
              <a:defRPr b="0" i="0" sz="4400" u="none" cap="none" strike="noStrike">
                <a:solidFill>
                  <a:schemeClr val="dk1"/>
                </a:solidFill>
                <a:latin typeface="Calibri"/>
                <a:ea typeface="Calibri"/>
                <a:cs typeface="Calibri"/>
                <a:sym typeface="Calibri"/>
              </a:defRPr>
            </a:lvl7pPr>
            <a:lvl8pPr lvl="7" marR="0" rtl="0" algn="ctr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SzPts val="1400"/>
              <a:buFont typeface="Arial"/>
              <a:buNone/>
              <a:defRPr b="0" i="0" sz="4400" u="none" cap="none" strike="noStrike">
                <a:solidFill>
                  <a:schemeClr val="dk1"/>
                </a:solidFill>
                <a:latin typeface="Calibri"/>
                <a:ea typeface="Calibri"/>
                <a:cs typeface="Calibri"/>
                <a:sym typeface="Calibri"/>
              </a:defRPr>
            </a:lvl8pPr>
            <a:lvl9pPr lvl="8" marR="0" rtl="0" algn="ctr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SzPts val="1400"/>
              <a:buFont typeface="Arial"/>
              <a:buNone/>
              <a:defRPr b="0" i="0" sz="4400" u="none" cap="none" strike="noStrike">
                <a:solidFill>
                  <a:schemeClr val="dk1"/>
                </a:solidFill>
                <a:latin typeface="Calibri"/>
                <a:ea typeface="Calibri"/>
                <a:cs typeface="Calibri"/>
                <a:sym typeface="Calibri"/>
              </a:defRPr>
            </a:lvl9pPr>
          </a:lstStyle>
          <a:p/>
        </p:txBody>
      </p:sp>
      <p:sp>
        <p:nvSpPr>
          <p:cNvPr id="11" name="Google Shape;11;p1"/>
          <p:cNvSpPr txBox="1"/>
          <p:nvPr>
            <p:ph idx="1" type="body"/>
          </p:nvPr>
        </p:nvSpPr>
        <p:spPr>
          <a:xfrm>
            <a:off x="457200" y="1600200"/>
            <a:ext cx="8229600" cy="4525962"/>
          </a:xfrm>
          <a:prstGeom prst="rect">
            <a:avLst/>
          </a:prstGeom>
          <a:noFill/>
          <a:ln>
            <a:noFill/>
          </a:ln>
        </p:spPr>
        <p:txBody>
          <a:bodyPr anchorCtr="0" anchor="t" bIns="45700" lIns="91425" spcFirstLastPara="1" rIns="91425" wrap="square" tIns="45700">
            <a:noAutofit/>
          </a:bodyPr>
          <a:lstStyle>
            <a:lvl1pPr indent="-431800" lvl="0" marL="457200" marR="0" rtl="0" algn="l">
              <a:lnSpc>
                <a:spcPct val="100000"/>
              </a:lnSpc>
              <a:spcBef>
                <a:spcPts val="640"/>
              </a:spcBef>
              <a:spcAft>
                <a:spcPts val="0"/>
              </a:spcAft>
              <a:buClr>
                <a:schemeClr val="dk1"/>
              </a:buClr>
              <a:buSzPts val="3200"/>
              <a:buFont typeface="Arial"/>
              <a:buChar char="•"/>
              <a:defRPr b="0" i="0" sz="3200" u="none" cap="none" strike="noStrike">
                <a:solidFill>
                  <a:schemeClr val="dk1"/>
                </a:solidFill>
                <a:latin typeface="Calibri"/>
                <a:ea typeface="Calibri"/>
                <a:cs typeface="Calibri"/>
                <a:sym typeface="Calibri"/>
              </a:defRPr>
            </a:lvl1pPr>
            <a:lvl2pPr indent="-406400" lvl="1" marL="914400" marR="0" rtl="0" algn="l">
              <a:lnSpc>
                <a:spcPct val="100000"/>
              </a:lnSpc>
              <a:spcBef>
                <a:spcPts val="560"/>
              </a:spcBef>
              <a:spcAft>
                <a:spcPts val="0"/>
              </a:spcAft>
              <a:buClr>
                <a:schemeClr val="dk1"/>
              </a:buClr>
              <a:buSzPts val="2800"/>
              <a:buFont typeface="Arial"/>
              <a:buChar char="–"/>
              <a:defRPr b="0" i="0" sz="2800" u="none" cap="none" strike="noStrike">
                <a:solidFill>
                  <a:schemeClr val="dk1"/>
                </a:solidFill>
                <a:latin typeface="Calibri"/>
                <a:ea typeface="Calibri"/>
                <a:cs typeface="Calibri"/>
                <a:sym typeface="Calibri"/>
              </a:defRPr>
            </a:lvl2pPr>
            <a:lvl3pPr indent="-381000" lvl="2" marL="1371600" marR="0" rtl="0" algn="l">
              <a:lnSpc>
                <a:spcPct val="100000"/>
              </a:lnSpc>
              <a:spcBef>
                <a:spcPts val="480"/>
              </a:spcBef>
              <a:spcAft>
                <a:spcPts val="0"/>
              </a:spcAft>
              <a:buClr>
                <a:schemeClr val="dk1"/>
              </a:buClr>
              <a:buSzPts val="2400"/>
              <a:buFont typeface="Arial"/>
              <a:buChar char="•"/>
              <a:defRPr b="0" i="0" sz="2400" u="none" cap="none" strike="noStrike">
                <a:solidFill>
                  <a:schemeClr val="dk1"/>
                </a:solidFill>
                <a:latin typeface="Calibri"/>
                <a:ea typeface="Calibri"/>
                <a:cs typeface="Calibri"/>
                <a:sym typeface="Calibri"/>
              </a:defRPr>
            </a:lvl3pPr>
            <a:lvl4pPr indent="-355600" lvl="3" marL="1828800" marR="0" rtl="0" algn="l">
              <a:lnSpc>
                <a:spcPct val="100000"/>
              </a:lnSpc>
              <a:spcBef>
                <a:spcPts val="400"/>
              </a:spcBef>
              <a:spcAft>
                <a:spcPts val="0"/>
              </a:spcAft>
              <a:buClr>
                <a:schemeClr val="dk1"/>
              </a:buClr>
              <a:buSzPts val="2000"/>
              <a:buFont typeface="Arial"/>
              <a:buChar char="–"/>
              <a:defRPr b="0" i="0" sz="2000" u="none" cap="none" strike="noStrike">
                <a:solidFill>
                  <a:schemeClr val="dk1"/>
                </a:solidFill>
                <a:latin typeface="Calibri"/>
                <a:ea typeface="Calibri"/>
                <a:cs typeface="Calibri"/>
                <a:sym typeface="Calibri"/>
              </a:defRPr>
            </a:lvl4pPr>
            <a:lvl5pPr indent="-355600" lvl="4" marL="2286000" marR="0" rtl="0" algn="l">
              <a:lnSpc>
                <a:spcPct val="100000"/>
              </a:lnSpc>
              <a:spcBef>
                <a:spcPts val="400"/>
              </a:spcBef>
              <a:spcAft>
                <a:spcPts val="0"/>
              </a:spcAft>
              <a:buClr>
                <a:schemeClr val="dk1"/>
              </a:buClr>
              <a:buSzPts val="2000"/>
              <a:buFont typeface="Arial"/>
              <a:buChar char="»"/>
              <a:defRPr b="0" i="0" sz="2000" u="none" cap="none" strike="noStrike">
                <a:solidFill>
                  <a:schemeClr val="dk1"/>
                </a:solidFill>
                <a:latin typeface="Calibri"/>
                <a:ea typeface="Calibri"/>
                <a:cs typeface="Calibri"/>
                <a:sym typeface="Calibri"/>
              </a:defRPr>
            </a:lvl5pPr>
            <a:lvl6pPr indent="-355600" lvl="5" marL="2743200" marR="0" rtl="0" algn="l">
              <a:lnSpc>
                <a:spcPct val="100000"/>
              </a:lnSpc>
              <a:spcBef>
                <a:spcPts val="400"/>
              </a:spcBef>
              <a:spcAft>
                <a:spcPts val="0"/>
              </a:spcAft>
              <a:buClr>
                <a:schemeClr val="dk1"/>
              </a:buClr>
              <a:buSzPts val="2000"/>
              <a:buFont typeface="Arial"/>
              <a:buChar char="•"/>
              <a:defRPr b="0" i="0" sz="2000" u="none" cap="none" strike="noStrike">
                <a:solidFill>
                  <a:schemeClr val="dk1"/>
                </a:solidFill>
                <a:latin typeface="Calibri"/>
                <a:ea typeface="Calibri"/>
                <a:cs typeface="Calibri"/>
                <a:sym typeface="Calibri"/>
              </a:defRPr>
            </a:lvl6pPr>
            <a:lvl7pPr indent="-355600" lvl="6" marL="3200400" marR="0" rtl="0" algn="l">
              <a:lnSpc>
                <a:spcPct val="100000"/>
              </a:lnSpc>
              <a:spcBef>
                <a:spcPts val="400"/>
              </a:spcBef>
              <a:spcAft>
                <a:spcPts val="0"/>
              </a:spcAft>
              <a:buClr>
                <a:schemeClr val="dk1"/>
              </a:buClr>
              <a:buSzPts val="2000"/>
              <a:buFont typeface="Arial"/>
              <a:buChar char="•"/>
              <a:defRPr b="0" i="0" sz="2000" u="none" cap="none" strike="noStrike">
                <a:solidFill>
                  <a:schemeClr val="dk1"/>
                </a:solidFill>
                <a:latin typeface="Calibri"/>
                <a:ea typeface="Calibri"/>
                <a:cs typeface="Calibri"/>
                <a:sym typeface="Calibri"/>
              </a:defRPr>
            </a:lvl7pPr>
            <a:lvl8pPr indent="-355600" lvl="7" marL="3657600" marR="0" rtl="0" algn="l">
              <a:lnSpc>
                <a:spcPct val="100000"/>
              </a:lnSpc>
              <a:spcBef>
                <a:spcPts val="400"/>
              </a:spcBef>
              <a:spcAft>
                <a:spcPts val="0"/>
              </a:spcAft>
              <a:buClr>
                <a:schemeClr val="dk1"/>
              </a:buClr>
              <a:buSzPts val="2000"/>
              <a:buFont typeface="Arial"/>
              <a:buChar char="•"/>
              <a:defRPr b="0" i="0" sz="2000" u="none" cap="none" strike="noStrike">
                <a:solidFill>
                  <a:schemeClr val="dk1"/>
                </a:solidFill>
                <a:latin typeface="Calibri"/>
                <a:ea typeface="Calibri"/>
                <a:cs typeface="Calibri"/>
                <a:sym typeface="Calibri"/>
              </a:defRPr>
            </a:lvl8pPr>
            <a:lvl9pPr indent="-355600" lvl="8" marL="4114800" marR="0" rtl="0" algn="l">
              <a:lnSpc>
                <a:spcPct val="100000"/>
              </a:lnSpc>
              <a:spcBef>
                <a:spcPts val="400"/>
              </a:spcBef>
              <a:spcAft>
                <a:spcPts val="0"/>
              </a:spcAft>
              <a:buClr>
                <a:schemeClr val="dk1"/>
              </a:buClr>
              <a:buSzPts val="2000"/>
              <a:buFont typeface="Arial"/>
              <a:buChar char="•"/>
              <a:defRPr b="0" i="0" sz="2000" u="none" cap="none" strike="noStrike">
                <a:solidFill>
                  <a:schemeClr val="dk1"/>
                </a:solidFill>
                <a:latin typeface="Calibri"/>
                <a:ea typeface="Calibri"/>
                <a:cs typeface="Calibri"/>
                <a:sym typeface="Calibri"/>
              </a:defRPr>
            </a:lvl9pPr>
          </a:lstStyle>
          <a:p/>
        </p:txBody>
      </p:sp>
      <p:sp>
        <p:nvSpPr>
          <p:cNvPr id="12" name="Google Shape;12;p1"/>
          <p:cNvSpPr txBox="1"/>
          <p:nvPr>
            <p:ph idx="10" type="dt"/>
          </p:nvPr>
        </p:nvSpPr>
        <p:spPr>
          <a:xfrm>
            <a:off x="457200" y="6356350"/>
            <a:ext cx="2133600" cy="365125"/>
          </a:xfrm>
          <a:prstGeom prst="rect">
            <a:avLst/>
          </a:prstGeom>
          <a:noFill/>
          <a:ln>
            <a:noFill/>
          </a:ln>
        </p:spPr>
        <p:txBody>
          <a:bodyPr anchorCtr="0" anchor="ctr" bIns="45700" lIns="91425" spcFirstLastPara="1" rIns="91425" wrap="square" tIns="45700">
            <a:noAutofit/>
          </a:bodyPr>
          <a:lstStyle>
            <a:lvl1pPr lvl="0" marR="0" rtl="0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SzPts val="1400"/>
              <a:buFont typeface="Arial"/>
              <a:buNone/>
              <a:defRPr b="0" i="0" sz="1200" u="none" cap="none" strike="noStrike">
                <a:solidFill>
                  <a:srgbClr val="898989"/>
                </a:solidFill>
                <a:latin typeface="Calibri"/>
                <a:ea typeface="Calibri"/>
                <a:cs typeface="Calibri"/>
                <a:sym typeface="Calibri"/>
              </a:defRPr>
            </a:lvl1pPr>
            <a:lvl2pPr lvl="1" marR="0" rtl="0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SzPts val="1400"/>
              <a:buFont typeface="Arial"/>
              <a:buNone/>
              <a:defRPr b="0" i="0" sz="1800" u="none" cap="none" strike="noStrike">
                <a:solidFill>
                  <a:schemeClr val="dk1"/>
                </a:solidFill>
                <a:latin typeface="Arial"/>
                <a:ea typeface="Arial"/>
                <a:cs typeface="Arial"/>
                <a:sym typeface="Arial"/>
              </a:defRPr>
            </a:lvl2pPr>
            <a:lvl3pPr lvl="2" marR="0" rtl="0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SzPts val="1400"/>
              <a:buFont typeface="Arial"/>
              <a:buNone/>
              <a:defRPr b="0" i="0" sz="1800" u="none" cap="none" strike="noStrike">
                <a:solidFill>
                  <a:schemeClr val="dk1"/>
                </a:solidFill>
                <a:latin typeface="Arial"/>
                <a:ea typeface="Arial"/>
                <a:cs typeface="Arial"/>
                <a:sym typeface="Arial"/>
              </a:defRPr>
            </a:lvl3pPr>
            <a:lvl4pPr lvl="3" marR="0" rtl="0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SzPts val="1400"/>
              <a:buFont typeface="Arial"/>
              <a:buNone/>
              <a:defRPr b="0" i="0" sz="1800" u="none" cap="none" strike="noStrike">
                <a:solidFill>
                  <a:schemeClr val="dk1"/>
                </a:solidFill>
                <a:latin typeface="Arial"/>
                <a:ea typeface="Arial"/>
                <a:cs typeface="Arial"/>
                <a:sym typeface="Arial"/>
              </a:defRPr>
            </a:lvl4pPr>
            <a:lvl5pPr lvl="4" marR="0" rtl="0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SzPts val="1400"/>
              <a:buFont typeface="Arial"/>
              <a:buNone/>
              <a:defRPr b="0" i="0" sz="1800" u="none" cap="none" strike="noStrike">
                <a:solidFill>
                  <a:schemeClr val="dk1"/>
                </a:solidFill>
                <a:latin typeface="Arial"/>
                <a:ea typeface="Arial"/>
                <a:cs typeface="Arial"/>
                <a:sym typeface="Arial"/>
              </a:defRPr>
            </a:lvl5pPr>
            <a:lvl6pPr lvl="5" marR="0" rtl="0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SzPts val="1400"/>
              <a:buFont typeface="Arial"/>
              <a:buNone/>
              <a:defRPr b="0" i="0" sz="1800" u="none" cap="none" strike="noStrike">
                <a:solidFill>
                  <a:schemeClr val="dk1"/>
                </a:solidFill>
                <a:latin typeface="Arial"/>
                <a:ea typeface="Arial"/>
                <a:cs typeface="Arial"/>
                <a:sym typeface="Arial"/>
              </a:defRPr>
            </a:lvl6pPr>
            <a:lvl7pPr lvl="6" marR="0" rtl="0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SzPts val="1400"/>
              <a:buFont typeface="Arial"/>
              <a:buNone/>
              <a:defRPr b="0" i="0" sz="1800" u="none" cap="none" strike="noStrike">
                <a:solidFill>
                  <a:schemeClr val="dk1"/>
                </a:solidFill>
                <a:latin typeface="Arial"/>
                <a:ea typeface="Arial"/>
                <a:cs typeface="Arial"/>
                <a:sym typeface="Arial"/>
              </a:defRPr>
            </a:lvl7pPr>
            <a:lvl8pPr lvl="7" marR="0" rtl="0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SzPts val="1400"/>
              <a:buFont typeface="Arial"/>
              <a:buNone/>
              <a:defRPr b="0" i="0" sz="1800" u="none" cap="none" strike="noStrike">
                <a:solidFill>
                  <a:schemeClr val="dk1"/>
                </a:solidFill>
                <a:latin typeface="Arial"/>
                <a:ea typeface="Arial"/>
                <a:cs typeface="Arial"/>
                <a:sym typeface="Arial"/>
              </a:defRPr>
            </a:lvl8pPr>
            <a:lvl9pPr lvl="8" marR="0" rtl="0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SzPts val="1400"/>
              <a:buFont typeface="Arial"/>
              <a:buNone/>
              <a:defRPr b="0" i="0" sz="1800" u="none" cap="none" strike="noStrike">
                <a:solidFill>
                  <a:schemeClr val="dk1"/>
                </a:solidFill>
                <a:latin typeface="Arial"/>
                <a:ea typeface="Arial"/>
                <a:cs typeface="Arial"/>
                <a:sym typeface="Arial"/>
              </a:defRPr>
            </a:lvl9pPr>
          </a:lstStyle>
          <a:p/>
        </p:txBody>
      </p:sp>
      <p:sp>
        <p:nvSpPr>
          <p:cNvPr id="13" name="Google Shape;13;p1"/>
          <p:cNvSpPr txBox="1"/>
          <p:nvPr>
            <p:ph idx="11" type="ftr"/>
          </p:nvPr>
        </p:nvSpPr>
        <p:spPr>
          <a:xfrm>
            <a:off x="3124200" y="6356350"/>
            <a:ext cx="2895600" cy="365125"/>
          </a:xfrm>
          <a:prstGeom prst="rect">
            <a:avLst/>
          </a:prstGeom>
          <a:noFill/>
          <a:ln>
            <a:noFill/>
          </a:ln>
        </p:spPr>
        <p:txBody>
          <a:bodyPr anchorCtr="0" anchor="ctr" bIns="45700" lIns="91425" spcFirstLastPara="1" rIns="91425" wrap="square" tIns="45700">
            <a:noAutofit/>
          </a:bodyPr>
          <a:lstStyle>
            <a:lvl1pPr lvl="0" marR="0" rtl="0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SzPts val="1400"/>
              <a:buFont typeface="Arial"/>
              <a:buNone/>
              <a:defRPr b="0" i="0" sz="1800" u="none" cap="none" strike="noStrike">
                <a:solidFill>
                  <a:schemeClr val="dk1"/>
                </a:solidFill>
                <a:latin typeface="Arial"/>
                <a:ea typeface="Arial"/>
                <a:cs typeface="Arial"/>
                <a:sym typeface="Arial"/>
              </a:defRPr>
            </a:lvl1pPr>
            <a:lvl2pPr lvl="1" marR="0" rtl="0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SzPts val="1400"/>
              <a:buFont typeface="Arial"/>
              <a:buNone/>
              <a:defRPr b="0" i="0" sz="1800" u="none" cap="none" strike="noStrike">
                <a:solidFill>
                  <a:schemeClr val="dk1"/>
                </a:solidFill>
                <a:latin typeface="Arial"/>
                <a:ea typeface="Arial"/>
                <a:cs typeface="Arial"/>
                <a:sym typeface="Arial"/>
              </a:defRPr>
            </a:lvl2pPr>
            <a:lvl3pPr lvl="2" marR="0" rtl="0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SzPts val="1400"/>
              <a:buFont typeface="Arial"/>
              <a:buNone/>
              <a:defRPr b="0" i="0" sz="1800" u="none" cap="none" strike="noStrike">
                <a:solidFill>
                  <a:schemeClr val="dk1"/>
                </a:solidFill>
                <a:latin typeface="Arial"/>
                <a:ea typeface="Arial"/>
                <a:cs typeface="Arial"/>
                <a:sym typeface="Arial"/>
              </a:defRPr>
            </a:lvl3pPr>
            <a:lvl4pPr lvl="3" marR="0" rtl="0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SzPts val="1400"/>
              <a:buFont typeface="Arial"/>
              <a:buNone/>
              <a:defRPr b="0" i="0" sz="1800" u="none" cap="none" strike="noStrike">
                <a:solidFill>
                  <a:schemeClr val="dk1"/>
                </a:solidFill>
                <a:latin typeface="Arial"/>
                <a:ea typeface="Arial"/>
                <a:cs typeface="Arial"/>
                <a:sym typeface="Arial"/>
              </a:defRPr>
            </a:lvl4pPr>
            <a:lvl5pPr lvl="4" marR="0" rtl="0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SzPts val="1400"/>
              <a:buFont typeface="Arial"/>
              <a:buNone/>
              <a:defRPr b="0" i="0" sz="1800" u="none" cap="none" strike="noStrike">
                <a:solidFill>
                  <a:schemeClr val="dk1"/>
                </a:solidFill>
                <a:latin typeface="Arial"/>
                <a:ea typeface="Arial"/>
                <a:cs typeface="Arial"/>
                <a:sym typeface="Arial"/>
              </a:defRPr>
            </a:lvl5pPr>
            <a:lvl6pPr lvl="5" marR="0" rtl="0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SzPts val="1400"/>
              <a:buFont typeface="Arial"/>
              <a:buNone/>
              <a:defRPr b="0" i="0" sz="1800" u="none" cap="none" strike="noStrike">
                <a:solidFill>
                  <a:schemeClr val="dk1"/>
                </a:solidFill>
                <a:latin typeface="Arial"/>
                <a:ea typeface="Arial"/>
                <a:cs typeface="Arial"/>
                <a:sym typeface="Arial"/>
              </a:defRPr>
            </a:lvl6pPr>
            <a:lvl7pPr lvl="6" marR="0" rtl="0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SzPts val="1400"/>
              <a:buFont typeface="Arial"/>
              <a:buNone/>
              <a:defRPr b="0" i="0" sz="1800" u="none" cap="none" strike="noStrike">
                <a:solidFill>
                  <a:schemeClr val="dk1"/>
                </a:solidFill>
                <a:latin typeface="Arial"/>
                <a:ea typeface="Arial"/>
                <a:cs typeface="Arial"/>
                <a:sym typeface="Arial"/>
              </a:defRPr>
            </a:lvl7pPr>
            <a:lvl8pPr lvl="7" marR="0" rtl="0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SzPts val="1400"/>
              <a:buFont typeface="Arial"/>
              <a:buNone/>
              <a:defRPr b="0" i="0" sz="1800" u="none" cap="none" strike="noStrike">
                <a:solidFill>
                  <a:schemeClr val="dk1"/>
                </a:solidFill>
                <a:latin typeface="Arial"/>
                <a:ea typeface="Arial"/>
                <a:cs typeface="Arial"/>
                <a:sym typeface="Arial"/>
              </a:defRPr>
            </a:lvl8pPr>
            <a:lvl9pPr lvl="8" marR="0" rtl="0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SzPts val="1400"/>
              <a:buFont typeface="Arial"/>
              <a:buNone/>
              <a:defRPr b="0" i="0" sz="1800" u="none" cap="none" strike="noStrike">
                <a:solidFill>
                  <a:schemeClr val="dk1"/>
                </a:solidFill>
                <a:latin typeface="Arial"/>
                <a:ea typeface="Arial"/>
                <a:cs typeface="Arial"/>
                <a:sym typeface="Arial"/>
              </a:defRPr>
            </a:lvl9pPr>
          </a:lstStyle>
          <a:p/>
        </p:txBody>
      </p:sp>
      <p:sp>
        <p:nvSpPr>
          <p:cNvPr id="14" name="Google Shape;14;p1"/>
          <p:cNvSpPr txBox="1"/>
          <p:nvPr>
            <p:ph idx="12" type="sldNum"/>
          </p:nvPr>
        </p:nvSpPr>
        <p:spPr>
          <a:xfrm>
            <a:off x="6553200" y="6356350"/>
            <a:ext cx="2133600" cy="365125"/>
          </a:xfrm>
          <a:prstGeom prst="rect">
            <a:avLst/>
          </a:prstGeom>
          <a:noFill/>
          <a:ln>
            <a:noFill/>
          </a:ln>
        </p:spPr>
        <p:txBody>
          <a:bodyPr anchorCtr="0" anchor="ctr" bIns="45700" lIns="91425" spcFirstLastPara="1" rIns="91425" wrap="square" tIns="45700">
            <a:noAutofit/>
          </a:bodyPr>
          <a:lstStyle>
            <a:lvl1pPr indent="0" lvl="0" marL="0" marR="0" rtl="0" algn="r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898989"/>
              </a:buClr>
              <a:buSzPts val="1200"/>
              <a:buFont typeface="Calibri"/>
              <a:buNone/>
              <a:defRPr b="0" i="0" sz="1200" u="none" cap="none" strike="noStrike">
                <a:solidFill>
                  <a:srgbClr val="898989"/>
                </a:solidFill>
                <a:latin typeface="Calibri"/>
                <a:ea typeface="Calibri"/>
                <a:cs typeface="Calibri"/>
                <a:sym typeface="Calibri"/>
              </a:defRPr>
            </a:lvl1pPr>
            <a:lvl2pPr indent="0" lvl="1" marL="0" marR="0" rtl="0" algn="r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898989"/>
              </a:buClr>
              <a:buSzPts val="1200"/>
              <a:buFont typeface="Calibri"/>
              <a:buNone/>
              <a:defRPr b="0" i="0" sz="1200" u="none" cap="none" strike="noStrike">
                <a:solidFill>
                  <a:srgbClr val="898989"/>
                </a:solidFill>
                <a:latin typeface="Calibri"/>
                <a:ea typeface="Calibri"/>
                <a:cs typeface="Calibri"/>
                <a:sym typeface="Calibri"/>
              </a:defRPr>
            </a:lvl2pPr>
            <a:lvl3pPr indent="0" lvl="2" marL="0" marR="0" rtl="0" algn="r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898989"/>
              </a:buClr>
              <a:buSzPts val="1200"/>
              <a:buFont typeface="Calibri"/>
              <a:buNone/>
              <a:defRPr b="0" i="0" sz="1200" u="none" cap="none" strike="noStrike">
                <a:solidFill>
                  <a:srgbClr val="898989"/>
                </a:solidFill>
                <a:latin typeface="Calibri"/>
                <a:ea typeface="Calibri"/>
                <a:cs typeface="Calibri"/>
                <a:sym typeface="Calibri"/>
              </a:defRPr>
            </a:lvl3pPr>
            <a:lvl4pPr indent="0" lvl="3" marL="0" marR="0" rtl="0" algn="r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898989"/>
              </a:buClr>
              <a:buSzPts val="1200"/>
              <a:buFont typeface="Calibri"/>
              <a:buNone/>
              <a:defRPr b="0" i="0" sz="1200" u="none" cap="none" strike="noStrike">
                <a:solidFill>
                  <a:srgbClr val="898989"/>
                </a:solidFill>
                <a:latin typeface="Calibri"/>
                <a:ea typeface="Calibri"/>
                <a:cs typeface="Calibri"/>
                <a:sym typeface="Calibri"/>
              </a:defRPr>
            </a:lvl4pPr>
            <a:lvl5pPr indent="0" lvl="4" marL="0" marR="0" rtl="0" algn="r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898989"/>
              </a:buClr>
              <a:buSzPts val="1200"/>
              <a:buFont typeface="Calibri"/>
              <a:buNone/>
              <a:defRPr b="0" i="0" sz="1200" u="none" cap="none" strike="noStrike">
                <a:solidFill>
                  <a:srgbClr val="898989"/>
                </a:solidFill>
                <a:latin typeface="Calibri"/>
                <a:ea typeface="Calibri"/>
                <a:cs typeface="Calibri"/>
                <a:sym typeface="Calibri"/>
              </a:defRPr>
            </a:lvl5pPr>
            <a:lvl6pPr indent="0" lvl="5" marL="0" marR="0" rtl="0" algn="r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898989"/>
              </a:buClr>
              <a:buSzPts val="1200"/>
              <a:buFont typeface="Calibri"/>
              <a:buNone/>
              <a:defRPr b="0" i="0" sz="1200" u="none" cap="none" strike="noStrike">
                <a:solidFill>
                  <a:srgbClr val="898989"/>
                </a:solidFill>
                <a:latin typeface="Calibri"/>
                <a:ea typeface="Calibri"/>
                <a:cs typeface="Calibri"/>
                <a:sym typeface="Calibri"/>
              </a:defRPr>
            </a:lvl6pPr>
            <a:lvl7pPr indent="0" lvl="6" marL="0" marR="0" rtl="0" algn="r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898989"/>
              </a:buClr>
              <a:buSzPts val="1200"/>
              <a:buFont typeface="Calibri"/>
              <a:buNone/>
              <a:defRPr b="0" i="0" sz="1200" u="none" cap="none" strike="noStrike">
                <a:solidFill>
                  <a:srgbClr val="898989"/>
                </a:solidFill>
                <a:latin typeface="Calibri"/>
                <a:ea typeface="Calibri"/>
                <a:cs typeface="Calibri"/>
                <a:sym typeface="Calibri"/>
              </a:defRPr>
            </a:lvl7pPr>
            <a:lvl8pPr indent="0" lvl="7" marL="0" marR="0" rtl="0" algn="r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898989"/>
              </a:buClr>
              <a:buSzPts val="1200"/>
              <a:buFont typeface="Calibri"/>
              <a:buNone/>
              <a:defRPr b="0" i="0" sz="1200" u="none" cap="none" strike="noStrike">
                <a:solidFill>
                  <a:srgbClr val="898989"/>
                </a:solidFill>
                <a:latin typeface="Calibri"/>
                <a:ea typeface="Calibri"/>
                <a:cs typeface="Calibri"/>
                <a:sym typeface="Calibri"/>
              </a:defRPr>
            </a:lvl8pPr>
            <a:lvl9pPr indent="0" lvl="8" marL="0" marR="0" rtl="0" algn="r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898989"/>
              </a:buClr>
              <a:buSzPts val="1200"/>
              <a:buFont typeface="Calibri"/>
              <a:buNone/>
              <a:defRPr b="0" i="0" sz="1200" u="none" cap="none" strike="noStrike">
                <a:solidFill>
                  <a:srgbClr val="898989"/>
                </a:solidFill>
                <a:latin typeface="Calibri"/>
                <a:ea typeface="Calibri"/>
                <a:cs typeface="Calibri"/>
                <a:sym typeface="Calibri"/>
              </a:defRPr>
            </a:lvl9pPr>
          </a:lstStyle>
          <a:p>
            <a:pPr indent="0" lvl="0" marL="0" rtl="0" algn="r">
              <a:spcBef>
                <a:spcPts val="0"/>
              </a:spcBef>
              <a:spcAft>
                <a:spcPts val="0"/>
              </a:spcAft>
              <a:buNone/>
            </a:pPr>
            <a:fld id="{00000000-1234-1234-1234-123412341234}" type="slidenum">
              <a:rPr lang="en-US"/>
              <a:t>‹#›</a:t>
            </a:fld>
            <a:endParaRPr sz="1400">
              <a:solidFill>
                <a:srgbClr val="000000"/>
              </a:solidFill>
              <a:latin typeface="Arial"/>
              <a:ea typeface="Arial"/>
              <a:cs typeface="Arial"/>
              <a:sym typeface="Arial"/>
            </a:endParaRPr>
          </a:p>
        </p:txBody>
      </p:sp>
      <p:sp>
        <p:nvSpPr>
          <p:cNvPr id="15" name="Google Shape;15;p1"/>
          <p:cNvSpPr/>
          <p:nvPr/>
        </p:nvSpPr>
        <p:spPr>
          <a:xfrm>
            <a:off x="0" y="0"/>
            <a:ext cx="2517775" cy="828675"/>
          </a:xfrm>
          <a:prstGeom prst="rect">
            <a:avLst/>
          </a:prstGeom>
          <a:noFill/>
          <a:ln>
            <a:noFill/>
          </a:ln>
        </p:spPr>
        <p:txBody>
          <a:bodyPr anchorCtr="0" anchor="t" bIns="45700" lIns="91425" spcFirstLastPara="1" rIns="91425" wrap="square" tIns="45700">
            <a:noAutofit/>
          </a:bodyPr>
          <a:lstStyle/>
          <a:p>
            <a:pPr indent="0" lvl="0" marL="0" marR="0" rtl="0" algn="ctr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FF0000"/>
              </a:buClr>
              <a:buSzPts val="2400"/>
              <a:buFont typeface="Calibri"/>
              <a:buNone/>
            </a:pPr>
            <a:r>
              <a:rPr b="1" i="0" lang="en-US" sz="2400" u="none" cap="none" strike="noStrike">
                <a:solidFill>
                  <a:srgbClr val="FF0000"/>
                </a:solidFill>
                <a:latin typeface="Calibri"/>
                <a:ea typeface="Calibri"/>
                <a:cs typeface="Calibri"/>
                <a:sym typeface="Calibri"/>
              </a:rPr>
              <a:t>Grade 5 - Claim 1</a:t>
            </a:r>
            <a:endParaRPr b="0" i="0" sz="1400" u="none" cap="none" strike="noStrike">
              <a:solidFill>
                <a:srgbClr val="000000"/>
              </a:solidFill>
              <a:latin typeface="Arial"/>
              <a:ea typeface="Arial"/>
              <a:cs typeface="Arial"/>
              <a:sym typeface="Arial"/>
            </a:endParaRPr>
          </a:p>
          <a:p>
            <a:pPr indent="0" lvl="0" marL="0" marR="0" rtl="0" algn="ctr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FF0000"/>
              </a:buClr>
              <a:buSzPts val="2400"/>
              <a:buFont typeface="Calibri"/>
              <a:buNone/>
            </a:pPr>
            <a:r>
              <a:rPr b="1" i="0" lang="en-US" sz="2400" u="none" cap="none" strike="noStrike">
                <a:solidFill>
                  <a:srgbClr val="FF0000"/>
                </a:solidFill>
                <a:latin typeface="Calibri"/>
                <a:ea typeface="Calibri"/>
                <a:cs typeface="Calibri"/>
                <a:sym typeface="Calibri"/>
              </a:rPr>
              <a:t>Target I</a:t>
            </a:r>
            <a:endParaRPr b="0" i="0" sz="1400" u="none" cap="none" strike="noStrike">
              <a:solidFill>
                <a:srgbClr val="000000"/>
              </a:solidFill>
              <a:latin typeface="Arial"/>
              <a:ea typeface="Arial"/>
              <a:cs typeface="Arial"/>
              <a:sym typeface="Arial"/>
            </a:endParaRPr>
          </a:p>
        </p:txBody>
      </p:sp>
    </p:spTree>
  </p:cSld>
  <p:clrMap accent1="accent1" accent2="accent2" accent3="accent3" accent4="accent4" accent5="accent5" accent6="accent6" bg1="lt1" bg2="dk2" tx1="dk1" tx2="lt2" folHlink="folHlink" hlink="hlink"/>
  <p:sldLayoutIdLst>
    <p:sldLayoutId id="2147483648" r:id="rId1"/>
    <p:sldLayoutId id="2147483649" r:id="rId2"/>
    <p:sldLayoutId id="2147483650" r:id="rId3"/>
    <p:sldLayoutId id="2147483651" r:id="rId4"/>
    <p:sldLayoutId id="2147483652" r:id="rId5"/>
    <p:sldLayoutId id="2147483653" r:id="rId6"/>
    <p:sldLayoutId id="2147483654" r:id="rId7"/>
    <p:sldLayoutId id="2147483655" r:id="rId8"/>
    <p:sldLayoutId id="2147483656" r:id="rId9"/>
    <p:sldLayoutId id="2147483657" r:id="rId10"/>
    <p:sldLayoutId id="2147483658" r:id="rId11"/>
  </p:sldLayoutIdLst>
  <p:hf dt="0" ftr="0" hdr="0" sldNum="0"/>
  <p:txStyles>
    <p:titleStyle>
      <a:defPPr lvl="0" marR="0" rtl="0" algn="l">
        <a:lnSpc>
          <a:spcPct val="100000"/>
        </a:lnSpc>
        <a:spcBef>
          <a:spcPts val="0"/>
        </a:spcBef>
        <a:spcAft>
          <a:spcPts val="0"/>
        </a:spcAft>
      </a:defPPr>
      <a:lvl1pPr lvl="0" marR="0" rtl="0" algn="l">
        <a:lnSpc>
          <a:spcPct val="100000"/>
        </a:lnSpc>
        <a:spcBef>
          <a:spcPts val="0"/>
        </a:spcBef>
        <a:spcAft>
          <a:spcPts val="0"/>
        </a:spcAft>
        <a:buClr>
          <a:srgbClr val="000000"/>
        </a:buClr>
        <a:buFont typeface="Arial"/>
        <a:defRPr b="0" i="0" sz="1400" u="none" cap="none" strike="noStrike">
          <a:solidFill>
            <a:srgbClr val="000000"/>
          </a:solidFill>
          <a:latin typeface="Arial"/>
          <a:ea typeface="Arial"/>
          <a:cs typeface="Arial"/>
          <a:sym typeface="Arial"/>
        </a:defRPr>
      </a:lvl1pPr>
      <a:lvl2pPr lvl="1" marR="0" rtl="0" algn="l">
        <a:lnSpc>
          <a:spcPct val="100000"/>
        </a:lnSpc>
        <a:spcBef>
          <a:spcPts val="0"/>
        </a:spcBef>
        <a:spcAft>
          <a:spcPts val="0"/>
        </a:spcAft>
        <a:buClr>
          <a:srgbClr val="000000"/>
        </a:buClr>
        <a:buFont typeface="Arial"/>
        <a:defRPr b="0" i="0" sz="1400" u="none" cap="none" strike="noStrike">
          <a:solidFill>
            <a:srgbClr val="000000"/>
          </a:solidFill>
          <a:latin typeface="Arial"/>
          <a:ea typeface="Arial"/>
          <a:cs typeface="Arial"/>
          <a:sym typeface="Arial"/>
        </a:defRPr>
      </a:lvl2pPr>
      <a:lvl3pPr lvl="2" marR="0" rtl="0" algn="l">
        <a:lnSpc>
          <a:spcPct val="100000"/>
        </a:lnSpc>
        <a:spcBef>
          <a:spcPts val="0"/>
        </a:spcBef>
        <a:spcAft>
          <a:spcPts val="0"/>
        </a:spcAft>
        <a:buClr>
          <a:srgbClr val="000000"/>
        </a:buClr>
        <a:buFont typeface="Arial"/>
        <a:defRPr b="0" i="0" sz="1400" u="none" cap="none" strike="noStrike">
          <a:solidFill>
            <a:srgbClr val="000000"/>
          </a:solidFill>
          <a:latin typeface="Arial"/>
          <a:ea typeface="Arial"/>
          <a:cs typeface="Arial"/>
          <a:sym typeface="Arial"/>
        </a:defRPr>
      </a:lvl3pPr>
      <a:lvl4pPr lvl="3" marR="0" rtl="0" algn="l">
        <a:lnSpc>
          <a:spcPct val="100000"/>
        </a:lnSpc>
        <a:spcBef>
          <a:spcPts val="0"/>
        </a:spcBef>
        <a:spcAft>
          <a:spcPts val="0"/>
        </a:spcAft>
        <a:buClr>
          <a:srgbClr val="000000"/>
        </a:buClr>
        <a:buFont typeface="Arial"/>
        <a:defRPr b="0" i="0" sz="1400" u="none" cap="none" strike="noStrike">
          <a:solidFill>
            <a:srgbClr val="000000"/>
          </a:solidFill>
          <a:latin typeface="Arial"/>
          <a:ea typeface="Arial"/>
          <a:cs typeface="Arial"/>
          <a:sym typeface="Arial"/>
        </a:defRPr>
      </a:lvl4pPr>
      <a:lvl5pPr lvl="4" marR="0" rtl="0" algn="l">
        <a:lnSpc>
          <a:spcPct val="100000"/>
        </a:lnSpc>
        <a:spcBef>
          <a:spcPts val="0"/>
        </a:spcBef>
        <a:spcAft>
          <a:spcPts val="0"/>
        </a:spcAft>
        <a:buClr>
          <a:srgbClr val="000000"/>
        </a:buClr>
        <a:buFont typeface="Arial"/>
        <a:defRPr b="0" i="0" sz="1400" u="none" cap="none" strike="noStrike">
          <a:solidFill>
            <a:srgbClr val="000000"/>
          </a:solidFill>
          <a:latin typeface="Arial"/>
          <a:ea typeface="Arial"/>
          <a:cs typeface="Arial"/>
          <a:sym typeface="Arial"/>
        </a:defRPr>
      </a:lvl5pPr>
      <a:lvl6pPr lvl="5" marR="0" rtl="0" algn="l">
        <a:lnSpc>
          <a:spcPct val="100000"/>
        </a:lnSpc>
        <a:spcBef>
          <a:spcPts val="0"/>
        </a:spcBef>
        <a:spcAft>
          <a:spcPts val="0"/>
        </a:spcAft>
        <a:buClr>
          <a:srgbClr val="000000"/>
        </a:buClr>
        <a:buFont typeface="Arial"/>
        <a:defRPr b="0" i="0" sz="1400" u="none" cap="none" strike="noStrike">
          <a:solidFill>
            <a:srgbClr val="000000"/>
          </a:solidFill>
          <a:latin typeface="Arial"/>
          <a:ea typeface="Arial"/>
          <a:cs typeface="Arial"/>
          <a:sym typeface="Arial"/>
        </a:defRPr>
      </a:lvl6pPr>
      <a:lvl7pPr lvl="6" marR="0" rtl="0" algn="l">
        <a:lnSpc>
          <a:spcPct val="100000"/>
        </a:lnSpc>
        <a:spcBef>
          <a:spcPts val="0"/>
        </a:spcBef>
        <a:spcAft>
          <a:spcPts val="0"/>
        </a:spcAft>
        <a:buClr>
          <a:srgbClr val="000000"/>
        </a:buClr>
        <a:buFont typeface="Arial"/>
        <a:defRPr b="0" i="0" sz="1400" u="none" cap="none" strike="noStrike">
          <a:solidFill>
            <a:srgbClr val="000000"/>
          </a:solidFill>
          <a:latin typeface="Arial"/>
          <a:ea typeface="Arial"/>
          <a:cs typeface="Arial"/>
          <a:sym typeface="Arial"/>
        </a:defRPr>
      </a:lvl7pPr>
      <a:lvl8pPr lvl="7" marR="0" rtl="0" algn="l">
        <a:lnSpc>
          <a:spcPct val="100000"/>
        </a:lnSpc>
        <a:spcBef>
          <a:spcPts val="0"/>
        </a:spcBef>
        <a:spcAft>
          <a:spcPts val="0"/>
        </a:spcAft>
        <a:buClr>
          <a:srgbClr val="000000"/>
        </a:buClr>
        <a:buFont typeface="Arial"/>
        <a:defRPr b="0" i="0" sz="1400" u="none" cap="none" strike="noStrike">
          <a:solidFill>
            <a:srgbClr val="000000"/>
          </a:solidFill>
          <a:latin typeface="Arial"/>
          <a:ea typeface="Arial"/>
          <a:cs typeface="Arial"/>
          <a:sym typeface="Arial"/>
        </a:defRPr>
      </a:lvl8pPr>
      <a:lvl9pPr lvl="8" marR="0" rtl="0" algn="l">
        <a:lnSpc>
          <a:spcPct val="100000"/>
        </a:lnSpc>
        <a:spcBef>
          <a:spcPts val="0"/>
        </a:spcBef>
        <a:spcAft>
          <a:spcPts val="0"/>
        </a:spcAft>
        <a:buClr>
          <a:srgbClr val="000000"/>
        </a:buClr>
        <a:buFont typeface="Arial"/>
        <a:defRPr b="0" i="0" sz="1400" u="none" cap="none" strike="noStrike">
          <a:solidFill>
            <a:srgbClr val="000000"/>
          </a:solidFill>
          <a:latin typeface="Arial"/>
          <a:ea typeface="Arial"/>
          <a:cs typeface="Arial"/>
          <a:sym typeface="Arial"/>
        </a:defRPr>
      </a:lvl9pPr>
    </p:titleStyle>
    <p:bodyStyle>
      <a:defPPr lvl="0" marR="0" rtl="0" algn="l">
        <a:lnSpc>
          <a:spcPct val="100000"/>
        </a:lnSpc>
        <a:spcBef>
          <a:spcPts val="0"/>
        </a:spcBef>
        <a:spcAft>
          <a:spcPts val="0"/>
        </a:spcAft>
      </a:defPPr>
      <a:lvl1pPr lvl="0" marR="0" rtl="0" algn="l">
        <a:lnSpc>
          <a:spcPct val="100000"/>
        </a:lnSpc>
        <a:spcBef>
          <a:spcPts val="0"/>
        </a:spcBef>
        <a:spcAft>
          <a:spcPts val="0"/>
        </a:spcAft>
        <a:buClr>
          <a:srgbClr val="000000"/>
        </a:buClr>
        <a:buFont typeface="Arial"/>
        <a:defRPr b="0" i="0" sz="1400" u="none" cap="none" strike="noStrike">
          <a:solidFill>
            <a:srgbClr val="000000"/>
          </a:solidFill>
          <a:latin typeface="Arial"/>
          <a:ea typeface="Arial"/>
          <a:cs typeface="Arial"/>
          <a:sym typeface="Arial"/>
        </a:defRPr>
      </a:lvl1pPr>
      <a:lvl2pPr lvl="1" marR="0" rtl="0" algn="l">
        <a:lnSpc>
          <a:spcPct val="100000"/>
        </a:lnSpc>
        <a:spcBef>
          <a:spcPts val="0"/>
        </a:spcBef>
        <a:spcAft>
          <a:spcPts val="0"/>
        </a:spcAft>
        <a:buClr>
          <a:srgbClr val="000000"/>
        </a:buClr>
        <a:buFont typeface="Arial"/>
        <a:defRPr b="0" i="0" sz="1400" u="none" cap="none" strike="noStrike">
          <a:solidFill>
            <a:srgbClr val="000000"/>
          </a:solidFill>
          <a:latin typeface="Arial"/>
          <a:ea typeface="Arial"/>
          <a:cs typeface="Arial"/>
          <a:sym typeface="Arial"/>
        </a:defRPr>
      </a:lvl2pPr>
      <a:lvl3pPr lvl="2" marR="0" rtl="0" algn="l">
        <a:lnSpc>
          <a:spcPct val="100000"/>
        </a:lnSpc>
        <a:spcBef>
          <a:spcPts val="0"/>
        </a:spcBef>
        <a:spcAft>
          <a:spcPts val="0"/>
        </a:spcAft>
        <a:buClr>
          <a:srgbClr val="000000"/>
        </a:buClr>
        <a:buFont typeface="Arial"/>
        <a:defRPr b="0" i="0" sz="1400" u="none" cap="none" strike="noStrike">
          <a:solidFill>
            <a:srgbClr val="000000"/>
          </a:solidFill>
          <a:latin typeface="Arial"/>
          <a:ea typeface="Arial"/>
          <a:cs typeface="Arial"/>
          <a:sym typeface="Arial"/>
        </a:defRPr>
      </a:lvl3pPr>
      <a:lvl4pPr lvl="3" marR="0" rtl="0" algn="l">
        <a:lnSpc>
          <a:spcPct val="100000"/>
        </a:lnSpc>
        <a:spcBef>
          <a:spcPts val="0"/>
        </a:spcBef>
        <a:spcAft>
          <a:spcPts val="0"/>
        </a:spcAft>
        <a:buClr>
          <a:srgbClr val="000000"/>
        </a:buClr>
        <a:buFont typeface="Arial"/>
        <a:defRPr b="0" i="0" sz="1400" u="none" cap="none" strike="noStrike">
          <a:solidFill>
            <a:srgbClr val="000000"/>
          </a:solidFill>
          <a:latin typeface="Arial"/>
          <a:ea typeface="Arial"/>
          <a:cs typeface="Arial"/>
          <a:sym typeface="Arial"/>
        </a:defRPr>
      </a:lvl4pPr>
      <a:lvl5pPr lvl="4" marR="0" rtl="0" algn="l">
        <a:lnSpc>
          <a:spcPct val="100000"/>
        </a:lnSpc>
        <a:spcBef>
          <a:spcPts val="0"/>
        </a:spcBef>
        <a:spcAft>
          <a:spcPts val="0"/>
        </a:spcAft>
        <a:buClr>
          <a:srgbClr val="000000"/>
        </a:buClr>
        <a:buFont typeface="Arial"/>
        <a:defRPr b="0" i="0" sz="1400" u="none" cap="none" strike="noStrike">
          <a:solidFill>
            <a:srgbClr val="000000"/>
          </a:solidFill>
          <a:latin typeface="Arial"/>
          <a:ea typeface="Arial"/>
          <a:cs typeface="Arial"/>
          <a:sym typeface="Arial"/>
        </a:defRPr>
      </a:lvl5pPr>
      <a:lvl6pPr lvl="5" marR="0" rtl="0" algn="l">
        <a:lnSpc>
          <a:spcPct val="100000"/>
        </a:lnSpc>
        <a:spcBef>
          <a:spcPts val="0"/>
        </a:spcBef>
        <a:spcAft>
          <a:spcPts val="0"/>
        </a:spcAft>
        <a:buClr>
          <a:srgbClr val="000000"/>
        </a:buClr>
        <a:buFont typeface="Arial"/>
        <a:defRPr b="0" i="0" sz="1400" u="none" cap="none" strike="noStrike">
          <a:solidFill>
            <a:srgbClr val="000000"/>
          </a:solidFill>
          <a:latin typeface="Arial"/>
          <a:ea typeface="Arial"/>
          <a:cs typeface="Arial"/>
          <a:sym typeface="Arial"/>
        </a:defRPr>
      </a:lvl6pPr>
      <a:lvl7pPr lvl="6" marR="0" rtl="0" algn="l">
        <a:lnSpc>
          <a:spcPct val="100000"/>
        </a:lnSpc>
        <a:spcBef>
          <a:spcPts val="0"/>
        </a:spcBef>
        <a:spcAft>
          <a:spcPts val="0"/>
        </a:spcAft>
        <a:buClr>
          <a:srgbClr val="000000"/>
        </a:buClr>
        <a:buFont typeface="Arial"/>
        <a:defRPr b="0" i="0" sz="1400" u="none" cap="none" strike="noStrike">
          <a:solidFill>
            <a:srgbClr val="000000"/>
          </a:solidFill>
          <a:latin typeface="Arial"/>
          <a:ea typeface="Arial"/>
          <a:cs typeface="Arial"/>
          <a:sym typeface="Arial"/>
        </a:defRPr>
      </a:lvl7pPr>
      <a:lvl8pPr lvl="7" marR="0" rtl="0" algn="l">
        <a:lnSpc>
          <a:spcPct val="100000"/>
        </a:lnSpc>
        <a:spcBef>
          <a:spcPts val="0"/>
        </a:spcBef>
        <a:spcAft>
          <a:spcPts val="0"/>
        </a:spcAft>
        <a:buClr>
          <a:srgbClr val="000000"/>
        </a:buClr>
        <a:buFont typeface="Arial"/>
        <a:defRPr b="0" i="0" sz="1400" u="none" cap="none" strike="noStrike">
          <a:solidFill>
            <a:srgbClr val="000000"/>
          </a:solidFill>
          <a:latin typeface="Arial"/>
          <a:ea typeface="Arial"/>
          <a:cs typeface="Arial"/>
          <a:sym typeface="Arial"/>
        </a:defRPr>
      </a:lvl8pPr>
      <a:lvl9pPr lvl="8" marR="0" rtl="0" algn="l">
        <a:lnSpc>
          <a:spcPct val="100000"/>
        </a:lnSpc>
        <a:spcBef>
          <a:spcPts val="0"/>
        </a:spcBef>
        <a:spcAft>
          <a:spcPts val="0"/>
        </a:spcAft>
        <a:buClr>
          <a:srgbClr val="000000"/>
        </a:buClr>
        <a:buFont typeface="Arial"/>
        <a:defRPr b="0" i="0" sz="1400" u="none" cap="none" strike="noStrike">
          <a:solidFill>
            <a:srgbClr val="000000"/>
          </a:solidFill>
          <a:latin typeface="Arial"/>
          <a:ea typeface="Arial"/>
          <a:cs typeface="Arial"/>
          <a:sym typeface="Arial"/>
        </a:defRPr>
      </a:lvl9pPr>
    </p:bodyStyle>
    <p:otherStyle>
      <a:defPPr lvl="0" marR="0" rtl="0" algn="l">
        <a:lnSpc>
          <a:spcPct val="100000"/>
        </a:lnSpc>
        <a:spcBef>
          <a:spcPts val="0"/>
        </a:spcBef>
        <a:spcAft>
          <a:spcPts val="0"/>
        </a:spcAft>
      </a:defPPr>
      <a:lvl1pPr lvl="0" marR="0" rtl="0" algn="l">
        <a:lnSpc>
          <a:spcPct val="100000"/>
        </a:lnSpc>
        <a:spcBef>
          <a:spcPts val="0"/>
        </a:spcBef>
        <a:spcAft>
          <a:spcPts val="0"/>
        </a:spcAft>
        <a:buClr>
          <a:srgbClr val="000000"/>
        </a:buClr>
        <a:buFont typeface="Arial"/>
        <a:defRPr b="0" i="0" sz="1400" u="none" cap="none" strike="noStrike">
          <a:solidFill>
            <a:srgbClr val="000000"/>
          </a:solidFill>
          <a:latin typeface="Arial"/>
          <a:ea typeface="Arial"/>
          <a:cs typeface="Arial"/>
          <a:sym typeface="Arial"/>
        </a:defRPr>
      </a:lvl1pPr>
      <a:lvl2pPr lvl="1" marR="0" rtl="0" algn="l">
        <a:lnSpc>
          <a:spcPct val="100000"/>
        </a:lnSpc>
        <a:spcBef>
          <a:spcPts val="0"/>
        </a:spcBef>
        <a:spcAft>
          <a:spcPts val="0"/>
        </a:spcAft>
        <a:buClr>
          <a:srgbClr val="000000"/>
        </a:buClr>
        <a:buFont typeface="Arial"/>
        <a:defRPr b="0" i="0" sz="1400" u="none" cap="none" strike="noStrike">
          <a:solidFill>
            <a:srgbClr val="000000"/>
          </a:solidFill>
          <a:latin typeface="Arial"/>
          <a:ea typeface="Arial"/>
          <a:cs typeface="Arial"/>
          <a:sym typeface="Arial"/>
        </a:defRPr>
      </a:lvl2pPr>
      <a:lvl3pPr lvl="2" marR="0" rtl="0" algn="l">
        <a:lnSpc>
          <a:spcPct val="100000"/>
        </a:lnSpc>
        <a:spcBef>
          <a:spcPts val="0"/>
        </a:spcBef>
        <a:spcAft>
          <a:spcPts val="0"/>
        </a:spcAft>
        <a:buClr>
          <a:srgbClr val="000000"/>
        </a:buClr>
        <a:buFont typeface="Arial"/>
        <a:defRPr b="0" i="0" sz="1400" u="none" cap="none" strike="noStrike">
          <a:solidFill>
            <a:srgbClr val="000000"/>
          </a:solidFill>
          <a:latin typeface="Arial"/>
          <a:ea typeface="Arial"/>
          <a:cs typeface="Arial"/>
          <a:sym typeface="Arial"/>
        </a:defRPr>
      </a:lvl3pPr>
      <a:lvl4pPr lvl="3" marR="0" rtl="0" algn="l">
        <a:lnSpc>
          <a:spcPct val="100000"/>
        </a:lnSpc>
        <a:spcBef>
          <a:spcPts val="0"/>
        </a:spcBef>
        <a:spcAft>
          <a:spcPts val="0"/>
        </a:spcAft>
        <a:buClr>
          <a:srgbClr val="000000"/>
        </a:buClr>
        <a:buFont typeface="Arial"/>
        <a:defRPr b="0" i="0" sz="1400" u="none" cap="none" strike="noStrike">
          <a:solidFill>
            <a:srgbClr val="000000"/>
          </a:solidFill>
          <a:latin typeface="Arial"/>
          <a:ea typeface="Arial"/>
          <a:cs typeface="Arial"/>
          <a:sym typeface="Arial"/>
        </a:defRPr>
      </a:lvl4pPr>
      <a:lvl5pPr lvl="4" marR="0" rtl="0" algn="l">
        <a:lnSpc>
          <a:spcPct val="100000"/>
        </a:lnSpc>
        <a:spcBef>
          <a:spcPts val="0"/>
        </a:spcBef>
        <a:spcAft>
          <a:spcPts val="0"/>
        </a:spcAft>
        <a:buClr>
          <a:srgbClr val="000000"/>
        </a:buClr>
        <a:buFont typeface="Arial"/>
        <a:defRPr b="0" i="0" sz="1400" u="none" cap="none" strike="noStrike">
          <a:solidFill>
            <a:srgbClr val="000000"/>
          </a:solidFill>
          <a:latin typeface="Arial"/>
          <a:ea typeface="Arial"/>
          <a:cs typeface="Arial"/>
          <a:sym typeface="Arial"/>
        </a:defRPr>
      </a:lvl5pPr>
      <a:lvl6pPr lvl="5" marR="0" rtl="0" algn="l">
        <a:lnSpc>
          <a:spcPct val="100000"/>
        </a:lnSpc>
        <a:spcBef>
          <a:spcPts val="0"/>
        </a:spcBef>
        <a:spcAft>
          <a:spcPts val="0"/>
        </a:spcAft>
        <a:buClr>
          <a:srgbClr val="000000"/>
        </a:buClr>
        <a:buFont typeface="Arial"/>
        <a:defRPr b="0" i="0" sz="1400" u="none" cap="none" strike="noStrike">
          <a:solidFill>
            <a:srgbClr val="000000"/>
          </a:solidFill>
          <a:latin typeface="Arial"/>
          <a:ea typeface="Arial"/>
          <a:cs typeface="Arial"/>
          <a:sym typeface="Arial"/>
        </a:defRPr>
      </a:lvl6pPr>
      <a:lvl7pPr lvl="6" marR="0" rtl="0" algn="l">
        <a:lnSpc>
          <a:spcPct val="100000"/>
        </a:lnSpc>
        <a:spcBef>
          <a:spcPts val="0"/>
        </a:spcBef>
        <a:spcAft>
          <a:spcPts val="0"/>
        </a:spcAft>
        <a:buClr>
          <a:srgbClr val="000000"/>
        </a:buClr>
        <a:buFont typeface="Arial"/>
        <a:defRPr b="0" i="0" sz="1400" u="none" cap="none" strike="noStrike">
          <a:solidFill>
            <a:srgbClr val="000000"/>
          </a:solidFill>
          <a:latin typeface="Arial"/>
          <a:ea typeface="Arial"/>
          <a:cs typeface="Arial"/>
          <a:sym typeface="Arial"/>
        </a:defRPr>
      </a:lvl7pPr>
      <a:lvl8pPr lvl="7" marR="0" rtl="0" algn="l">
        <a:lnSpc>
          <a:spcPct val="100000"/>
        </a:lnSpc>
        <a:spcBef>
          <a:spcPts val="0"/>
        </a:spcBef>
        <a:spcAft>
          <a:spcPts val="0"/>
        </a:spcAft>
        <a:buClr>
          <a:srgbClr val="000000"/>
        </a:buClr>
        <a:buFont typeface="Arial"/>
        <a:defRPr b="0" i="0" sz="1400" u="none" cap="none" strike="noStrike">
          <a:solidFill>
            <a:srgbClr val="000000"/>
          </a:solidFill>
          <a:latin typeface="Arial"/>
          <a:ea typeface="Arial"/>
          <a:cs typeface="Arial"/>
          <a:sym typeface="Arial"/>
        </a:defRPr>
      </a:lvl8pPr>
      <a:lvl9pPr lvl="8" marR="0" rtl="0" algn="l">
        <a:lnSpc>
          <a:spcPct val="100000"/>
        </a:lnSpc>
        <a:spcBef>
          <a:spcPts val="0"/>
        </a:spcBef>
        <a:spcAft>
          <a:spcPts val="0"/>
        </a:spcAft>
        <a:buClr>
          <a:srgbClr val="000000"/>
        </a:buClr>
        <a:buFont typeface="Arial"/>
        <a:defRPr b="0" i="0" sz="1400" u="none" cap="none" strike="noStrike">
          <a:solidFill>
            <a:srgbClr val="000000"/>
          </a:solidFill>
          <a:latin typeface="Arial"/>
          <a:ea typeface="Arial"/>
          <a:cs typeface="Arial"/>
          <a:sym typeface="Arial"/>
        </a:defRPr>
      </a:lvl9pPr>
    </p:otherStyle>
  </p:txStyles>
</p:sldMaster>
</file>

<file path=ppt/slides/_rels/slide1.xml.rels><?xml version="1.0" encoding="UTF-8" standalone="yes"?><Relationships xmlns="http://schemas.openxmlformats.org/package/2006/relationships"><Relationship Id="rId1" Type="http://schemas.openxmlformats.org/officeDocument/2006/relationships/slideLayout" Target="../slideLayouts/slideLayout1.xml"/><Relationship Id="rId2" Type="http://schemas.openxmlformats.org/officeDocument/2006/relationships/notesSlide" Target="../notesSlides/notesSlide1.xml"/><Relationship Id="rId3" Type="http://schemas.openxmlformats.org/officeDocument/2006/relationships/hyperlink" Target="http://www.ccssmathactivities.com/" TargetMode="External"/><Relationship Id="rId4" Type="http://schemas.openxmlformats.org/officeDocument/2006/relationships/image" Target="../media/image3.png"/></Relationships>
</file>

<file path=ppt/slides/_rels/slide2.xml.rels><?xml version="1.0" encoding="UTF-8" standalone="yes"?><Relationships xmlns="http://schemas.openxmlformats.org/package/2006/relationships"><Relationship Id="rId1" Type="http://schemas.openxmlformats.org/officeDocument/2006/relationships/slideLayout" Target="../slideLayouts/slideLayout2.xml"/><Relationship Id="rId2" Type="http://schemas.openxmlformats.org/officeDocument/2006/relationships/notesSlide" Target="../notesSlides/notesSlide2.xml"/><Relationship Id="rId3" Type="http://schemas.openxmlformats.org/officeDocument/2006/relationships/image" Target="../media/image18.png"/><Relationship Id="rId4" Type="http://schemas.openxmlformats.org/officeDocument/2006/relationships/image" Target="../media/image1.png"/></Relationships>
</file>

<file path=ppt/slides/_rels/slide3.xml.rels><?xml version="1.0" encoding="UTF-8" standalone="yes"?><Relationships xmlns="http://schemas.openxmlformats.org/package/2006/relationships"><Relationship Id="rId1" Type="http://schemas.openxmlformats.org/officeDocument/2006/relationships/slideLayout" Target="../slideLayouts/slideLayout3.xml"/><Relationship Id="rId2" Type="http://schemas.openxmlformats.org/officeDocument/2006/relationships/notesSlide" Target="../notesSlides/notesSlide3.xml"/><Relationship Id="rId3" Type="http://schemas.openxmlformats.org/officeDocument/2006/relationships/image" Target="../media/image2.png"/></Relationships>
</file>

<file path=ppt/slides/_rels/slide4.xml.rels><?xml version="1.0" encoding="UTF-8" standalone="yes"?><Relationships xmlns="http://schemas.openxmlformats.org/package/2006/relationships"><Relationship Id="rId1" Type="http://schemas.openxmlformats.org/officeDocument/2006/relationships/slideLayout" Target="../slideLayouts/slideLayout2.xml"/><Relationship Id="rId2" Type="http://schemas.openxmlformats.org/officeDocument/2006/relationships/notesSlide" Target="../notesSlides/notesSlide4.xml"/><Relationship Id="rId3" Type="http://schemas.openxmlformats.org/officeDocument/2006/relationships/image" Target="../media/image15.png"/><Relationship Id="rId4" Type="http://schemas.openxmlformats.org/officeDocument/2006/relationships/image" Target="../media/image9.png"/><Relationship Id="rId5" Type="http://schemas.openxmlformats.org/officeDocument/2006/relationships/image" Target="../media/image1.png"/></Relationships>
</file>

<file path=ppt/slides/_rels/slide5.xml.rels><?xml version="1.0" encoding="UTF-8" standalone="yes"?><Relationships xmlns="http://schemas.openxmlformats.org/package/2006/relationships"><Relationship Id="rId1" Type="http://schemas.openxmlformats.org/officeDocument/2006/relationships/slideLayout" Target="../slideLayouts/slideLayout3.xml"/><Relationship Id="rId2" Type="http://schemas.openxmlformats.org/officeDocument/2006/relationships/notesSlide" Target="../notesSlides/notesSlide5.xml"/><Relationship Id="rId3" Type="http://schemas.openxmlformats.org/officeDocument/2006/relationships/image" Target="../media/image2.png"/></Relationships>
</file>

<file path=ppt/slides/_rels/slide6.xml.rels><?xml version="1.0" encoding="UTF-8" standalone="yes"?><Relationships xmlns="http://schemas.openxmlformats.org/package/2006/relationships"><Relationship Id="rId1" Type="http://schemas.openxmlformats.org/officeDocument/2006/relationships/slideLayout" Target="../slideLayouts/slideLayout2.xml"/><Relationship Id="rId2" Type="http://schemas.openxmlformats.org/officeDocument/2006/relationships/notesSlide" Target="../notesSlides/notesSlide6.xml"/><Relationship Id="rId3" Type="http://schemas.openxmlformats.org/officeDocument/2006/relationships/image" Target="../media/image14.png"/><Relationship Id="rId4" Type="http://schemas.openxmlformats.org/officeDocument/2006/relationships/image" Target="../media/image1.png"/></Relationships>
</file>

<file path=ppt/slides/_rels/slide7.xml.rels><?xml version="1.0" encoding="UTF-8" standalone="yes"?><Relationships xmlns="http://schemas.openxmlformats.org/package/2006/relationships"><Relationship Id="rId1" Type="http://schemas.openxmlformats.org/officeDocument/2006/relationships/slideLayout" Target="../slideLayouts/slideLayout3.xml"/><Relationship Id="rId2" Type="http://schemas.openxmlformats.org/officeDocument/2006/relationships/notesSlide" Target="../notesSlides/notesSlide7.xml"/><Relationship Id="rId3" Type="http://schemas.openxmlformats.org/officeDocument/2006/relationships/image" Target="../media/image2.png"/></Relationships>
</file>

<file path=ppt/slides/_rels/slide8.xml.rels><?xml version="1.0" encoding="UTF-8" standalone="yes"?><Relationships xmlns="http://schemas.openxmlformats.org/package/2006/relationships"><Relationship Id="rId1" Type="http://schemas.openxmlformats.org/officeDocument/2006/relationships/slideLayout" Target="../slideLayouts/slideLayout2.xml"/><Relationship Id="rId2" Type="http://schemas.openxmlformats.org/officeDocument/2006/relationships/notesSlide" Target="../notesSlides/notesSlide8.xml"/><Relationship Id="rId3" Type="http://schemas.openxmlformats.org/officeDocument/2006/relationships/image" Target="../media/image5.png"/><Relationship Id="rId4" Type="http://schemas.openxmlformats.org/officeDocument/2006/relationships/image" Target="../media/image1.png"/></Relationships>
</file>

<file path=ppt/slides/_rels/slide9.xml.rels><?xml version="1.0" encoding="UTF-8" standalone="yes"?><Relationships xmlns="http://schemas.openxmlformats.org/package/2006/relationships"><Relationship Id="rId1" Type="http://schemas.openxmlformats.org/officeDocument/2006/relationships/slideLayout" Target="../slideLayouts/slideLayout3.xml"/><Relationship Id="rId2" Type="http://schemas.openxmlformats.org/officeDocument/2006/relationships/notesSlide" Target="../notesSlides/notesSlide9.xml"/><Relationship Id="rId3" Type="http://schemas.openxmlformats.org/officeDocument/2006/relationships/image" Target="../media/image2.png"/></Relationships>
</file>

<file path=ppt/slides/_rels/slide10.xml.rels><?xml version="1.0" encoding="UTF-8" standalone="yes"?><Relationships xmlns="http://schemas.openxmlformats.org/package/2006/relationships"><Relationship Id="rId1" Type="http://schemas.openxmlformats.org/officeDocument/2006/relationships/slideLayout" Target="../slideLayouts/slideLayout2.xml"/><Relationship Id="rId2" Type="http://schemas.openxmlformats.org/officeDocument/2006/relationships/notesSlide" Target="../notesSlides/notesSlide10.xml"/><Relationship Id="rId3" Type="http://schemas.openxmlformats.org/officeDocument/2006/relationships/image" Target="../media/image5.png"/><Relationship Id="rId4" Type="http://schemas.openxmlformats.org/officeDocument/2006/relationships/image" Target="../media/image1.png"/></Relationships>
</file>

<file path=ppt/slides/_rels/slide11.xml.rels><?xml version="1.0" encoding="UTF-8" standalone="yes"?><Relationships xmlns="http://schemas.openxmlformats.org/package/2006/relationships"><Relationship Id="rId1" Type="http://schemas.openxmlformats.org/officeDocument/2006/relationships/slideLayout" Target="../slideLayouts/slideLayout3.xml"/><Relationship Id="rId2" Type="http://schemas.openxmlformats.org/officeDocument/2006/relationships/notesSlide" Target="../notesSlides/notesSlide11.xml"/><Relationship Id="rId3" Type="http://schemas.openxmlformats.org/officeDocument/2006/relationships/image" Target="../media/image2.png"/></Relationships>
</file>

<file path=ppt/slides/_rels/slide12.xml.rels><?xml version="1.0" encoding="UTF-8" standalone="yes"?><Relationships xmlns="http://schemas.openxmlformats.org/package/2006/relationships"><Relationship Id="rId1" Type="http://schemas.openxmlformats.org/officeDocument/2006/relationships/slideLayout" Target="../slideLayouts/slideLayout2.xml"/><Relationship Id="rId2" Type="http://schemas.openxmlformats.org/officeDocument/2006/relationships/notesSlide" Target="../notesSlides/notesSlide12.xml"/><Relationship Id="rId3" Type="http://schemas.openxmlformats.org/officeDocument/2006/relationships/image" Target="../media/image1.png"/></Relationships>
</file>

<file path=ppt/slides/_rels/slide13.xml.rels><?xml version="1.0" encoding="UTF-8" standalone="yes"?><Relationships xmlns="http://schemas.openxmlformats.org/package/2006/relationships"><Relationship Id="rId1" Type="http://schemas.openxmlformats.org/officeDocument/2006/relationships/slideLayout" Target="../slideLayouts/slideLayout3.xml"/><Relationship Id="rId2" Type="http://schemas.openxmlformats.org/officeDocument/2006/relationships/notesSlide" Target="../notesSlides/notesSlide13.xml"/><Relationship Id="rId3" Type="http://schemas.openxmlformats.org/officeDocument/2006/relationships/image" Target="../media/image2.png"/></Relationships>
</file>

<file path=ppt/slides/_rels/slide14.xml.rels><?xml version="1.0" encoding="UTF-8" standalone="yes"?><Relationships xmlns="http://schemas.openxmlformats.org/package/2006/relationships"><Relationship Id="rId1" Type="http://schemas.openxmlformats.org/officeDocument/2006/relationships/slideLayout" Target="../slideLayouts/slideLayout2.xml"/><Relationship Id="rId2" Type="http://schemas.openxmlformats.org/officeDocument/2006/relationships/notesSlide" Target="../notesSlides/notesSlide14.xml"/><Relationship Id="rId3" Type="http://schemas.openxmlformats.org/officeDocument/2006/relationships/image" Target="../media/image6.png"/><Relationship Id="rId4" Type="http://schemas.openxmlformats.org/officeDocument/2006/relationships/image" Target="../media/image1.png"/></Relationships>
</file>

<file path=ppt/slides/_rels/slide15.xml.rels><?xml version="1.0" encoding="UTF-8" standalone="yes"?><Relationships xmlns="http://schemas.openxmlformats.org/package/2006/relationships"><Relationship Id="rId1" Type="http://schemas.openxmlformats.org/officeDocument/2006/relationships/slideLayout" Target="../slideLayouts/slideLayout3.xml"/><Relationship Id="rId2" Type="http://schemas.openxmlformats.org/officeDocument/2006/relationships/notesSlide" Target="../notesSlides/notesSlide15.xml"/><Relationship Id="rId3" Type="http://schemas.openxmlformats.org/officeDocument/2006/relationships/image" Target="../media/image2.png"/></Relationships>
</file>

<file path=ppt/slides/_rels/slide16.xml.rels><?xml version="1.0" encoding="UTF-8" standalone="yes"?><Relationships xmlns="http://schemas.openxmlformats.org/package/2006/relationships"><Relationship Id="rId1" Type="http://schemas.openxmlformats.org/officeDocument/2006/relationships/slideLayout" Target="../slideLayouts/slideLayout2.xml"/><Relationship Id="rId2" Type="http://schemas.openxmlformats.org/officeDocument/2006/relationships/notesSlide" Target="../notesSlides/notesSlide16.xml"/><Relationship Id="rId3" Type="http://schemas.openxmlformats.org/officeDocument/2006/relationships/image" Target="../media/image11.png"/><Relationship Id="rId4" Type="http://schemas.openxmlformats.org/officeDocument/2006/relationships/image" Target="../media/image1.png"/></Relationships>
</file>

<file path=ppt/slides/_rels/slide17.xml.rels><?xml version="1.0" encoding="UTF-8" standalone="yes"?><Relationships xmlns="http://schemas.openxmlformats.org/package/2006/relationships"><Relationship Id="rId1" Type="http://schemas.openxmlformats.org/officeDocument/2006/relationships/slideLayout" Target="../slideLayouts/slideLayout3.xml"/><Relationship Id="rId2" Type="http://schemas.openxmlformats.org/officeDocument/2006/relationships/notesSlide" Target="../notesSlides/notesSlide17.xml"/><Relationship Id="rId3" Type="http://schemas.openxmlformats.org/officeDocument/2006/relationships/image" Target="../media/image2.png"/></Relationships>
</file>

<file path=ppt/slides/_rels/slide18.xml.rels><?xml version="1.0" encoding="UTF-8" standalone="yes"?><Relationships xmlns="http://schemas.openxmlformats.org/package/2006/relationships"><Relationship Id="rId1" Type="http://schemas.openxmlformats.org/officeDocument/2006/relationships/slideLayout" Target="../slideLayouts/slideLayout2.xml"/><Relationship Id="rId2" Type="http://schemas.openxmlformats.org/officeDocument/2006/relationships/notesSlide" Target="../notesSlides/notesSlide18.xml"/><Relationship Id="rId3" Type="http://schemas.openxmlformats.org/officeDocument/2006/relationships/image" Target="../media/image12.png"/><Relationship Id="rId4" Type="http://schemas.openxmlformats.org/officeDocument/2006/relationships/image" Target="../media/image1.png"/></Relationships>
</file>

<file path=ppt/slides/_rels/slide19.xml.rels><?xml version="1.0" encoding="UTF-8" standalone="yes"?><Relationships xmlns="http://schemas.openxmlformats.org/package/2006/relationships"><Relationship Id="rId1" Type="http://schemas.openxmlformats.org/officeDocument/2006/relationships/slideLayout" Target="../slideLayouts/slideLayout3.xml"/><Relationship Id="rId2" Type="http://schemas.openxmlformats.org/officeDocument/2006/relationships/notesSlide" Target="../notesSlides/notesSlide19.xml"/><Relationship Id="rId3" Type="http://schemas.openxmlformats.org/officeDocument/2006/relationships/image" Target="../media/image2.png"/></Relationships>
</file>

<file path=ppt/slides/_rels/slide20.xml.rels><?xml version="1.0" encoding="UTF-8" standalone="yes"?><Relationships xmlns="http://schemas.openxmlformats.org/package/2006/relationships"><Relationship Id="rId1" Type="http://schemas.openxmlformats.org/officeDocument/2006/relationships/slideLayout" Target="../slideLayouts/slideLayout2.xml"/><Relationship Id="rId2" Type="http://schemas.openxmlformats.org/officeDocument/2006/relationships/notesSlide" Target="../notesSlides/notesSlide20.xml"/><Relationship Id="rId3" Type="http://schemas.openxmlformats.org/officeDocument/2006/relationships/image" Target="../media/image16.png"/><Relationship Id="rId4" Type="http://schemas.openxmlformats.org/officeDocument/2006/relationships/image" Target="../media/image1.png"/></Relationships>
</file>

<file path=ppt/slides/_rels/slide21.xml.rels><?xml version="1.0" encoding="UTF-8" standalone="yes"?><Relationships xmlns="http://schemas.openxmlformats.org/package/2006/relationships"><Relationship Id="rId1" Type="http://schemas.openxmlformats.org/officeDocument/2006/relationships/slideLayout" Target="../slideLayouts/slideLayout3.xml"/><Relationship Id="rId2" Type="http://schemas.openxmlformats.org/officeDocument/2006/relationships/notesSlide" Target="../notesSlides/notesSlide21.xml"/><Relationship Id="rId3" Type="http://schemas.openxmlformats.org/officeDocument/2006/relationships/image" Target="../media/image8.png"/></Relationships>
</file>

<file path=ppt/slides/_rels/slide22.xml.rels><?xml version="1.0" encoding="UTF-8" standalone="yes"?><Relationships xmlns="http://schemas.openxmlformats.org/package/2006/relationships"><Relationship Id="rId1" Type="http://schemas.openxmlformats.org/officeDocument/2006/relationships/slideLayout" Target="../slideLayouts/slideLayout2.xml"/><Relationship Id="rId2" Type="http://schemas.openxmlformats.org/officeDocument/2006/relationships/notesSlide" Target="../notesSlides/notesSlide22.xml"/><Relationship Id="rId3" Type="http://schemas.openxmlformats.org/officeDocument/2006/relationships/image" Target="../media/image13.png"/><Relationship Id="rId4" Type="http://schemas.openxmlformats.org/officeDocument/2006/relationships/image" Target="../media/image1.png"/></Relationships>
</file>

<file path=ppt/slides/_rels/slide23.xml.rels><?xml version="1.0" encoding="UTF-8" standalone="yes"?><Relationships xmlns="http://schemas.openxmlformats.org/package/2006/relationships"><Relationship Id="rId1" Type="http://schemas.openxmlformats.org/officeDocument/2006/relationships/slideLayout" Target="../slideLayouts/slideLayout3.xml"/><Relationship Id="rId2" Type="http://schemas.openxmlformats.org/officeDocument/2006/relationships/notesSlide" Target="../notesSlides/notesSlide23.xml"/><Relationship Id="rId3" Type="http://schemas.openxmlformats.org/officeDocument/2006/relationships/image" Target="../media/image8.png"/></Relationships>
</file>

<file path=ppt/slides/slide1.xml><?xml version="1.0" encoding="utf-8"?>
<p:sld xmlns:a="http://schemas.openxmlformats.org/drawingml/2006/main" xmlns:r="http://schemas.openxmlformats.org/officeDocument/2006/relationships" xmlns:mc="http://schemas.openxmlformats.org/markup-compatibility/2006" xmlns:mv="urn:schemas-microsoft-com:mac:vml" xmlns:p="http://schemas.openxmlformats.org/presentationml/2006/main" xmlns:c="http://schemas.openxmlformats.org/drawingml/2006/chart" xmlns:dgm="http://schemas.openxmlformats.org/drawingml/2006/diagram" xmlns:o="urn:schemas-microsoft-com:office:office" xmlns:v="urn:schemas-microsoft-com:vml" xmlns:pvml="urn:schemas-microsoft-com:office:powerpoint" xmlns:com="http://schemas.openxmlformats.org/drawingml/2006/compatibility" xmlns:p14="http://schemas.microsoft.com/office/powerpoint/2010/main" xmlns:p15="http://schemas.microsoft.com/office/powerpoint/2012/main" xmlns:ahyp="http://schemas.microsoft.com/office/drawing/2018/hyperlinkcolor">
  <p:cSld>
    <p:spTree>
      <p:nvGrpSpPr>
        <p:cNvPr id="89" name="Shape 89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90" name="Google Shape;90;p13"/>
          <p:cNvSpPr txBox="1"/>
          <p:nvPr>
            <p:ph type="ctrTitle"/>
          </p:nvPr>
        </p:nvSpPr>
        <p:spPr>
          <a:xfrm>
            <a:off x="685800" y="1752600"/>
            <a:ext cx="7772400" cy="1905000"/>
          </a:xfrm>
          <a:prstGeom prst="rect">
            <a:avLst/>
          </a:prstGeom>
          <a:noFill/>
          <a:ln>
            <a:noFill/>
          </a:ln>
        </p:spPr>
        <p:txBody>
          <a:bodyPr anchorCtr="0" anchor="ctr" bIns="45700" lIns="91425" spcFirstLastPara="1" rIns="91425" wrap="square" tIns="45700">
            <a:noAutofit/>
          </a:bodyPr>
          <a:lstStyle/>
          <a:p>
            <a:pPr indent="0" lvl="0" marL="0" rtl="0" algn="ctr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chemeClr val="dk1"/>
              </a:buClr>
              <a:buSzPts val="4400"/>
              <a:buFont typeface="Calibri"/>
              <a:buNone/>
            </a:pPr>
            <a:r>
              <a:rPr b="1" i="0" lang="en-US" sz="4400" u="none">
                <a:solidFill>
                  <a:schemeClr val="dk1"/>
                </a:solidFill>
                <a:latin typeface="Calibri"/>
                <a:ea typeface="Calibri"/>
                <a:cs typeface="Calibri"/>
                <a:sym typeface="Calibri"/>
              </a:rPr>
              <a:t>Claim 1</a:t>
            </a:r>
            <a:br>
              <a:rPr b="1" i="0" lang="en-US" sz="4400" u="none">
                <a:solidFill>
                  <a:schemeClr val="dk1"/>
                </a:solidFill>
                <a:latin typeface="Calibri"/>
                <a:ea typeface="Calibri"/>
                <a:cs typeface="Calibri"/>
                <a:sym typeface="Calibri"/>
              </a:rPr>
            </a:br>
            <a:r>
              <a:rPr b="1" i="0" lang="en-US" sz="4400" u="none">
                <a:solidFill>
                  <a:schemeClr val="dk1"/>
                </a:solidFill>
                <a:latin typeface="Calibri"/>
                <a:ea typeface="Calibri"/>
                <a:cs typeface="Calibri"/>
                <a:sym typeface="Calibri"/>
              </a:rPr>
              <a:t>Smarter Balanced Sample Items</a:t>
            </a:r>
            <a:br>
              <a:rPr b="1" i="0" lang="en-US" sz="4400" u="none">
                <a:solidFill>
                  <a:schemeClr val="dk1"/>
                </a:solidFill>
                <a:latin typeface="Calibri"/>
                <a:ea typeface="Calibri"/>
                <a:cs typeface="Calibri"/>
                <a:sym typeface="Calibri"/>
              </a:rPr>
            </a:br>
            <a:r>
              <a:rPr b="1" i="0" lang="en-US" sz="4400" u="none">
                <a:solidFill>
                  <a:schemeClr val="dk1"/>
                </a:solidFill>
                <a:latin typeface="Calibri"/>
                <a:ea typeface="Calibri"/>
                <a:cs typeface="Calibri"/>
                <a:sym typeface="Calibri"/>
              </a:rPr>
              <a:t>Grade 5 - Target I</a:t>
            </a:r>
            <a:endParaRPr/>
          </a:p>
        </p:txBody>
      </p:sp>
      <p:sp>
        <p:nvSpPr>
          <p:cNvPr id="91" name="Google Shape;91;p13"/>
          <p:cNvSpPr txBox="1"/>
          <p:nvPr>
            <p:ph idx="1" type="subTitle"/>
          </p:nvPr>
        </p:nvSpPr>
        <p:spPr>
          <a:xfrm>
            <a:off x="1143000" y="4038600"/>
            <a:ext cx="6858000" cy="1600200"/>
          </a:xfrm>
          <a:prstGeom prst="rect">
            <a:avLst/>
          </a:prstGeom>
          <a:noFill/>
          <a:ln>
            <a:noFill/>
          </a:ln>
        </p:spPr>
        <p:txBody>
          <a:bodyPr anchorCtr="0" anchor="t" bIns="45700" lIns="91425" spcFirstLastPara="1" rIns="91425" wrap="square" tIns="45700">
            <a:noAutofit/>
          </a:bodyPr>
          <a:lstStyle/>
          <a:p>
            <a:pPr indent="0" lvl="0" marL="0" rtl="0" algn="ctr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FF0000"/>
              </a:buClr>
              <a:buSzPts val="3200"/>
              <a:buNone/>
            </a:pPr>
            <a:r>
              <a:rPr b="1" i="0" lang="en-US" sz="3200" u="none">
                <a:solidFill>
                  <a:srgbClr val="FF0000"/>
                </a:solidFill>
                <a:latin typeface="Calibri"/>
                <a:ea typeface="Calibri"/>
                <a:cs typeface="Calibri"/>
                <a:sym typeface="Calibri"/>
              </a:rPr>
              <a:t>Geometric measurement: understand concepts of volume and relate volume to multiplication and to addition.</a:t>
            </a:r>
            <a:endParaRPr/>
          </a:p>
        </p:txBody>
      </p:sp>
      <p:sp>
        <p:nvSpPr>
          <p:cNvPr id="92" name="Google Shape;92;p13"/>
          <p:cNvSpPr txBox="1"/>
          <p:nvPr/>
        </p:nvSpPr>
        <p:spPr>
          <a:xfrm>
            <a:off x="519112" y="5959475"/>
            <a:ext cx="8104187" cy="784225"/>
          </a:xfrm>
          <a:prstGeom prst="rect">
            <a:avLst/>
          </a:prstGeom>
          <a:noFill/>
          <a:ln>
            <a:noFill/>
          </a:ln>
        </p:spPr>
        <p:txBody>
          <a:bodyPr anchorCtr="0" anchor="t" bIns="45700" lIns="91425" spcFirstLastPara="1" rIns="91425" wrap="square" tIns="45700">
            <a:noAutofit/>
          </a:bodyPr>
          <a:lstStyle/>
          <a:p>
            <a:pPr indent="0" lvl="0" marL="0" marR="0" rtl="0" algn="ctr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chemeClr val="dk1"/>
              </a:buClr>
              <a:buSzPts val="1500"/>
              <a:buFont typeface="Calibri"/>
              <a:buNone/>
            </a:pPr>
            <a:r>
              <a:rPr b="0" i="0" lang="en-US" sz="1500" u="none" cap="none" strike="noStrike">
                <a:solidFill>
                  <a:schemeClr val="dk1"/>
                </a:solidFill>
                <a:latin typeface="Calibri"/>
                <a:ea typeface="Calibri"/>
                <a:cs typeface="Calibri"/>
                <a:sym typeface="Calibri"/>
              </a:rPr>
              <a:t>Questions courtesy of the Smarter Balanced Assessment Consortium Item Specifications – Version 3.0</a:t>
            </a:r>
            <a:endParaRPr b="0" i="0" sz="1400" u="none" cap="none" strike="noStrike">
              <a:solidFill>
                <a:srgbClr val="000000"/>
              </a:solidFill>
              <a:latin typeface="Arial"/>
              <a:ea typeface="Arial"/>
              <a:cs typeface="Arial"/>
              <a:sym typeface="Arial"/>
            </a:endParaRPr>
          </a:p>
          <a:p>
            <a:pPr indent="0" lvl="0" marL="0" marR="0" rtl="0" algn="ctr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chemeClr val="dk1"/>
              </a:buClr>
              <a:buSzPts val="1500"/>
              <a:buFont typeface="Calibri"/>
              <a:buNone/>
            </a:pPr>
            <a:r>
              <a:rPr b="0" i="0" lang="en-US" sz="1500" u="none" cap="none" strike="noStrike">
                <a:solidFill>
                  <a:schemeClr val="dk1"/>
                </a:solidFill>
                <a:latin typeface="Calibri"/>
                <a:ea typeface="Calibri"/>
                <a:cs typeface="Calibri"/>
                <a:sym typeface="Calibri"/>
              </a:rPr>
              <a:t>Slideshow organized by SMc Curriculum – </a:t>
            </a:r>
            <a:r>
              <a:rPr b="0" i="0" lang="en-US" sz="1500" u="sng" cap="none" strike="noStrike">
                <a:solidFill>
                  <a:schemeClr val="hlink"/>
                </a:solidFill>
                <a:latin typeface="Arial"/>
                <a:ea typeface="Arial"/>
                <a:cs typeface="Arial"/>
                <a:sym typeface="Arial"/>
                <a:hlinkClick r:id="rId3"/>
              </a:rPr>
              <a:t>www.ccssmathactivities.com</a:t>
            </a:r>
            <a:endParaRPr b="0" i="0" sz="1500" u="none" cap="none" strike="noStrike">
              <a:solidFill>
                <a:schemeClr val="dk1"/>
              </a:solidFill>
              <a:latin typeface="Calibri"/>
              <a:ea typeface="Calibri"/>
              <a:cs typeface="Calibri"/>
              <a:sym typeface="Calibri"/>
            </a:endParaRPr>
          </a:p>
          <a:p>
            <a:pPr indent="0" lvl="0" marL="0" marR="0" rtl="0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SzPts val="1500"/>
              <a:buFont typeface="Arial"/>
              <a:buNone/>
            </a:pPr>
            <a:r>
              <a:t/>
            </a:r>
            <a:endParaRPr b="0" i="0" sz="1500" u="none" cap="none" strike="noStrike">
              <a:solidFill>
                <a:schemeClr val="dk1"/>
              </a:solidFill>
              <a:latin typeface="Calibri"/>
              <a:ea typeface="Calibri"/>
              <a:cs typeface="Calibri"/>
              <a:sym typeface="Calibri"/>
            </a:endParaRPr>
          </a:p>
        </p:txBody>
      </p:sp>
      <p:pic>
        <p:nvPicPr>
          <p:cNvPr descr="Smc logo1" id="93" name="Google Shape;93;p13"/>
          <p:cNvPicPr preferRelativeResize="0"/>
          <p:nvPr/>
        </p:nvPicPr>
        <p:blipFill rotWithShape="1">
          <a:blip r:embed="rId4">
            <a:alphaModFix/>
          </a:blip>
          <a:srcRect b="0" l="0" r="0" t="0"/>
          <a:stretch/>
        </p:blipFill>
        <p:spPr>
          <a:xfrm>
            <a:off x="2298700" y="114300"/>
            <a:ext cx="4318000" cy="1463675"/>
          </a:xfrm>
          <a:prstGeom prst="rect">
            <a:avLst/>
          </a:prstGeom>
          <a:noFill/>
          <a:ln>
            <a:noFill/>
          </a:ln>
        </p:spPr>
      </p:pic>
      <p:sp>
        <p:nvSpPr>
          <p:cNvPr id="94" name="Google Shape;94;p13"/>
          <p:cNvSpPr/>
          <p:nvPr/>
        </p:nvSpPr>
        <p:spPr>
          <a:xfrm>
            <a:off x="76200" y="38100"/>
            <a:ext cx="2286000" cy="838200"/>
          </a:xfrm>
          <a:prstGeom prst="roundRect">
            <a:avLst>
              <a:gd fmla="val 16667" name="adj"/>
            </a:avLst>
          </a:prstGeom>
          <a:solidFill>
            <a:schemeClr val="lt1"/>
          </a:solidFill>
          <a:ln>
            <a:noFill/>
          </a:ln>
        </p:spPr>
        <p:txBody>
          <a:bodyPr anchorCtr="0" anchor="ctr" bIns="45700" lIns="91425" spcFirstLastPara="1" rIns="91425" wrap="square" tIns="45700">
            <a:noAutofit/>
          </a:bodyPr>
          <a:lstStyle/>
          <a:p>
            <a:pPr indent="0" lvl="0" marL="0" marR="0" rtl="0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SzPts val="1800"/>
              <a:buFont typeface="Arial"/>
              <a:buNone/>
            </a:pPr>
            <a:r>
              <a:t/>
            </a:r>
            <a:endParaRPr b="0" i="0" sz="1800" u="none" cap="none" strike="noStrike">
              <a:solidFill>
                <a:schemeClr val="dk1"/>
              </a:solidFill>
              <a:latin typeface="Arial"/>
              <a:ea typeface="Arial"/>
              <a:cs typeface="Arial"/>
              <a:sym typeface="Arial"/>
            </a:endParaRPr>
          </a:p>
        </p:txBody>
      </p:sp>
    </p:spTree>
  </p:cSld>
  <p:clrMapOvr>
    <a:masterClrMapping/>
  </p:clrMapOvr>
</p:sld>
</file>

<file path=ppt/slides/slide2.xml><?xml version="1.0" encoding="utf-8"?>
<p:sld xmlns:a="http://schemas.openxmlformats.org/drawingml/2006/main" xmlns:r="http://schemas.openxmlformats.org/officeDocument/2006/relationships" xmlns:mc="http://schemas.openxmlformats.org/markup-compatibility/2006" xmlns:mv="urn:schemas-microsoft-com:mac:vml" xmlns:p="http://schemas.openxmlformats.org/presentationml/2006/main" xmlns:c="http://schemas.openxmlformats.org/drawingml/2006/chart" xmlns:dgm="http://schemas.openxmlformats.org/drawingml/2006/diagram" xmlns:o="urn:schemas-microsoft-com:office:office" xmlns:v="urn:schemas-microsoft-com:vml" xmlns:pvml="urn:schemas-microsoft-com:office:powerpoint" xmlns:com="http://schemas.openxmlformats.org/drawingml/2006/compatibility" xmlns:p14="http://schemas.microsoft.com/office/powerpoint/2010/main" xmlns:p15="http://schemas.microsoft.com/office/powerpoint/2012/main" xmlns:ahyp="http://schemas.microsoft.com/office/drawing/2018/hyperlinkcolor">
  <p:cSld>
    <p:spTree>
      <p:nvGrpSpPr>
        <p:cNvPr id="98" name="Shape 98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99" name="Google Shape;99;p14"/>
          <p:cNvSpPr txBox="1"/>
          <p:nvPr/>
        </p:nvSpPr>
        <p:spPr>
          <a:xfrm>
            <a:off x="457200" y="1358900"/>
            <a:ext cx="3733800" cy="3108325"/>
          </a:xfrm>
          <a:prstGeom prst="rect">
            <a:avLst/>
          </a:prstGeom>
          <a:noFill/>
          <a:ln>
            <a:noFill/>
          </a:ln>
        </p:spPr>
        <p:txBody>
          <a:bodyPr anchorCtr="0" anchor="t" bIns="45700" lIns="91425" spcFirstLastPara="1" rIns="91425" wrap="square" tIns="45700">
            <a:noAutofit/>
          </a:bodyPr>
          <a:lstStyle/>
          <a:p>
            <a:pPr indent="0" lvl="0" marL="0" marR="0" rtl="0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SzPts val="2800"/>
              <a:buFont typeface="Calibri"/>
              <a:buNone/>
            </a:pPr>
            <a:r>
              <a:rPr b="0" i="0" lang="en-US" sz="2800" u="none" cap="none" strike="noStrike">
                <a:solidFill>
                  <a:srgbClr val="000000"/>
                </a:solidFill>
                <a:latin typeface="Calibri"/>
                <a:ea typeface="Calibri"/>
                <a:cs typeface="Calibri"/>
                <a:sym typeface="Calibri"/>
              </a:rPr>
              <a:t>The layers of a rectangular prism are shown to the right of the prism. Enter the volume, in cubic centimeters, of the rectangular prism.</a:t>
            </a:r>
            <a:endParaRPr b="0" i="0" sz="1400" u="none" cap="none" strike="noStrike">
              <a:solidFill>
                <a:srgbClr val="000000"/>
              </a:solidFill>
              <a:latin typeface="Arial"/>
              <a:ea typeface="Arial"/>
              <a:cs typeface="Arial"/>
              <a:sym typeface="Arial"/>
            </a:endParaRPr>
          </a:p>
        </p:txBody>
      </p:sp>
      <p:pic>
        <p:nvPicPr>
          <p:cNvPr id="100" name="Google Shape;100;p14"/>
          <p:cNvPicPr preferRelativeResize="0"/>
          <p:nvPr/>
        </p:nvPicPr>
        <p:blipFill rotWithShape="1">
          <a:blip r:embed="rId3">
            <a:alphaModFix/>
          </a:blip>
          <a:srcRect b="0" l="0" r="0" t="0"/>
          <a:stretch/>
        </p:blipFill>
        <p:spPr>
          <a:xfrm>
            <a:off x="4343400" y="1219200"/>
            <a:ext cx="4114800" cy="5030787"/>
          </a:xfrm>
          <a:prstGeom prst="rect">
            <a:avLst/>
          </a:prstGeom>
          <a:noFill/>
          <a:ln>
            <a:noFill/>
          </a:ln>
        </p:spPr>
      </p:pic>
      <p:grpSp>
        <p:nvGrpSpPr>
          <p:cNvPr id="101" name="Google Shape;101;p14"/>
          <p:cNvGrpSpPr/>
          <p:nvPr/>
        </p:nvGrpSpPr>
        <p:grpSpPr>
          <a:xfrm>
            <a:off x="7259637" y="-30162"/>
            <a:ext cx="1939925" cy="1176337"/>
            <a:chOff x="7259637" y="-30162"/>
            <a:chExt cx="1939925" cy="1176337"/>
          </a:xfrm>
        </p:grpSpPr>
        <p:pic>
          <p:nvPicPr>
            <p:cNvPr id="102" name="Google Shape;102;p14"/>
            <p:cNvPicPr preferRelativeResize="0"/>
            <p:nvPr/>
          </p:nvPicPr>
          <p:blipFill rotWithShape="1">
            <a:blip r:embed="rId4">
              <a:alphaModFix/>
            </a:blip>
            <a:srcRect b="0" l="0" r="0" t="0"/>
            <a:stretch/>
          </p:blipFill>
          <p:spPr>
            <a:xfrm>
              <a:off x="7259637" y="-30162"/>
              <a:ext cx="1939925" cy="1176337"/>
            </a:xfrm>
            <a:prstGeom prst="rect">
              <a:avLst/>
            </a:prstGeom>
            <a:noFill/>
            <a:ln>
              <a:noFill/>
            </a:ln>
          </p:spPr>
        </p:pic>
        <p:sp>
          <p:nvSpPr>
            <p:cNvPr id="103" name="Google Shape;103;p14"/>
            <p:cNvSpPr txBox="1"/>
            <p:nvPr/>
          </p:nvSpPr>
          <p:spPr>
            <a:xfrm>
              <a:off x="7543800" y="0"/>
              <a:ext cx="1600200" cy="914400"/>
            </a:xfrm>
            <a:prstGeom prst="rect">
              <a:avLst/>
            </a:prstGeom>
            <a:noFill/>
            <a:ln>
              <a:noFill/>
            </a:ln>
          </p:spPr>
          <p:txBody>
            <a:bodyPr anchorCtr="0" anchor="ctr" bIns="45700" lIns="91425" spcFirstLastPara="1" rIns="91425" wrap="square" tIns="45700">
              <a:noAutofit/>
            </a:bodyPr>
            <a:lstStyle/>
            <a:p>
              <a:pPr indent="0" lvl="0" marL="0" marR="0" rtl="0" algn="ctr">
                <a:lnSpc>
                  <a:spcPct val="100000"/>
                </a:lnSpc>
                <a:spcBef>
                  <a:spcPts val="0"/>
                </a:spcBef>
                <a:spcAft>
                  <a:spcPts val="0"/>
                </a:spcAft>
                <a:buClr>
                  <a:srgbClr val="FFFFFF"/>
                </a:buClr>
                <a:buSzPts val="4000"/>
                <a:buFont typeface="Calibri"/>
                <a:buNone/>
              </a:pPr>
              <a:r>
                <a:rPr b="1" i="0" lang="en-US" sz="4000" u="none" cap="none" strike="noStrike">
                  <a:solidFill>
                    <a:srgbClr val="FFFFFF"/>
                  </a:solidFill>
                  <a:latin typeface="Calibri"/>
                  <a:ea typeface="Calibri"/>
                  <a:cs typeface="Calibri"/>
                  <a:sym typeface="Calibri"/>
                </a:rPr>
                <a:t>#1</a:t>
              </a:r>
              <a:endParaRPr b="0" i="0" sz="1400" u="none" cap="none" strike="noStrike">
                <a:solidFill>
                  <a:srgbClr val="000000"/>
                </a:solidFill>
                <a:latin typeface="Arial"/>
                <a:ea typeface="Arial"/>
                <a:cs typeface="Arial"/>
                <a:sym typeface="Arial"/>
              </a:endParaRPr>
            </a:p>
          </p:txBody>
        </p:sp>
      </p:grpSp>
    </p:spTree>
  </p:cSld>
  <p:clrMapOvr>
    <a:masterClrMapping/>
  </p:clrMapOvr>
</p:sld>
</file>

<file path=ppt/slides/slide3.xml><?xml version="1.0" encoding="utf-8"?>
<p:sld xmlns:a="http://schemas.openxmlformats.org/drawingml/2006/main" xmlns:r="http://schemas.openxmlformats.org/officeDocument/2006/relationships" xmlns:mc="http://schemas.openxmlformats.org/markup-compatibility/2006" xmlns:mv="urn:schemas-microsoft-com:mac:vml" xmlns:p="http://schemas.openxmlformats.org/presentationml/2006/main" xmlns:c="http://schemas.openxmlformats.org/drawingml/2006/chart" xmlns:dgm="http://schemas.openxmlformats.org/drawingml/2006/diagram" xmlns:o="urn:schemas-microsoft-com:office:office" xmlns:v="urn:schemas-microsoft-com:vml" xmlns:pvml="urn:schemas-microsoft-com:office:powerpoint" xmlns:com="http://schemas.openxmlformats.org/drawingml/2006/compatibility" xmlns:p14="http://schemas.microsoft.com/office/powerpoint/2010/main" xmlns:p15="http://schemas.microsoft.com/office/powerpoint/2012/main" xmlns:ahyp="http://schemas.microsoft.com/office/drawing/2018/hyperlinkcolor">
  <p:cSld>
    <p:spTree>
      <p:nvGrpSpPr>
        <p:cNvPr id="108" name="Shape 108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109" name="Google Shape;109;p15"/>
          <p:cNvSpPr txBox="1"/>
          <p:nvPr/>
        </p:nvSpPr>
        <p:spPr>
          <a:xfrm>
            <a:off x="857250" y="1398587"/>
            <a:ext cx="7429500" cy="2246312"/>
          </a:xfrm>
          <a:prstGeom prst="rect">
            <a:avLst/>
          </a:prstGeom>
          <a:noFill/>
          <a:ln>
            <a:noFill/>
          </a:ln>
        </p:spPr>
        <p:txBody>
          <a:bodyPr anchorCtr="0" anchor="t" bIns="45700" lIns="91425" spcFirstLastPara="1" rIns="91425" wrap="square" tIns="45700">
            <a:noAutofit/>
          </a:bodyPr>
          <a:lstStyle/>
          <a:p>
            <a:pPr indent="0" lvl="0" marL="0" marR="0" rtl="0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chemeClr val="dk1"/>
              </a:buClr>
              <a:buSzPts val="2800"/>
              <a:buFont typeface="Calibri"/>
              <a:buNone/>
            </a:pPr>
            <a:r>
              <a:rPr b="1" i="0" lang="en-US" sz="2800" u="none" cap="none" strike="noStrike">
                <a:solidFill>
                  <a:schemeClr val="dk1"/>
                </a:solidFill>
                <a:latin typeface="Calibri"/>
                <a:ea typeface="Calibri"/>
                <a:cs typeface="Calibri"/>
                <a:sym typeface="Calibri"/>
              </a:rPr>
              <a:t>Rubric:</a:t>
            </a:r>
            <a:endParaRPr b="0" i="0" sz="1400" u="none" cap="none" strike="noStrike">
              <a:solidFill>
                <a:srgbClr val="000000"/>
              </a:solidFill>
              <a:latin typeface="Arial"/>
              <a:ea typeface="Arial"/>
              <a:cs typeface="Arial"/>
              <a:sym typeface="Arial"/>
            </a:endParaRPr>
          </a:p>
          <a:p>
            <a:pPr indent="0" lvl="0" marL="0" marR="0" rtl="0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chemeClr val="dk1"/>
              </a:buClr>
              <a:buSzPts val="2800"/>
              <a:buFont typeface="Calibri"/>
              <a:buNone/>
            </a:pPr>
            <a:r>
              <a:rPr b="0" i="0" lang="en-US" sz="2800" u="none" cap="none" strike="noStrike">
                <a:solidFill>
                  <a:schemeClr val="dk1"/>
                </a:solidFill>
                <a:latin typeface="Calibri"/>
                <a:ea typeface="Calibri"/>
                <a:cs typeface="Calibri"/>
                <a:sym typeface="Calibri"/>
              </a:rPr>
              <a:t>(1 point) The student correctly enters the volume of the completed rectangular prism.</a:t>
            </a:r>
            <a:endParaRPr b="0" i="0" sz="1400" u="none" cap="none" strike="noStrike">
              <a:solidFill>
                <a:srgbClr val="000000"/>
              </a:solidFill>
              <a:latin typeface="Arial"/>
              <a:ea typeface="Arial"/>
              <a:cs typeface="Arial"/>
              <a:sym typeface="Arial"/>
            </a:endParaRPr>
          </a:p>
          <a:p>
            <a:pPr indent="0" lvl="0" marL="0" marR="0" rtl="0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chemeClr val="dk1"/>
              </a:buClr>
              <a:buSzPts val="2800"/>
              <a:buFont typeface="Arial"/>
              <a:buNone/>
            </a:pPr>
            <a:r>
              <a:t/>
            </a:r>
            <a:endParaRPr b="0" i="0" sz="2800" u="none" cap="none" strike="noStrike">
              <a:solidFill>
                <a:schemeClr val="dk1"/>
              </a:solidFill>
              <a:latin typeface="Calibri"/>
              <a:ea typeface="Calibri"/>
              <a:cs typeface="Calibri"/>
              <a:sym typeface="Calibri"/>
            </a:endParaRPr>
          </a:p>
          <a:p>
            <a:pPr indent="0" lvl="0" marL="0" marR="0" rtl="0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chemeClr val="dk1"/>
              </a:buClr>
              <a:buSzPts val="2800"/>
              <a:buFont typeface="Calibri"/>
              <a:buNone/>
            </a:pPr>
            <a:r>
              <a:rPr b="1" i="0" lang="en-US" sz="2800" u="none" cap="none" strike="noStrike">
                <a:solidFill>
                  <a:schemeClr val="dk1"/>
                </a:solidFill>
                <a:latin typeface="Calibri"/>
                <a:ea typeface="Calibri"/>
                <a:cs typeface="Calibri"/>
                <a:sym typeface="Calibri"/>
              </a:rPr>
              <a:t>Answer: </a:t>
            </a:r>
            <a:r>
              <a:rPr b="0" i="0" lang="en-US" sz="2800" u="none" cap="none" strike="noStrike">
                <a:solidFill>
                  <a:schemeClr val="dk1"/>
                </a:solidFill>
                <a:latin typeface="Calibri"/>
                <a:ea typeface="Calibri"/>
                <a:cs typeface="Calibri"/>
                <a:sym typeface="Calibri"/>
              </a:rPr>
              <a:t>24</a:t>
            </a:r>
            <a:endParaRPr b="0" i="0" sz="1400" u="none" cap="none" strike="noStrike">
              <a:solidFill>
                <a:srgbClr val="000000"/>
              </a:solidFill>
              <a:latin typeface="Arial"/>
              <a:ea typeface="Arial"/>
              <a:cs typeface="Arial"/>
              <a:sym typeface="Arial"/>
            </a:endParaRPr>
          </a:p>
        </p:txBody>
      </p:sp>
      <p:grpSp>
        <p:nvGrpSpPr>
          <p:cNvPr id="110" name="Google Shape;110;p15"/>
          <p:cNvGrpSpPr/>
          <p:nvPr/>
        </p:nvGrpSpPr>
        <p:grpSpPr>
          <a:xfrm>
            <a:off x="6345237" y="-30162"/>
            <a:ext cx="2865437" cy="1116012"/>
            <a:chOff x="6345237" y="-30162"/>
            <a:chExt cx="2865437" cy="1116012"/>
          </a:xfrm>
        </p:grpSpPr>
        <p:pic>
          <p:nvPicPr>
            <p:cNvPr id="111" name="Google Shape;111;p15"/>
            <p:cNvPicPr preferRelativeResize="0"/>
            <p:nvPr/>
          </p:nvPicPr>
          <p:blipFill rotWithShape="1">
            <a:blip r:embed="rId3">
              <a:alphaModFix/>
            </a:blip>
            <a:srcRect b="0" l="0" r="0" t="0"/>
            <a:stretch/>
          </p:blipFill>
          <p:spPr>
            <a:xfrm>
              <a:off x="6345237" y="-30162"/>
              <a:ext cx="2865437" cy="1116012"/>
            </a:xfrm>
            <a:prstGeom prst="rect">
              <a:avLst/>
            </a:prstGeom>
            <a:noFill/>
            <a:ln>
              <a:noFill/>
            </a:ln>
          </p:spPr>
        </p:pic>
        <p:sp>
          <p:nvSpPr>
            <p:cNvPr id="112" name="Google Shape;112;p15"/>
            <p:cNvSpPr txBox="1"/>
            <p:nvPr/>
          </p:nvSpPr>
          <p:spPr>
            <a:xfrm>
              <a:off x="6629400" y="0"/>
              <a:ext cx="2514600" cy="914400"/>
            </a:xfrm>
            <a:prstGeom prst="rect">
              <a:avLst/>
            </a:prstGeom>
            <a:noFill/>
            <a:ln>
              <a:noFill/>
            </a:ln>
          </p:spPr>
          <p:txBody>
            <a:bodyPr anchorCtr="0" anchor="ctr" bIns="45700" lIns="91425" spcFirstLastPara="1" rIns="91425" wrap="square" tIns="45700">
              <a:noAutofit/>
            </a:bodyPr>
            <a:lstStyle/>
            <a:p>
              <a:pPr indent="0" lvl="0" marL="0" marR="0" rtl="0" algn="ctr">
                <a:lnSpc>
                  <a:spcPct val="100000"/>
                </a:lnSpc>
                <a:spcBef>
                  <a:spcPts val="0"/>
                </a:spcBef>
                <a:spcAft>
                  <a:spcPts val="0"/>
                </a:spcAft>
                <a:buClr>
                  <a:srgbClr val="FFFFFF"/>
                </a:buClr>
                <a:buSzPts val="3600"/>
                <a:buFont typeface="Calibri"/>
                <a:buNone/>
              </a:pPr>
              <a:r>
                <a:rPr b="1" i="0" lang="en-US" sz="3600" u="none" cap="none" strike="noStrike">
                  <a:solidFill>
                    <a:srgbClr val="FFFFFF"/>
                  </a:solidFill>
                  <a:latin typeface="Calibri"/>
                  <a:ea typeface="Calibri"/>
                  <a:cs typeface="Calibri"/>
                  <a:sym typeface="Calibri"/>
                </a:rPr>
                <a:t>#1 Answer</a:t>
              </a:r>
              <a:endParaRPr b="0" i="0" sz="1400" u="none" cap="none" strike="noStrike">
                <a:solidFill>
                  <a:srgbClr val="000000"/>
                </a:solidFill>
                <a:latin typeface="Arial"/>
                <a:ea typeface="Arial"/>
                <a:cs typeface="Arial"/>
                <a:sym typeface="Arial"/>
              </a:endParaRPr>
            </a:p>
          </p:txBody>
        </p:sp>
      </p:grpSp>
    </p:spTree>
  </p:cSld>
  <p:clrMapOvr>
    <a:masterClrMapping/>
  </p:clrMapOvr>
</p:sld>
</file>

<file path=ppt/slides/slide4.xml><?xml version="1.0" encoding="utf-8"?>
<p:sld xmlns:a="http://schemas.openxmlformats.org/drawingml/2006/main" xmlns:r="http://schemas.openxmlformats.org/officeDocument/2006/relationships" xmlns:mc="http://schemas.openxmlformats.org/markup-compatibility/2006" xmlns:mv="urn:schemas-microsoft-com:mac:vml" xmlns:p="http://schemas.openxmlformats.org/presentationml/2006/main" xmlns:c="http://schemas.openxmlformats.org/drawingml/2006/chart" xmlns:dgm="http://schemas.openxmlformats.org/drawingml/2006/diagram" xmlns:o="urn:schemas-microsoft-com:office:office" xmlns:v="urn:schemas-microsoft-com:vml" xmlns:pvml="urn:schemas-microsoft-com:office:powerpoint" xmlns:com="http://schemas.openxmlformats.org/drawingml/2006/compatibility" xmlns:p14="http://schemas.microsoft.com/office/powerpoint/2010/main" xmlns:p15="http://schemas.microsoft.com/office/powerpoint/2012/main" xmlns:ahyp="http://schemas.microsoft.com/office/drawing/2018/hyperlinkcolor">
  <p:cSld>
    <p:spTree>
      <p:nvGrpSpPr>
        <p:cNvPr id="117" name="Shape 117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118" name="Google Shape;118;p16"/>
          <p:cNvSpPr txBox="1"/>
          <p:nvPr/>
        </p:nvSpPr>
        <p:spPr>
          <a:xfrm>
            <a:off x="457200" y="1431925"/>
            <a:ext cx="8305800" cy="1816100"/>
          </a:xfrm>
          <a:prstGeom prst="rect">
            <a:avLst/>
          </a:prstGeom>
          <a:noFill/>
          <a:ln>
            <a:noFill/>
          </a:ln>
        </p:spPr>
        <p:txBody>
          <a:bodyPr anchorCtr="0" anchor="t" bIns="45700" lIns="91425" spcFirstLastPara="1" rIns="91425" wrap="square" tIns="45700">
            <a:noAutofit/>
          </a:bodyPr>
          <a:lstStyle/>
          <a:p>
            <a:pPr indent="0" lvl="0" marL="0" marR="0" rtl="0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chemeClr val="dk1"/>
              </a:buClr>
              <a:buSzPts val="2800"/>
              <a:buFont typeface="Calibri"/>
              <a:buNone/>
            </a:pPr>
            <a:r>
              <a:rPr b="0" i="0" lang="en-US" sz="2800" u="none" cap="none" strike="noStrike">
                <a:solidFill>
                  <a:schemeClr val="dk1"/>
                </a:solidFill>
                <a:latin typeface="Calibri"/>
                <a:ea typeface="Calibri"/>
                <a:cs typeface="Calibri"/>
                <a:sym typeface="Calibri"/>
              </a:rPr>
              <a:t>Elias is building a rectangular prism. The bottom layer of the rectangular prism is shown. He builds a prism that has 4 layers. Enter the volume, in cubic centimeters, of the </a:t>
            </a:r>
            <a:r>
              <a:rPr b="1" i="0" lang="en-US" sz="2800" u="none" cap="none" strike="noStrike">
                <a:solidFill>
                  <a:schemeClr val="dk1"/>
                </a:solidFill>
                <a:latin typeface="Calibri"/>
                <a:ea typeface="Calibri"/>
                <a:cs typeface="Calibri"/>
                <a:sym typeface="Calibri"/>
              </a:rPr>
              <a:t>completed </a:t>
            </a:r>
            <a:r>
              <a:rPr b="0" i="0" lang="en-US" sz="2800" u="none" cap="none" strike="noStrike">
                <a:solidFill>
                  <a:schemeClr val="dk1"/>
                </a:solidFill>
                <a:latin typeface="Calibri"/>
                <a:ea typeface="Calibri"/>
                <a:cs typeface="Calibri"/>
                <a:sym typeface="Calibri"/>
              </a:rPr>
              <a:t>rectangular prism.</a:t>
            </a:r>
            <a:endParaRPr b="0" i="0" sz="1400" u="none" cap="none" strike="noStrike">
              <a:solidFill>
                <a:srgbClr val="000000"/>
              </a:solidFill>
              <a:latin typeface="Arial"/>
              <a:ea typeface="Arial"/>
              <a:cs typeface="Arial"/>
              <a:sym typeface="Arial"/>
            </a:endParaRPr>
          </a:p>
        </p:txBody>
      </p:sp>
      <p:pic>
        <p:nvPicPr>
          <p:cNvPr id="119" name="Google Shape;119;p16"/>
          <p:cNvPicPr preferRelativeResize="0"/>
          <p:nvPr/>
        </p:nvPicPr>
        <p:blipFill rotWithShape="1">
          <a:blip r:embed="rId3">
            <a:alphaModFix/>
          </a:blip>
          <a:srcRect b="0" l="0" r="0" t="0"/>
          <a:stretch/>
        </p:blipFill>
        <p:spPr>
          <a:xfrm>
            <a:off x="1219200" y="4038600"/>
            <a:ext cx="2651125" cy="1419225"/>
          </a:xfrm>
          <a:prstGeom prst="rect">
            <a:avLst/>
          </a:prstGeom>
          <a:noFill/>
          <a:ln>
            <a:noFill/>
          </a:ln>
        </p:spPr>
      </p:pic>
      <p:pic>
        <p:nvPicPr>
          <p:cNvPr id="120" name="Google Shape;120;p16"/>
          <p:cNvPicPr preferRelativeResize="0"/>
          <p:nvPr/>
        </p:nvPicPr>
        <p:blipFill rotWithShape="1">
          <a:blip r:embed="rId4">
            <a:alphaModFix/>
          </a:blip>
          <a:srcRect b="0" l="0" r="0" t="0"/>
          <a:stretch/>
        </p:blipFill>
        <p:spPr>
          <a:xfrm>
            <a:off x="4419600" y="4038600"/>
            <a:ext cx="3759200" cy="1195387"/>
          </a:xfrm>
          <a:prstGeom prst="rect">
            <a:avLst/>
          </a:prstGeom>
          <a:noFill/>
          <a:ln>
            <a:noFill/>
          </a:ln>
        </p:spPr>
      </p:pic>
      <p:grpSp>
        <p:nvGrpSpPr>
          <p:cNvPr id="121" name="Google Shape;121;p16"/>
          <p:cNvGrpSpPr/>
          <p:nvPr/>
        </p:nvGrpSpPr>
        <p:grpSpPr>
          <a:xfrm>
            <a:off x="7259637" y="-30162"/>
            <a:ext cx="1939925" cy="1176337"/>
            <a:chOff x="7259637" y="-30162"/>
            <a:chExt cx="1939925" cy="1176337"/>
          </a:xfrm>
        </p:grpSpPr>
        <p:pic>
          <p:nvPicPr>
            <p:cNvPr id="122" name="Google Shape;122;p16"/>
            <p:cNvPicPr preferRelativeResize="0"/>
            <p:nvPr/>
          </p:nvPicPr>
          <p:blipFill rotWithShape="1">
            <a:blip r:embed="rId5">
              <a:alphaModFix/>
            </a:blip>
            <a:srcRect b="0" l="0" r="0" t="0"/>
            <a:stretch/>
          </p:blipFill>
          <p:spPr>
            <a:xfrm>
              <a:off x="7259637" y="-30162"/>
              <a:ext cx="1939925" cy="1176337"/>
            </a:xfrm>
            <a:prstGeom prst="rect">
              <a:avLst/>
            </a:prstGeom>
            <a:noFill/>
            <a:ln>
              <a:noFill/>
            </a:ln>
          </p:spPr>
        </p:pic>
        <p:sp>
          <p:nvSpPr>
            <p:cNvPr id="123" name="Google Shape;123;p16"/>
            <p:cNvSpPr txBox="1"/>
            <p:nvPr/>
          </p:nvSpPr>
          <p:spPr>
            <a:xfrm>
              <a:off x="7543800" y="0"/>
              <a:ext cx="1600200" cy="914400"/>
            </a:xfrm>
            <a:prstGeom prst="rect">
              <a:avLst/>
            </a:prstGeom>
            <a:noFill/>
            <a:ln>
              <a:noFill/>
            </a:ln>
          </p:spPr>
          <p:txBody>
            <a:bodyPr anchorCtr="0" anchor="ctr" bIns="45700" lIns="91425" spcFirstLastPara="1" rIns="91425" wrap="square" tIns="45700">
              <a:noAutofit/>
            </a:bodyPr>
            <a:lstStyle/>
            <a:p>
              <a:pPr indent="0" lvl="0" marL="0" marR="0" rtl="0" algn="ctr">
                <a:lnSpc>
                  <a:spcPct val="100000"/>
                </a:lnSpc>
                <a:spcBef>
                  <a:spcPts val="0"/>
                </a:spcBef>
                <a:spcAft>
                  <a:spcPts val="0"/>
                </a:spcAft>
                <a:buClr>
                  <a:srgbClr val="FFFFFF"/>
                </a:buClr>
                <a:buSzPts val="4000"/>
                <a:buFont typeface="Calibri"/>
                <a:buNone/>
              </a:pPr>
              <a:r>
                <a:rPr b="1" i="0" lang="en-US" sz="4000" u="none" cap="none" strike="noStrike">
                  <a:solidFill>
                    <a:srgbClr val="FFFFFF"/>
                  </a:solidFill>
                  <a:latin typeface="Calibri"/>
                  <a:ea typeface="Calibri"/>
                  <a:cs typeface="Calibri"/>
                  <a:sym typeface="Calibri"/>
                </a:rPr>
                <a:t>#2</a:t>
              </a:r>
              <a:endParaRPr b="0" i="0" sz="1400" u="none" cap="none" strike="noStrike">
                <a:solidFill>
                  <a:srgbClr val="000000"/>
                </a:solidFill>
                <a:latin typeface="Arial"/>
                <a:ea typeface="Arial"/>
                <a:cs typeface="Arial"/>
                <a:sym typeface="Arial"/>
              </a:endParaRPr>
            </a:p>
          </p:txBody>
        </p:sp>
      </p:grpSp>
    </p:spTree>
  </p:cSld>
  <p:clrMapOvr>
    <a:masterClrMapping/>
  </p:clrMapOvr>
</p:sld>
</file>

<file path=ppt/slides/slide5.xml><?xml version="1.0" encoding="utf-8"?>
<p:sld xmlns:a="http://schemas.openxmlformats.org/drawingml/2006/main" xmlns:r="http://schemas.openxmlformats.org/officeDocument/2006/relationships" xmlns:mc="http://schemas.openxmlformats.org/markup-compatibility/2006" xmlns:mv="urn:schemas-microsoft-com:mac:vml" xmlns:p="http://schemas.openxmlformats.org/presentationml/2006/main" xmlns:c="http://schemas.openxmlformats.org/drawingml/2006/chart" xmlns:dgm="http://schemas.openxmlformats.org/drawingml/2006/diagram" xmlns:o="urn:schemas-microsoft-com:office:office" xmlns:v="urn:schemas-microsoft-com:vml" xmlns:pvml="urn:schemas-microsoft-com:office:powerpoint" xmlns:com="http://schemas.openxmlformats.org/drawingml/2006/compatibility" xmlns:p14="http://schemas.microsoft.com/office/powerpoint/2010/main" xmlns:p15="http://schemas.microsoft.com/office/powerpoint/2012/main" xmlns:ahyp="http://schemas.microsoft.com/office/drawing/2018/hyperlinkcolor">
  <p:cSld>
    <p:spTree>
      <p:nvGrpSpPr>
        <p:cNvPr id="128" name="Shape 128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129" name="Google Shape;129;p17"/>
          <p:cNvSpPr txBox="1"/>
          <p:nvPr/>
        </p:nvSpPr>
        <p:spPr>
          <a:xfrm>
            <a:off x="857250" y="1398587"/>
            <a:ext cx="7429500" cy="2246312"/>
          </a:xfrm>
          <a:prstGeom prst="rect">
            <a:avLst/>
          </a:prstGeom>
          <a:noFill/>
          <a:ln>
            <a:noFill/>
          </a:ln>
        </p:spPr>
        <p:txBody>
          <a:bodyPr anchorCtr="0" anchor="t" bIns="45700" lIns="91425" spcFirstLastPara="1" rIns="91425" wrap="square" tIns="45700">
            <a:noAutofit/>
          </a:bodyPr>
          <a:lstStyle/>
          <a:p>
            <a:pPr indent="0" lvl="0" marL="0" marR="0" rtl="0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chemeClr val="dk1"/>
              </a:buClr>
              <a:buSzPts val="2800"/>
              <a:buFont typeface="Calibri"/>
              <a:buNone/>
            </a:pPr>
            <a:r>
              <a:rPr b="1" i="0" lang="en-US" sz="2800" u="none" cap="none" strike="noStrike">
                <a:solidFill>
                  <a:schemeClr val="dk1"/>
                </a:solidFill>
                <a:latin typeface="Calibri"/>
                <a:ea typeface="Calibri"/>
                <a:cs typeface="Calibri"/>
                <a:sym typeface="Calibri"/>
              </a:rPr>
              <a:t>Rubric:</a:t>
            </a:r>
            <a:endParaRPr b="0" i="0" sz="1400" u="none" cap="none" strike="noStrike">
              <a:solidFill>
                <a:srgbClr val="000000"/>
              </a:solidFill>
              <a:latin typeface="Arial"/>
              <a:ea typeface="Arial"/>
              <a:cs typeface="Arial"/>
              <a:sym typeface="Arial"/>
            </a:endParaRPr>
          </a:p>
          <a:p>
            <a:pPr indent="0" lvl="0" marL="0" marR="0" rtl="0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chemeClr val="dk1"/>
              </a:buClr>
              <a:buSzPts val="2800"/>
              <a:buFont typeface="Calibri"/>
              <a:buNone/>
            </a:pPr>
            <a:r>
              <a:rPr b="0" i="0" lang="en-US" sz="2800" u="none" cap="none" strike="noStrike">
                <a:solidFill>
                  <a:schemeClr val="dk1"/>
                </a:solidFill>
                <a:latin typeface="Calibri"/>
                <a:ea typeface="Calibri"/>
                <a:cs typeface="Calibri"/>
                <a:sym typeface="Calibri"/>
              </a:rPr>
              <a:t>(1 point) The student correctly enters the volume of the completed rectangular prism.</a:t>
            </a:r>
            <a:endParaRPr b="0" i="0" sz="1400" u="none" cap="none" strike="noStrike">
              <a:solidFill>
                <a:srgbClr val="000000"/>
              </a:solidFill>
              <a:latin typeface="Arial"/>
              <a:ea typeface="Arial"/>
              <a:cs typeface="Arial"/>
              <a:sym typeface="Arial"/>
            </a:endParaRPr>
          </a:p>
          <a:p>
            <a:pPr indent="0" lvl="0" marL="0" marR="0" rtl="0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chemeClr val="dk1"/>
              </a:buClr>
              <a:buSzPts val="2800"/>
              <a:buFont typeface="Arial"/>
              <a:buNone/>
            </a:pPr>
            <a:r>
              <a:t/>
            </a:r>
            <a:endParaRPr b="0" i="0" sz="2800" u="none" cap="none" strike="noStrike">
              <a:solidFill>
                <a:schemeClr val="dk1"/>
              </a:solidFill>
              <a:latin typeface="Calibri"/>
              <a:ea typeface="Calibri"/>
              <a:cs typeface="Calibri"/>
              <a:sym typeface="Calibri"/>
            </a:endParaRPr>
          </a:p>
          <a:p>
            <a:pPr indent="0" lvl="0" marL="0" marR="0" rtl="0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chemeClr val="dk1"/>
              </a:buClr>
              <a:buSzPts val="2800"/>
              <a:buFont typeface="Calibri"/>
              <a:buNone/>
            </a:pPr>
            <a:r>
              <a:rPr b="1" i="0" lang="en-US" sz="2800" u="none" cap="none" strike="noStrike">
                <a:solidFill>
                  <a:schemeClr val="dk1"/>
                </a:solidFill>
                <a:latin typeface="Calibri"/>
                <a:ea typeface="Calibri"/>
                <a:cs typeface="Calibri"/>
                <a:sym typeface="Calibri"/>
              </a:rPr>
              <a:t>Answer: </a:t>
            </a:r>
            <a:r>
              <a:rPr b="0" i="0" lang="en-US" sz="2800" u="none" cap="none" strike="noStrike">
                <a:solidFill>
                  <a:schemeClr val="dk1"/>
                </a:solidFill>
                <a:latin typeface="Calibri"/>
                <a:ea typeface="Calibri"/>
                <a:cs typeface="Calibri"/>
                <a:sym typeface="Calibri"/>
              </a:rPr>
              <a:t>24</a:t>
            </a:r>
            <a:endParaRPr b="0" i="0" sz="1400" u="none" cap="none" strike="noStrike">
              <a:solidFill>
                <a:srgbClr val="000000"/>
              </a:solidFill>
              <a:latin typeface="Arial"/>
              <a:ea typeface="Arial"/>
              <a:cs typeface="Arial"/>
              <a:sym typeface="Arial"/>
            </a:endParaRPr>
          </a:p>
        </p:txBody>
      </p:sp>
      <p:grpSp>
        <p:nvGrpSpPr>
          <p:cNvPr id="130" name="Google Shape;130;p17"/>
          <p:cNvGrpSpPr/>
          <p:nvPr/>
        </p:nvGrpSpPr>
        <p:grpSpPr>
          <a:xfrm>
            <a:off x="6345237" y="-30162"/>
            <a:ext cx="2865437" cy="1116012"/>
            <a:chOff x="6345237" y="-30162"/>
            <a:chExt cx="2865437" cy="1116012"/>
          </a:xfrm>
        </p:grpSpPr>
        <p:pic>
          <p:nvPicPr>
            <p:cNvPr id="131" name="Google Shape;131;p17"/>
            <p:cNvPicPr preferRelativeResize="0"/>
            <p:nvPr/>
          </p:nvPicPr>
          <p:blipFill rotWithShape="1">
            <a:blip r:embed="rId3">
              <a:alphaModFix/>
            </a:blip>
            <a:srcRect b="0" l="0" r="0" t="0"/>
            <a:stretch/>
          </p:blipFill>
          <p:spPr>
            <a:xfrm>
              <a:off x="6345237" y="-30162"/>
              <a:ext cx="2865437" cy="1116012"/>
            </a:xfrm>
            <a:prstGeom prst="rect">
              <a:avLst/>
            </a:prstGeom>
            <a:noFill/>
            <a:ln>
              <a:noFill/>
            </a:ln>
          </p:spPr>
        </p:pic>
        <p:sp>
          <p:nvSpPr>
            <p:cNvPr id="132" name="Google Shape;132;p17"/>
            <p:cNvSpPr txBox="1"/>
            <p:nvPr/>
          </p:nvSpPr>
          <p:spPr>
            <a:xfrm>
              <a:off x="6629400" y="0"/>
              <a:ext cx="2514600" cy="914400"/>
            </a:xfrm>
            <a:prstGeom prst="rect">
              <a:avLst/>
            </a:prstGeom>
            <a:noFill/>
            <a:ln>
              <a:noFill/>
            </a:ln>
          </p:spPr>
          <p:txBody>
            <a:bodyPr anchorCtr="0" anchor="ctr" bIns="45700" lIns="91425" spcFirstLastPara="1" rIns="91425" wrap="square" tIns="45700">
              <a:noAutofit/>
            </a:bodyPr>
            <a:lstStyle/>
            <a:p>
              <a:pPr indent="0" lvl="0" marL="0" marR="0" rtl="0" algn="ctr">
                <a:lnSpc>
                  <a:spcPct val="100000"/>
                </a:lnSpc>
                <a:spcBef>
                  <a:spcPts val="0"/>
                </a:spcBef>
                <a:spcAft>
                  <a:spcPts val="0"/>
                </a:spcAft>
                <a:buClr>
                  <a:srgbClr val="FFFFFF"/>
                </a:buClr>
                <a:buSzPts val="3600"/>
                <a:buFont typeface="Calibri"/>
                <a:buNone/>
              </a:pPr>
              <a:r>
                <a:rPr b="1" i="0" lang="en-US" sz="3600" u="none" cap="none" strike="noStrike">
                  <a:solidFill>
                    <a:srgbClr val="FFFFFF"/>
                  </a:solidFill>
                  <a:latin typeface="Calibri"/>
                  <a:ea typeface="Calibri"/>
                  <a:cs typeface="Calibri"/>
                  <a:sym typeface="Calibri"/>
                </a:rPr>
                <a:t>#2 Answer</a:t>
              </a:r>
              <a:endParaRPr b="0" i="0" sz="1400" u="none" cap="none" strike="noStrike">
                <a:solidFill>
                  <a:srgbClr val="000000"/>
                </a:solidFill>
                <a:latin typeface="Arial"/>
                <a:ea typeface="Arial"/>
                <a:cs typeface="Arial"/>
                <a:sym typeface="Arial"/>
              </a:endParaRPr>
            </a:p>
          </p:txBody>
        </p:sp>
      </p:grpSp>
    </p:spTree>
  </p:cSld>
  <p:clrMapOvr>
    <a:masterClrMapping/>
  </p:clrMapOvr>
</p:sld>
</file>

<file path=ppt/slides/slide6.xml><?xml version="1.0" encoding="utf-8"?>
<p:sld xmlns:a="http://schemas.openxmlformats.org/drawingml/2006/main" xmlns:r="http://schemas.openxmlformats.org/officeDocument/2006/relationships" xmlns:mc="http://schemas.openxmlformats.org/markup-compatibility/2006" xmlns:mv="urn:schemas-microsoft-com:mac:vml" xmlns:p="http://schemas.openxmlformats.org/presentationml/2006/main" xmlns:c="http://schemas.openxmlformats.org/drawingml/2006/chart" xmlns:dgm="http://schemas.openxmlformats.org/drawingml/2006/diagram" xmlns:o="urn:schemas-microsoft-com:office:office" xmlns:v="urn:schemas-microsoft-com:vml" xmlns:pvml="urn:schemas-microsoft-com:office:powerpoint" xmlns:com="http://schemas.openxmlformats.org/drawingml/2006/compatibility" xmlns:p14="http://schemas.microsoft.com/office/powerpoint/2010/main" xmlns:p15="http://schemas.microsoft.com/office/powerpoint/2012/main" xmlns:ahyp="http://schemas.microsoft.com/office/drawing/2018/hyperlinkcolor">
  <p:cSld>
    <p:spTree>
      <p:nvGrpSpPr>
        <p:cNvPr id="136" name="Shape 136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137" name="Google Shape;137;p18"/>
          <p:cNvSpPr txBox="1"/>
          <p:nvPr/>
        </p:nvSpPr>
        <p:spPr>
          <a:xfrm>
            <a:off x="533400" y="1616075"/>
            <a:ext cx="3505200" cy="2246312"/>
          </a:xfrm>
          <a:prstGeom prst="rect">
            <a:avLst/>
          </a:prstGeom>
          <a:noFill/>
          <a:ln>
            <a:noFill/>
          </a:ln>
        </p:spPr>
        <p:txBody>
          <a:bodyPr anchorCtr="0" anchor="t" bIns="45700" lIns="91425" spcFirstLastPara="1" rIns="91425" wrap="square" tIns="45700">
            <a:noAutofit/>
          </a:bodyPr>
          <a:lstStyle/>
          <a:p>
            <a:pPr indent="0" lvl="0" marL="0" marR="0" rtl="0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chemeClr val="dk1"/>
              </a:buClr>
              <a:buSzPts val="2800"/>
              <a:buFont typeface="Calibri"/>
              <a:buNone/>
            </a:pPr>
            <a:r>
              <a:rPr b="0" i="0" lang="en-US" sz="2800" u="none" cap="none" strike="noStrike">
                <a:solidFill>
                  <a:schemeClr val="dk1"/>
                </a:solidFill>
                <a:latin typeface="Calibri"/>
                <a:ea typeface="Calibri"/>
                <a:cs typeface="Calibri"/>
                <a:sym typeface="Calibri"/>
              </a:rPr>
              <a:t>The rectangular prism shown is solid. Enter the volume, in cubic centimeters, of the rectangular prism.</a:t>
            </a:r>
            <a:endParaRPr b="0" i="0" sz="1400" u="none" cap="none" strike="noStrike">
              <a:solidFill>
                <a:srgbClr val="000000"/>
              </a:solidFill>
              <a:latin typeface="Arial"/>
              <a:ea typeface="Arial"/>
              <a:cs typeface="Arial"/>
              <a:sym typeface="Arial"/>
            </a:endParaRPr>
          </a:p>
        </p:txBody>
      </p:sp>
      <p:pic>
        <p:nvPicPr>
          <p:cNvPr id="138" name="Google Shape;138;p18"/>
          <p:cNvPicPr preferRelativeResize="0"/>
          <p:nvPr/>
        </p:nvPicPr>
        <p:blipFill rotWithShape="1">
          <a:blip r:embed="rId3">
            <a:alphaModFix/>
          </a:blip>
          <a:srcRect b="0" l="0" r="0" t="0"/>
          <a:stretch/>
        </p:blipFill>
        <p:spPr>
          <a:xfrm>
            <a:off x="4572000" y="1524000"/>
            <a:ext cx="3932237" cy="4329112"/>
          </a:xfrm>
          <a:prstGeom prst="rect">
            <a:avLst/>
          </a:prstGeom>
          <a:noFill/>
          <a:ln>
            <a:noFill/>
          </a:ln>
        </p:spPr>
      </p:pic>
      <p:grpSp>
        <p:nvGrpSpPr>
          <p:cNvPr id="139" name="Google Shape;139;p18"/>
          <p:cNvGrpSpPr/>
          <p:nvPr/>
        </p:nvGrpSpPr>
        <p:grpSpPr>
          <a:xfrm>
            <a:off x="7259637" y="-30162"/>
            <a:ext cx="1939925" cy="1176337"/>
            <a:chOff x="7259637" y="-30162"/>
            <a:chExt cx="1939925" cy="1176337"/>
          </a:xfrm>
        </p:grpSpPr>
        <p:pic>
          <p:nvPicPr>
            <p:cNvPr id="140" name="Google Shape;140;p18"/>
            <p:cNvPicPr preferRelativeResize="0"/>
            <p:nvPr/>
          </p:nvPicPr>
          <p:blipFill rotWithShape="1">
            <a:blip r:embed="rId4">
              <a:alphaModFix/>
            </a:blip>
            <a:srcRect b="0" l="0" r="0" t="0"/>
            <a:stretch/>
          </p:blipFill>
          <p:spPr>
            <a:xfrm>
              <a:off x="7259637" y="-30162"/>
              <a:ext cx="1939925" cy="1176337"/>
            </a:xfrm>
            <a:prstGeom prst="rect">
              <a:avLst/>
            </a:prstGeom>
            <a:noFill/>
            <a:ln>
              <a:noFill/>
            </a:ln>
          </p:spPr>
        </p:pic>
        <p:sp>
          <p:nvSpPr>
            <p:cNvPr id="141" name="Google Shape;141;p18"/>
            <p:cNvSpPr txBox="1"/>
            <p:nvPr/>
          </p:nvSpPr>
          <p:spPr>
            <a:xfrm>
              <a:off x="7543800" y="0"/>
              <a:ext cx="1600200" cy="914400"/>
            </a:xfrm>
            <a:prstGeom prst="rect">
              <a:avLst/>
            </a:prstGeom>
            <a:noFill/>
            <a:ln>
              <a:noFill/>
            </a:ln>
          </p:spPr>
          <p:txBody>
            <a:bodyPr anchorCtr="0" anchor="ctr" bIns="45700" lIns="91425" spcFirstLastPara="1" rIns="91425" wrap="square" tIns="45700">
              <a:noAutofit/>
            </a:bodyPr>
            <a:lstStyle/>
            <a:p>
              <a:pPr indent="0" lvl="0" marL="0" marR="0" rtl="0" algn="ctr">
                <a:lnSpc>
                  <a:spcPct val="100000"/>
                </a:lnSpc>
                <a:spcBef>
                  <a:spcPts val="0"/>
                </a:spcBef>
                <a:spcAft>
                  <a:spcPts val="0"/>
                </a:spcAft>
                <a:buClr>
                  <a:srgbClr val="FFFFFF"/>
                </a:buClr>
                <a:buSzPts val="4000"/>
                <a:buFont typeface="Calibri"/>
                <a:buNone/>
              </a:pPr>
              <a:r>
                <a:rPr b="1" i="0" lang="en-US" sz="4000" u="none" cap="none" strike="noStrike">
                  <a:solidFill>
                    <a:srgbClr val="FFFFFF"/>
                  </a:solidFill>
                  <a:latin typeface="Calibri"/>
                  <a:ea typeface="Calibri"/>
                  <a:cs typeface="Calibri"/>
                  <a:sym typeface="Calibri"/>
                </a:rPr>
                <a:t>#3</a:t>
              </a:r>
              <a:endParaRPr b="0" i="0" sz="1400" u="none" cap="none" strike="noStrike">
                <a:solidFill>
                  <a:srgbClr val="000000"/>
                </a:solidFill>
                <a:latin typeface="Arial"/>
                <a:ea typeface="Arial"/>
                <a:cs typeface="Arial"/>
                <a:sym typeface="Arial"/>
              </a:endParaRPr>
            </a:p>
          </p:txBody>
        </p:sp>
      </p:grpSp>
    </p:spTree>
  </p:cSld>
  <p:clrMapOvr>
    <a:masterClrMapping/>
  </p:clrMapOvr>
</p:sld>
</file>

<file path=ppt/slides/slide7.xml><?xml version="1.0" encoding="utf-8"?>
<p:sld xmlns:a="http://schemas.openxmlformats.org/drawingml/2006/main" xmlns:r="http://schemas.openxmlformats.org/officeDocument/2006/relationships" xmlns:mc="http://schemas.openxmlformats.org/markup-compatibility/2006" xmlns:mv="urn:schemas-microsoft-com:mac:vml" xmlns:p="http://schemas.openxmlformats.org/presentationml/2006/main" xmlns:c="http://schemas.openxmlformats.org/drawingml/2006/chart" xmlns:dgm="http://schemas.openxmlformats.org/drawingml/2006/diagram" xmlns:o="urn:schemas-microsoft-com:office:office" xmlns:v="urn:schemas-microsoft-com:vml" xmlns:pvml="urn:schemas-microsoft-com:office:powerpoint" xmlns:com="http://schemas.openxmlformats.org/drawingml/2006/compatibility" xmlns:p14="http://schemas.microsoft.com/office/powerpoint/2010/main" xmlns:p15="http://schemas.microsoft.com/office/powerpoint/2012/main" xmlns:ahyp="http://schemas.microsoft.com/office/drawing/2018/hyperlinkcolor">
  <p:cSld>
    <p:spTree>
      <p:nvGrpSpPr>
        <p:cNvPr id="145" name="Shape 145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146" name="Google Shape;146;p19"/>
          <p:cNvSpPr txBox="1"/>
          <p:nvPr/>
        </p:nvSpPr>
        <p:spPr>
          <a:xfrm>
            <a:off x="857250" y="1398587"/>
            <a:ext cx="7429500" cy="2246312"/>
          </a:xfrm>
          <a:prstGeom prst="rect">
            <a:avLst/>
          </a:prstGeom>
          <a:noFill/>
          <a:ln>
            <a:noFill/>
          </a:ln>
        </p:spPr>
        <p:txBody>
          <a:bodyPr anchorCtr="0" anchor="t" bIns="45700" lIns="91425" spcFirstLastPara="1" rIns="91425" wrap="square" tIns="45700">
            <a:noAutofit/>
          </a:bodyPr>
          <a:lstStyle/>
          <a:p>
            <a:pPr indent="0" lvl="0" marL="0" marR="0" rtl="0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chemeClr val="dk1"/>
              </a:buClr>
              <a:buSzPts val="2800"/>
              <a:buFont typeface="Calibri"/>
              <a:buNone/>
            </a:pPr>
            <a:r>
              <a:rPr b="1" i="0" lang="en-US" sz="2800" u="none" cap="none" strike="noStrike">
                <a:solidFill>
                  <a:schemeClr val="dk1"/>
                </a:solidFill>
                <a:latin typeface="Calibri"/>
                <a:ea typeface="Calibri"/>
                <a:cs typeface="Calibri"/>
                <a:sym typeface="Calibri"/>
              </a:rPr>
              <a:t>Rubric:</a:t>
            </a:r>
            <a:endParaRPr b="0" i="0" sz="1400" u="none" cap="none" strike="noStrike">
              <a:solidFill>
                <a:srgbClr val="000000"/>
              </a:solidFill>
              <a:latin typeface="Arial"/>
              <a:ea typeface="Arial"/>
              <a:cs typeface="Arial"/>
              <a:sym typeface="Arial"/>
            </a:endParaRPr>
          </a:p>
          <a:p>
            <a:pPr indent="0" lvl="0" marL="0" marR="0" rtl="0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chemeClr val="dk1"/>
              </a:buClr>
              <a:buSzPts val="2800"/>
              <a:buFont typeface="Calibri"/>
              <a:buNone/>
            </a:pPr>
            <a:r>
              <a:rPr b="0" i="0" lang="en-US" sz="2800" u="none" cap="none" strike="noStrike">
                <a:solidFill>
                  <a:schemeClr val="dk1"/>
                </a:solidFill>
                <a:latin typeface="Calibri"/>
                <a:ea typeface="Calibri"/>
                <a:cs typeface="Calibri"/>
                <a:sym typeface="Calibri"/>
              </a:rPr>
              <a:t>(1 point) The student correctly enters the volume of the completed rectangular prism.</a:t>
            </a:r>
            <a:endParaRPr b="0" i="0" sz="1400" u="none" cap="none" strike="noStrike">
              <a:solidFill>
                <a:srgbClr val="000000"/>
              </a:solidFill>
              <a:latin typeface="Arial"/>
              <a:ea typeface="Arial"/>
              <a:cs typeface="Arial"/>
              <a:sym typeface="Arial"/>
            </a:endParaRPr>
          </a:p>
          <a:p>
            <a:pPr indent="0" lvl="0" marL="0" marR="0" rtl="0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chemeClr val="dk1"/>
              </a:buClr>
              <a:buSzPts val="2800"/>
              <a:buFont typeface="Arial"/>
              <a:buNone/>
            </a:pPr>
            <a:r>
              <a:t/>
            </a:r>
            <a:endParaRPr b="0" i="0" sz="2800" u="none" cap="none" strike="noStrike">
              <a:solidFill>
                <a:schemeClr val="dk1"/>
              </a:solidFill>
              <a:latin typeface="Calibri"/>
              <a:ea typeface="Calibri"/>
              <a:cs typeface="Calibri"/>
              <a:sym typeface="Calibri"/>
            </a:endParaRPr>
          </a:p>
          <a:p>
            <a:pPr indent="0" lvl="0" marL="0" marR="0" rtl="0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chemeClr val="dk1"/>
              </a:buClr>
              <a:buSzPts val="2800"/>
              <a:buFont typeface="Calibri"/>
              <a:buNone/>
            </a:pPr>
            <a:r>
              <a:rPr b="1" i="0" lang="en-US" sz="2800" u="none" cap="none" strike="noStrike">
                <a:solidFill>
                  <a:schemeClr val="dk1"/>
                </a:solidFill>
                <a:latin typeface="Calibri"/>
                <a:ea typeface="Calibri"/>
                <a:cs typeface="Calibri"/>
                <a:sym typeface="Calibri"/>
              </a:rPr>
              <a:t>Answer: </a:t>
            </a:r>
            <a:r>
              <a:rPr b="0" i="0" lang="en-US" sz="2800" u="none" cap="none" strike="noStrike">
                <a:solidFill>
                  <a:schemeClr val="dk1"/>
                </a:solidFill>
                <a:latin typeface="Calibri"/>
                <a:ea typeface="Calibri"/>
                <a:cs typeface="Calibri"/>
                <a:sym typeface="Calibri"/>
              </a:rPr>
              <a:t>60</a:t>
            </a:r>
            <a:endParaRPr b="0" i="0" sz="1400" u="none" cap="none" strike="noStrike">
              <a:solidFill>
                <a:srgbClr val="000000"/>
              </a:solidFill>
              <a:latin typeface="Arial"/>
              <a:ea typeface="Arial"/>
              <a:cs typeface="Arial"/>
              <a:sym typeface="Arial"/>
            </a:endParaRPr>
          </a:p>
        </p:txBody>
      </p:sp>
      <p:grpSp>
        <p:nvGrpSpPr>
          <p:cNvPr id="147" name="Google Shape;147;p19"/>
          <p:cNvGrpSpPr/>
          <p:nvPr/>
        </p:nvGrpSpPr>
        <p:grpSpPr>
          <a:xfrm>
            <a:off x="6345237" y="-30162"/>
            <a:ext cx="2865437" cy="1116012"/>
            <a:chOff x="6345237" y="-30162"/>
            <a:chExt cx="2865437" cy="1116012"/>
          </a:xfrm>
        </p:grpSpPr>
        <p:pic>
          <p:nvPicPr>
            <p:cNvPr id="148" name="Google Shape;148;p19"/>
            <p:cNvPicPr preferRelativeResize="0"/>
            <p:nvPr/>
          </p:nvPicPr>
          <p:blipFill rotWithShape="1">
            <a:blip r:embed="rId3">
              <a:alphaModFix/>
            </a:blip>
            <a:srcRect b="0" l="0" r="0" t="0"/>
            <a:stretch/>
          </p:blipFill>
          <p:spPr>
            <a:xfrm>
              <a:off x="6345237" y="-30162"/>
              <a:ext cx="2865437" cy="1116012"/>
            </a:xfrm>
            <a:prstGeom prst="rect">
              <a:avLst/>
            </a:prstGeom>
            <a:noFill/>
            <a:ln>
              <a:noFill/>
            </a:ln>
          </p:spPr>
        </p:pic>
        <p:sp>
          <p:nvSpPr>
            <p:cNvPr id="149" name="Google Shape;149;p19"/>
            <p:cNvSpPr txBox="1"/>
            <p:nvPr/>
          </p:nvSpPr>
          <p:spPr>
            <a:xfrm>
              <a:off x="6629400" y="0"/>
              <a:ext cx="2514600" cy="914400"/>
            </a:xfrm>
            <a:prstGeom prst="rect">
              <a:avLst/>
            </a:prstGeom>
            <a:noFill/>
            <a:ln>
              <a:noFill/>
            </a:ln>
          </p:spPr>
          <p:txBody>
            <a:bodyPr anchorCtr="0" anchor="ctr" bIns="45700" lIns="91425" spcFirstLastPara="1" rIns="91425" wrap="square" tIns="45700">
              <a:noAutofit/>
            </a:bodyPr>
            <a:lstStyle/>
            <a:p>
              <a:pPr indent="0" lvl="0" marL="0" marR="0" rtl="0" algn="ctr">
                <a:lnSpc>
                  <a:spcPct val="100000"/>
                </a:lnSpc>
                <a:spcBef>
                  <a:spcPts val="0"/>
                </a:spcBef>
                <a:spcAft>
                  <a:spcPts val="0"/>
                </a:spcAft>
                <a:buClr>
                  <a:srgbClr val="FFFFFF"/>
                </a:buClr>
                <a:buSzPts val="3600"/>
                <a:buFont typeface="Calibri"/>
                <a:buNone/>
              </a:pPr>
              <a:r>
                <a:rPr b="1" i="0" lang="en-US" sz="3600" u="none" cap="none" strike="noStrike">
                  <a:solidFill>
                    <a:srgbClr val="FFFFFF"/>
                  </a:solidFill>
                  <a:latin typeface="Calibri"/>
                  <a:ea typeface="Calibri"/>
                  <a:cs typeface="Calibri"/>
                  <a:sym typeface="Calibri"/>
                </a:rPr>
                <a:t>#3 Answer</a:t>
              </a:r>
              <a:endParaRPr b="0" i="0" sz="1400" u="none" cap="none" strike="noStrike">
                <a:solidFill>
                  <a:srgbClr val="000000"/>
                </a:solidFill>
                <a:latin typeface="Arial"/>
                <a:ea typeface="Arial"/>
                <a:cs typeface="Arial"/>
                <a:sym typeface="Arial"/>
              </a:endParaRPr>
            </a:p>
          </p:txBody>
        </p:sp>
      </p:grpSp>
    </p:spTree>
  </p:cSld>
  <p:clrMapOvr>
    <a:masterClrMapping/>
  </p:clrMapOvr>
</p:sld>
</file>

<file path=ppt/slides/slide8.xml><?xml version="1.0" encoding="utf-8"?>
<p:sld xmlns:a="http://schemas.openxmlformats.org/drawingml/2006/main" xmlns:r="http://schemas.openxmlformats.org/officeDocument/2006/relationships" xmlns:mc="http://schemas.openxmlformats.org/markup-compatibility/2006" xmlns:mv="urn:schemas-microsoft-com:mac:vml" xmlns:p="http://schemas.openxmlformats.org/presentationml/2006/main" xmlns:c="http://schemas.openxmlformats.org/drawingml/2006/chart" xmlns:dgm="http://schemas.openxmlformats.org/drawingml/2006/diagram" xmlns:o="urn:schemas-microsoft-com:office:office" xmlns:v="urn:schemas-microsoft-com:vml" xmlns:pvml="urn:schemas-microsoft-com:office:powerpoint" xmlns:com="http://schemas.openxmlformats.org/drawingml/2006/compatibility" xmlns:p14="http://schemas.microsoft.com/office/powerpoint/2010/main" xmlns:p15="http://schemas.microsoft.com/office/powerpoint/2012/main" xmlns:ahyp="http://schemas.microsoft.com/office/drawing/2018/hyperlinkcolor">
  <p:cSld>
    <p:spTree>
      <p:nvGrpSpPr>
        <p:cNvPr id="153" name="Shape 153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154" name="Google Shape;154;p20"/>
          <p:cNvSpPr txBox="1"/>
          <p:nvPr/>
        </p:nvSpPr>
        <p:spPr>
          <a:xfrm>
            <a:off x="533400" y="1479550"/>
            <a:ext cx="8153400" cy="1384300"/>
          </a:xfrm>
          <a:prstGeom prst="rect">
            <a:avLst/>
          </a:prstGeom>
          <a:noFill/>
          <a:ln>
            <a:noFill/>
          </a:ln>
        </p:spPr>
        <p:txBody>
          <a:bodyPr anchorCtr="0" anchor="t" bIns="45700" lIns="91425" spcFirstLastPara="1" rIns="91425" wrap="square" tIns="45700">
            <a:noAutofit/>
          </a:bodyPr>
          <a:lstStyle/>
          <a:p>
            <a:pPr indent="0" lvl="0" marL="0" marR="0" rtl="0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chemeClr val="dk1"/>
              </a:buClr>
              <a:buSzPts val="2800"/>
              <a:buFont typeface="Calibri"/>
              <a:buNone/>
            </a:pPr>
            <a:r>
              <a:rPr b="0" i="0" lang="en-US" sz="2800" u="none" cap="none" strike="noStrike">
                <a:solidFill>
                  <a:schemeClr val="dk1"/>
                </a:solidFill>
                <a:latin typeface="Calibri"/>
                <a:ea typeface="Calibri"/>
                <a:cs typeface="Calibri"/>
                <a:sym typeface="Calibri"/>
              </a:rPr>
              <a:t>The area of the base of this right rectangular prism is 18 square centimeters and the height is 4 centimeters. Enter the volume, in cubic centimeters, of this prism.</a:t>
            </a:r>
            <a:endParaRPr b="0" i="0" sz="1400" u="none" cap="none" strike="noStrike">
              <a:solidFill>
                <a:srgbClr val="000000"/>
              </a:solidFill>
              <a:latin typeface="Arial"/>
              <a:ea typeface="Arial"/>
              <a:cs typeface="Arial"/>
              <a:sym typeface="Arial"/>
            </a:endParaRPr>
          </a:p>
        </p:txBody>
      </p:sp>
      <p:pic>
        <p:nvPicPr>
          <p:cNvPr id="155" name="Google Shape;155;p20"/>
          <p:cNvPicPr preferRelativeResize="0"/>
          <p:nvPr/>
        </p:nvPicPr>
        <p:blipFill rotWithShape="1">
          <a:blip r:embed="rId3">
            <a:alphaModFix/>
          </a:blip>
          <a:srcRect b="0" l="0" r="0" t="0"/>
          <a:stretch/>
        </p:blipFill>
        <p:spPr>
          <a:xfrm>
            <a:off x="2735262" y="3124200"/>
            <a:ext cx="3749675" cy="2679700"/>
          </a:xfrm>
          <a:prstGeom prst="rect">
            <a:avLst/>
          </a:prstGeom>
          <a:noFill/>
          <a:ln>
            <a:noFill/>
          </a:ln>
        </p:spPr>
      </p:pic>
      <p:grpSp>
        <p:nvGrpSpPr>
          <p:cNvPr id="156" name="Google Shape;156;p20"/>
          <p:cNvGrpSpPr/>
          <p:nvPr/>
        </p:nvGrpSpPr>
        <p:grpSpPr>
          <a:xfrm>
            <a:off x="7259637" y="-30162"/>
            <a:ext cx="1939925" cy="1176337"/>
            <a:chOff x="7259637" y="-30162"/>
            <a:chExt cx="1939925" cy="1176337"/>
          </a:xfrm>
        </p:grpSpPr>
        <p:pic>
          <p:nvPicPr>
            <p:cNvPr id="157" name="Google Shape;157;p20"/>
            <p:cNvPicPr preferRelativeResize="0"/>
            <p:nvPr/>
          </p:nvPicPr>
          <p:blipFill rotWithShape="1">
            <a:blip r:embed="rId4">
              <a:alphaModFix/>
            </a:blip>
            <a:srcRect b="0" l="0" r="0" t="0"/>
            <a:stretch/>
          </p:blipFill>
          <p:spPr>
            <a:xfrm>
              <a:off x="7259637" y="-30162"/>
              <a:ext cx="1939925" cy="1176337"/>
            </a:xfrm>
            <a:prstGeom prst="rect">
              <a:avLst/>
            </a:prstGeom>
            <a:noFill/>
            <a:ln>
              <a:noFill/>
            </a:ln>
          </p:spPr>
        </p:pic>
        <p:sp>
          <p:nvSpPr>
            <p:cNvPr id="158" name="Google Shape;158;p20"/>
            <p:cNvSpPr txBox="1"/>
            <p:nvPr/>
          </p:nvSpPr>
          <p:spPr>
            <a:xfrm>
              <a:off x="7543800" y="0"/>
              <a:ext cx="1600200" cy="914400"/>
            </a:xfrm>
            <a:prstGeom prst="rect">
              <a:avLst/>
            </a:prstGeom>
            <a:noFill/>
            <a:ln>
              <a:noFill/>
            </a:ln>
          </p:spPr>
          <p:txBody>
            <a:bodyPr anchorCtr="0" anchor="ctr" bIns="45700" lIns="91425" spcFirstLastPara="1" rIns="91425" wrap="square" tIns="45700">
              <a:noAutofit/>
            </a:bodyPr>
            <a:lstStyle/>
            <a:p>
              <a:pPr indent="0" lvl="0" marL="0" marR="0" rtl="0" algn="ctr">
                <a:lnSpc>
                  <a:spcPct val="100000"/>
                </a:lnSpc>
                <a:spcBef>
                  <a:spcPts val="0"/>
                </a:spcBef>
                <a:spcAft>
                  <a:spcPts val="0"/>
                </a:spcAft>
                <a:buClr>
                  <a:srgbClr val="FFFFFF"/>
                </a:buClr>
                <a:buSzPts val="4000"/>
                <a:buFont typeface="Calibri"/>
                <a:buNone/>
              </a:pPr>
              <a:r>
                <a:rPr b="1" i="0" lang="en-US" sz="4000" u="none" cap="none" strike="noStrike">
                  <a:solidFill>
                    <a:srgbClr val="FFFFFF"/>
                  </a:solidFill>
                  <a:latin typeface="Calibri"/>
                  <a:ea typeface="Calibri"/>
                  <a:cs typeface="Calibri"/>
                  <a:sym typeface="Calibri"/>
                </a:rPr>
                <a:t>#4</a:t>
              </a:r>
              <a:endParaRPr b="0" i="0" sz="1400" u="none" cap="none" strike="noStrike">
                <a:solidFill>
                  <a:srgbClr val="000000"/>
                </a:solidFill>
                <a:latin typeface="Arial"/>
                <a:ea typeface="Arial"/>
                <a:cs typeface="Arial"/>
                <a:sym typeface="Arial"/>
              </a:endParaRPr>
            </a:p>
          </p:txBody>
        </p:sp>
      </p:grpSp>
    </p:spTree>
  </p:cSld>
  <p:clrMapOvr>
    <a:masterClrMapping/>
  </p:clrMapOvr>
</p:sld>
</file>

<file path=ppt/slides/slide9.xml><?xml version="1.0" encoding="utf-8"?>
<p:sld xmlns:a="http://schemas.openxmlformats.org/drawingml/2006/main" xmlns:r="http://schemas.openxmlformats.org/officeDocument/2006/relationships" xmlns:mc="http://schemas.openxmlformats.org/markup-compatibility/2006" xmlns:mv="urn:schemas-microsoft-com:mac:vml" xmlns:p="http://schemas.openxmlformats.org/presentationml/2006/main" xmlns:c="http://schemas.openxmlformats.org/drawingml/2006/chart" xmlns:dgm="http://schemas.openxmlformats.org/drawingml/2006/diagram" xmlns:o="urn:schemas-microsoft-com:office:office" xmlns:v="urn:schemas-microsoft-com:vml" xmlns:pvml="urn:schemas-microsoft-com:office:powerpoint" xmlns:com="http://schemas.openxmlformats.org/drawingml/2006/compatibility" xmlns:p14="http://schemas.microsoft.com/office/powerpoint/2010/main" xmlns:p15="http://schemas.microsoft.com/office/powerpoint/2012/main" xmlns:ahyp="http://schemas.microsoft.com/office/drawing/2018/hyperlinkcolor">
  <p:cSld>
    <p:spTree>
      <p:nvGrpSpPr>
        <p:cNvPr id="162" name="Shape 162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163" name="Google Shape;163;p21"/>
          <p:cNvSpPr txBox="1"/>
          <p:nvPr/>
        </p:nvSpPr>
        <p:spPr>
          <a:xfrm>
            <a:off x="552450" y="1600200"/>
            <a:ext cx="8039100" cy="2246312"/>
          </a:xfrm>
          <a:prstGeom prst="rect">
            <a:avLst/>
          </a:prstGeom>
          <a:noFill/>
          <a:ln>
            <a:noFill/>
          </a:ln>
        </p:spPr>
        <p:txBody>
          <a:bodyPr anchorCtr="0" anchor="t" bIns="45700" lIns="91425" spcFirstLastPara="1" rIns="91425" wrap="square" tIns="45700">
            <a:noAutofit/>
          </a:bodyPr>
          <a:lstStyle/>
          <a:p>
            <a:pPr indent="0" lvl="0" marL="0" marR="0" rtl="0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chemeClr val="dk1"/>
              </a:buClr>
              <a:buSzPts val="2800"/>
              <a:buFont typeface="Calibri"/>
              <a:buNone/>
            </a:pPr>
            <a:r>
              <a:rPr b="1" i="0" lang="en-US" sz="2800" u="none" cap="none" strike="noStrike">
                <a:solidFill>
                  <a:schemeClr val="dk1"/>
                </a:solidFill>
                <a:latin typeface="Calibri"/>
                <a:ea typeface="Calibri"/>
                <a:cs typeface="Calibri"/>
                <a:sym typeface="Calibri"/>
              </a:rPr>
              <a:t>Rubric:</a:t>
            </a:r>
            <a:endParaRPr b="0" i="0" sz="1400" u="none" cap="none" strike="noStrike">
              <a:solidFill>
                <a:srgbClr val="000000"/>
              </a:solidFill>
              <a:latin typeface="Arial"/>
              <a:ea typeface="Arial"/>
              <a:cs typeface="Arial"/>
              <a:sym typeface="Arial"/>
            </a:endParaRPr>
          </a:p>
          <a:p>
            <a:pPr indent="0" lvl="0" marL="0" marR="0" rtl="0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chemeClr val="dk1"/>
              </a:buClr>
              <a:buSzPts val="2800"/>
              <a:buFont typeface="Calibri"/>
              <a:buNone/>
            </a:pPr>
            <a:r>
              <a:rPr b="0" i="0" lang="en-US" sz="2800" u="none" cap="none" strike="noStrike">
                <a:solidFill>
                  <a:schemeClr val="dk1"/>
                </a:solidFill>
                <a:latin typeface="Calibri"/>
                <a:ea typeface="Calibri"/>
                <a:cs typeface="Calibri"/>
                <a:sym typeface="Calibri"/>
              </a:rPr>
              <a:t>(1 point) The student correctly enters the volume of the right rectangular prism.</a:t>
            </a:r>
            <a:endParaRPr b="0" i="0" sz="1400" u="none" cap="none" strike="noStrike">
              <a:solidFill>
                <a:srgbClr val="000000"/>
              </a:solidFill>
              <a:latin typeface="Arial"/>
              <a:ea typeface="Arial"/>
              <a:cs typeface="Arial"/>
              <a:sym typeface="Arial"/>
            </a:endParaRPr>
          </a:p>
          <a:p>
            <a:pPr indent="0" lvl="0" marL="0" marR="0" rtl="0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chemeClr val="dk1"/>
              </a:buClr>
              <a:buSzPts val="2800"/>
              <a:buFont typeface="Arial"/>
              <a:buNone/>
            </a:pPr>
            <a:r>
              <a:t/>
            </a:r>
            <a:endParaRPr b="0" i="0" sz="2800" u="none" cap="none" strike="noStrike">
              <a:solidFill>
                <a:schemeClr val="dk1"/>
              </a:solidFill>
              <a:latin typeface="Calibri"/>
              <a:ea typeface="Calibri"/>
              <a:cs typeface="Calibri"/>
              <a:sym typeface="Calibri"/>
            </a:endParaRPr>
          </a:p>
          <a:p>
            <a:pPr indent="0" lvl="0" marL="0" marR="0" rtl="0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chemeClr val="dk1"/>
              </a:buClr>
              <a:buSzPts val="2800"/>
              <a:buFont typeface="Calibri"/>
              <a:buNone/>
            </a:pPr>
            <a:r>
              <a:rPr b="1" i="0" lang="en-US" sz="2800" u="none" cap="none" strike="noStrike">
                <a:solidFill>
                  <a:schemeClr val="dk1"/>
                </a:solidFill>
                <a:latin typeface="Calibri"/>
                <a:ea typeface="Calibri"/>
                <a:cs typeface="Calibri"/>
                <a:sym typeface="Calibri"/>
              </a:rPr>
              <a:t>Answer: </a:t>
            </a:r>
            <a:r>
              <a:rPr b="0" i="0" lang="en-US" sz="2800" u="none" cap="none" strike="noStrike">
                <a:solidFill>
                  <a:schemeClr val="dk1"/>
                </a:solidFill>
                <a:latin typeface="Calibri"/>
                <a:ea typeface="Calibri"/>
                <a:cs typeface="Calibri"/>
                <a:sym typeface="Calibri"/>
              </a:rPr>
              <a:t>72</a:t>
            </a:r>
            <a:endParaRPr b="0" i="0" sz="1400" u="none" cap="none" strike="noStrike">
              <a:solidFill>
                <a:srgbClr val="000000"/>
              </a:solidFill>
              <a:latin typeface="Arial"/>
              <a:ea typeface="Arial"/>
              <a:cs typeface="Arial"/>
              <a:sym typeface="Arial"/>
            </a:endParaRPr>
          </a:p>
        </p:txBody>
      </p:sp>
      <p:grpSp>
        <p:nvGrpSpPr>
          <p:cNvPr id="164" name="Google Shape;164;p21"/>
          <p:cNvGrpSpPr/>
          <p:nvPr/>
        </p:nvGrpSpPr>
        <p:grpSpPr>
          <a:xfrm>
            <a:off x="6345237" y="-30162"/>
            <a:ext cx="2865437" cy="1116012"/>
            <a:chOff x="6345237" y="-30162"/>
            <a:chExt cx="2865437" cy="1116012"/>
          </a:xfrm>
        </p:grpSpPr>
        <p:pic>
          <p:nvPicPr>
            <p:cNvPr id="165" name="Google Shape;165;p21"/>
            <p:cNvPicPr preferRelativeResize="0"/>
            <p:nvPr/>
          </p:nvPicPr>
          <p:blipFill rotWithShape="1">
            <a:blip r:embed="rId3">
              <a:alphaModFix/>
            </a:blip>
            <a:srcRect b="0" l="0" r="0" t="0"/>
            <a:stretch/>
          </p:blipFill>
          <p:spPr>
            <a:xfrm>
              <a:off x="6345237" y="-30162"/>
              <a:ext cx="2865437" cy="1116012"/>
            </a:xfrm>
            <a:prstGeom prst="rect">
              <a:avLst/>
            </a:prstGeom>
            <a:noFill/>
            <a:ln>
              <a:noFill/>
            </a:ln>
          </p:spPr>
        </p:pic>
        <p:sp>
          <p:nvSpPr>
            <p:cNvPr id="166" name="Google Shape;166;p21"/>
            <p:cNvSpPr txBox="1"/>
            <p:nvPr/>
          </p:nvSpPr>
          <p:spPr>
            <a:xfrm>
              <a:off x="6629400" y="0"/>
              <a:ext cx="2514600" cy="914400"/>
            </a:xfrm>
            <a:prstGeom prst="rect">
              <a:avLst/>
            </a:prstGeom>
            <a:noFill/>
            <a:ln>
              <a:noFill/>
            </a:ln>
          </p:spPr>
          <p:txBody>
            <a:bodyPr anchorCtr="0" anchor="ctr" bIns="45700" lIns="91425" spcFirstLastPara="1" rIns="91425" wrap="square" tIns="45700">
              <a:noAutofit/>
            </a:bodyPr>
            <a:lstStyle/>
            <a:p>
              <a:pPr indent="0" lvl="0" marL="0" marR="0" rtl="0" algn="ctr">
                <a:lnSpc>
                  <a:spcPct val="100000"/>
                </a:lnSpc>
                <a:spcBef>
                  <a:spcPts val="0"/>
                </a:spcBef>
                <a:spcAft>
                  <a:spcPts val="0"/>
                </a:spcAft>
                <a:buClr>
                  <a:srgbClr val="FFFFFF"/>
                </a:buClr>
                <a:buSzPts val="3600"/>
                <a:buFont typeface="Calibri"/>
                <a:buNone/>
              </a:pPr>
              <a:r>
                <a:rPr b="1" i="0" lang="en-US" sz="3600" u="none" cap="none" strike="noStrike">
                  <a:solidFill>
                    <a:srgbClr val="FFFFFF"/>
                  </a:solidFill>
                  <a:latin typeface="Calibri"/>
                  <a:ea typeface="Calibri"/>
                  <a:cs typeface="Calibri"/>
                  <a:sym typeface="Calibri"/>
                </a:rPr>
                <a:t>#4 Answer</a:t>
              </a:r>
              <a:endParaRPr b="0" i="0" sz="1400" u="none" cap="none" strike="noStrike">
                <a:solidFill>
                  <a:srgbClr val="000000"/>
                </a:solidFill>
                <a:latin typeface="Arial"/>
                <a:ea typeface="Arial"/>
                <a:cs typeface="Arial"/>
                <a:sym typeface="Arial"/>
              </a:endParaRPr>
            </a:p>
          </p:txBody>
        </p:sp>
      </p:grpSp>
    </p:spTree>
  </p:cSld>
  <p:clrMapOvr>
    <a:masterClrMapping/>
  </p:clrMapOvr>
</p:sld>
</file>

<file path=ppt/slides/slide10.xml><?xml version="1.0" encoding="utf-8"?>
<p:sld xmlns:a="http://schemas.openxmlformats.org/drawingml/2006/main" xmlns:r="http://schemas.openxmlformats.org/officeDocument/2006/relationships" xmlns:mc="http://schemas.openxmlformats.org/markup-compatibility/2006" xmlns:mv="urn:schemas-microsoft-com:mac:vml" xmlns:p="http://schemas.openxmlformats.org/presentationml/2006/main" xmlns:c="http://schemas.openxmlformats.org/drawingml/2006/chart" xmlns:dgm="http://schemas.openxmlformats.org/drawingml/2006/diagram" xmlns:o="urn:schemas-microsoft-com:office:office" xmlns:v="urn:schemas-microsoft-com:vml" xmlns:pvml="urn:schemas-microsoft-com:office:powerpoint" xmlns:com="http://schemas.openxmlformats.org/drawingml/2006/compatibility" xmlns:p14="http://schemas.microsoft.com/office/powerpoint/2010/main" xmlns:p15="http://schemas.microsoft.com/office/powerpoint/2012/main" xmlns:ahyp="http://schemas.microsoft.com/office/drawing/2018/hyperlinkcolor">
  <p:cSld>
    <p:spTree>
      <p:nvGrpSpPr>
        <p:cNvPr id="170" name="Shape 170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171" name="Google Shape;171;p22"/>
          <p:cNvSpPr txBox="1"/>
          <p:nvPr/>
        </p:nvSpPr>
        <p:spPr>
          <a:xfrm>
            <a:off x="457200" y="1447800"/>
            <a:ext cx="4514850" cy="4832350"/>
          </a:xfrm>
          <a:prstGeom prst="rect">
            <a:avLst/>
          </a:prstGeom>
          <a:noFill/>
          <a:ln>
            <a:noFill/>
          </a:ln>
        </p:spPr>
        <p:txBody>
          <a:bodyPr anchorCtr="0" anchor="t" bIns="45700" lIns="91425" spcFirstLastPara="1" rIns="91425" wrap="square" tIns="45700">
            <a:noAutofit/>
          </a:bodyPr>
          <a:lstStyle/>
          <a:p>
            <a:pPr indent="0" lvl="0" marL="0" marR="0" rtl="0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chemeClr val="dk1"/>
              </a:buClr>
              <a:buSzPts val="2800"/>
              <a:buFont typeface="Calibri"/>
              <a:buNone/>
            </a:pPr>
            <a:r>
              <a:rPr b="0" i="0" lang="en-US" sz="2800" u="none" cap="none" strike="noStrike">
                <a:solidFill>
                  <a:schemeClr val="dk1"/>
                </a:solidFill>
                <a:latin typeface="Calibri"/>
                <a:ea typeface="Calibri"/>
                <a:cs typeface="Calibri"/>
                <a:sym typeface="Calibri"/>
              </a:rPr>
              <a:t>Sam has a small box in the shape of a right rectangular prism. </a:t>
            </a:r>
            <a:endParaRPr b="0" i="0" sz="1400" u="none" cap="none" strike="noStrike">
              <a:solidFill>
                <a:srgbClr val="000000"/>
              </a:solidFill>
              <a:latin typeface="Arial"/>
              <a:ea typeface="Arial"/>
              <a:cs typeface="Arial"/>
              <a:sym typeface="Arial"/>
            </a:endParaRPr>
          </a:p>
          <a:p>
            <a:pPr indent="0" lvl="0" marL="0" marR="0" rtl="0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chemeClr val="dk1"/>
              </a:buClr>
              <a:buSzPts val="2800"/>
              <a:buFont typeface="Arial"/>
              <a:buChar char="•"/>
            </a:pPr>
            <a:r>
              <a:rPr b="0" i="0" lang="en-US" sz="2800" u="none" cap="none" strike="noStrike">
                <a:solidFill>
                  <a:schemeClr val="dk1"/>
                </a:solidFill>
                <a:latin typeface="Calibri"/>
                <a:ea typeface="Calibri"/>
                <a:cs typeface="Calibri"/>
                <a:sym typeface="Calibri"/>
              </a:rPr>
              <a:t>The area of the base of the box is 18 square centimeters. </a:t>
            </a:r>
            <a:endParaRPr b="0" i="0" sz="1400" u="none" cap="none" strike="noStrike">
              <a:solidFill>
                <a:srgbClr val="000000"/>
              </a:solidFill>
              <a:latin typeface="Arial"/>
              <a:ea typeface="Arial"/>
              <a:cs typeface="Arial"/>
              <a:sym typeface="Arial"/>
            </a:endParaRPr>
          </a:p>
          <a:p>
            <a:pPr indent="0" lvl="0" marL="0" marR="0" rtl="0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chemeClr val="dk1"/>
              </a:buClr>
              <a:buSzPts val="2800"/>
              <a:buFont typeface="Arial"/>
              <a:buChar char="•"/>
            </a:pPr>
            <a:r>
              <a:rPr b="0" i="0" lang="en-US" sz="2800" u="none" cap="none" strike="noStrike">
                <a:solidFill>
                  <a:schemeClr val="dk1"/>
                </a:solidFill>
                <a:latin typeface="Calibri"/>
                <a:ea typeface="Calibri"/>
                <a:cs typeface="Calibri"/>
                <a:sym typeface="Calibri"/>
              </a:rPr>
              <a:t>The height of the box is 4 centimeters. </a:t>
            </a:r>
            <a:endParaRPr b="0" i="0" sz="1400" u="none" cap="none" strike="noStrike">
              <a:solidFill>
                <a:srgbClr val="000000"/>
              </a:solidFill>
              <a:latin typeface="Arial"/>
              <a:ea typeface="Arial"/>
              <a:cs typeface="Arial"/>
              <a:sym typeface="Arial"/>
            </a:endParaRPr>
          </a:p>
          <a:p>
            <a:pPr indent="0" lvl="0" marL="0" marR="0" rtl="0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chemeClr val="dk1"/>
              </a:buClr>
              <a:buSzPts val="2800"/>
              <a:buFont typeface="Arial"/>
              <a:buNone/>
            </a:pPr>
            <a:r>
              <a:t/>
            </a:r>
            <a:endParaRPr b="0" i="0" sz="2800" u="none" cap="none" strike="noStrike">
              <a:solidFill>
                <a:schemeClr val="dk1"/>
              </a:solidFill>
              <a:latin typeface="Calibri"/>
              <a:ea typeface="Calibri"/>
              <a:cs typeface="Calibri"/>
              <a:sym typeface="Calibri"/>
            </a:endParaRPr>
          </a:p>
          <a:p>
            <a:pPr indent="0" lvl="0" marL="0" marR="0" rtl="0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chemeClr val="dk1"/>
              </a:buClr>
              <a:buSzPts val="2800"/>
              <a:buFont typeface="Calibri"/>
              <a:buNone/>
            </a:pPr>
            <a:r>
              <a:rPr b="0" i="0" lang="en-US" sz="2800" u="none" cap="none" strike="noStrike">
                <a:solidFill>
                  <a:schemeClr val="dk1"/>
                </a:solidFill>
                <a:latin typeface="Calibri"/>
                <a:ea typeface="Calibri"/>
                <a:cs typeface="Calibri"/>
                <a:sym typeface="Calibri"/>
              </a:rPr>
              <a:t>Enter the volume, in cubic centimeters, of Sam’s box.</a:t>
            </a:r>
            <a:endParaRPr b="0" i="0" sz="1400" u="none" cap="none" strike="noStrike">
              <a:solidFill>
                <a:srgbClr val="000000"/>
              </a:solidFill>
              <a:latin typeface="Arial"/>
              <a:ea typeface="Arial"/>
              <a:cs typeface="Arial"/>
              <a:sym typeface="Arial"/>
            </a:endParaRPr>
          </a:p>
        </p:txBody>
      </p:sp>
      <p:pic>
        <p:nvPicPr>
          <p:cNvPr id="172" name="Google Shape;172;p22"/>
          <p:cNvPicPr preferRelativeResize="0"/>
          <p:nvPr/>
        </p:nvPicPr>
        <p:blipFill rotWithShape="1">
          <a:blip r:embed="rId3">
            <a:alphaModFix/>
          </a:blip>
          <a:srcRect b="0" l="0" r="0" t="0"/>
          <a:stretch/>
        </p:blipFill>
        <p:spPr>
          <a:xfrm>
            <a:off x="5092700" y="2286000"/>
            <a:ext cx="3473450" cy="2482850"/>
          </a:xfrm>
          <a:prstGeom prst="rect">
            <a:avLst/>
          </a:prstGeom>
          <a:noFill/>
          <a:ln>
            <a:noFill/>
          </a:ln>
        </p:spPr>
      </p:pic>
      <p:grpSp>
        <p:nvGrpSpPr>
          <p:cNvPr id="173" name="Google Shape;173;p22"/>
          <p:cNvGrpSpPr/>
          <p:nvPr/>
        </p:nvGrpSpPr>
        <p:grpSpPr>
          <a:xfrm>
            <a:off x="7259637" y="-30162"/>
            <a:ext cx="1939925" cy="1176337"/>
            <a:chOff x="7259637" y="-30162"/>
            <a:chExt cx="1939925" cy="1176337"/>
          </a:xfrm>
        </p:grpSpPr>
        <p:pic>
          <p:nvPicPr>
            <p:cNvPr id="174" name="Google Shape;174;p22"/>
            <p:cNvPicPr preferRelativeResize="0"/>
            <p:nvPr/>
          </p:nvPicPr>
          <p:blipFill rotWithShape="1">
            <a:blip r:embed="rId4">
              <a:alphaModFix/>
            </a:blip>
            <a:srcRect b="0" l="0" r="0" t="0"/>
            <a:stretch/>
          </p:blipFill>
          <p:spPr>
            <a:xfrm>
              <a:off x="7259637" y="-30162"/>
              <a:ext cx="1939925" cy="1176337"/>
            </a:xfrm>
            <a:prstGeom prst="rect">
              <a:avLst/>
            </a:prstGeom>
            <a:noFill/>
            <a:ln>
              <a:noFill/>
            </a:ln>
          </p:spPr>
        </p:pic>
        <p:sp>
          <p:nvSpPr>
            <p:cNvPr id="175" name="Google Shape;175;p22"/>
            <p:cNvSpPr txBox="1"/>
            <p:nvPr/>
          </p:nvSpPr>
          <p:spPr>
            <a:xfrm>
              <a:off x="7543800" y="0"/>
              <a:ext cx="1600200" cy="914400"/>
            </a:xfrm>
            <a:prstGeom prst="rect">
              <a:avLst/>
            </a:prstGeom>
            <a:noFill/>
            <a:ln>
              <a:noFill/>
            </a:ln>
          </p:spPr>
          <p:txBody>
            <a:bodyPr anchorCtr="0" anchor="ctr" bIns="45700" lIns="91425" spcFirstLastPara="1" rIns="91425" wrap="square" tIns="45700">
              <a:noAutofit/>
            </a:bodyPr>
            <a:lstStyle/>
            <a:p>
              <a:pPr indent="0" lvl="0" marL="0" marR="0" rtl="0" algn="ctr">
                <a:lnSpc>
                  <a:spcPct val="100000"/>
                </a:lnSpc>
                <a:spcBef>
                  <a:spcPts val="0"/>
                </a:spcBef>
                <a:spcAft>
                  <a:spcPts val="0"/>
                </a:spcAft>
                <a:buClr>
                  <a:srgbClr val="FFFFFF"/>
                </a:buClr>
                <a:buSzPts val="4000"/>
                <a:buFont typeface="Calibri"/>
                <a:buNone/>
              </a:pPr>
              <a:r>
                <a:rPr b="1" i="0" lang="en-US" sz="4000" u="none" cap="none" strike="noStrike">
                  <a:solidFill>
                    <a:srgbClr val="FFFFFF"/>
                  </a:solidFill>
                  <a:latin typeface="Calibri"/>
                  <a:ea typeface="Calibri"/>
                  <a:cs typeface="Calibri"/>
                  <a:sym typeface="Calibri"/>
                </a:rPr>
                <a:t>#5</a:t>
              </a:r>
              <a:endParaRPr b="0" i="0" sz="1400" u="none" cap="none" strike="noStrike">
                <a:solidFill>
                  <a:srgbClr val="000000"/>
                </a:solidFill>
                <a:latin typeface="Arial"/>
                <a:ea typeface="Arial"/>
                <a:cs typeface="Arial"/>
                <a:sym typeface="Arial"/>
              </a:endParaRPr>
            </a:p>
          </p:txBody>
        </p:sp>
      </p:grpSp>
    </p:spTree>
  </p:cSld>
  <p:clrMapOvr>
    <a:masterClrMapping/>
  </p:clrMapOvr>
</p:sld>
</file>

<file path=ppt/slides/slide11.xml><?xml version="1.0" encoding="utf-8"?>
<p:sld xmlns:a="http://schemas.openxmlformats.org/drawingml/2006/main" xmlns:r="http://schemas.openxmlformats.org/officeDocument/2006/relationships" xmlns:mc="http://schemas.openxmlformats.org/markup-compatibility/2006" xmlns:mv="urn:schemas-microsoft-com:mac:vml" xmlns:p="http://schemas.openxmlformats.org/presentationml/2006/main" xmlns:c="http://schemas.openxmlformats.org/drawingml/2006/chart" xmlns:dgm="http://schemas.openxmlformats.org/drawingml/2006/diagram" xmlns:o="urn:schemas-microsoft-com:office:office" xmlns:v="urn:schemas-microsoft-com:vml" xmlns:pvml="urn:schemas-microsoft-com:office:powerpoint" xmlns:com="http://schemas.openxmlformats.org/drawingml/2006/compatibility" xmlns:p14="http://schemas.microsoft.com/office/powerpoint/2010/main" xmlns:p15="http://schemas.microsoft.com/office/powerpoint/2012/main" xmlns:ahyp="http://schemas.microsoft.com/office/drawing/2018/hyperlinkcolor">
  <p:cSld>
    <p:spTree>
      <p:nvGrpSpPr>
        <p:cNvPr id="179" name="Shape 179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180" name="Google Shape;180;p23"/>
          <p:cNvSpPr txBox="1"/>
          <p:nvPr/>
        </p:nvSpPr>
        <p:spPr>
          <a:xfrm>
            <a:off x="552450" y="1600200"/>
            <a:ext cx="8039100" cy="2246312"/>
          </a:xfrm>
          <a:prstGeom prst="rect">
            <a:avLst/>
          </a:prstGeom>
          <a:noFill/>
          <a:ln>
            <a:noFill/>
          </a:ln>
        </p:spPr>
        <p:txBody>
          <a:bodyPr anchorCtr="0" anchor="t" bIns="45700" lIns="91425" spcFirstLastPara="1" rIns="91425" wrap="square" tIns="45700">
            <a:noAutofit/>
          </a:bodyPr>
          <a:lstStyle/>
          <a:p>
            <a:pPr indent="0" lvl="0" marL="0" marR="0" rtl="0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chemeClr val="dk1"/>
              </a:buClr>
              <a:buSzPts val="2800"/>
              <a:buFont typeface="Calibri"/>
              <a:buNone/>
            </a:pPr>
            <a:r>
              <a:rPr b="1" i="0" lang="en-US" sz="2800" u="none" cap="none" strike="noStrike">
                <a:solidFill>
                  <a:schemeClr val="dk1"/>
                </a:solidFill>
                <a:latin typeface="Calibri"/>
                <a:ea typeface="Calibri"/>
                <a:cs typeface="Calibri"/>
                <a:sym typeface="Calibri"/>
              </a:rPr>
              <a:t>Rubric:</a:t>
            </a:r>
            <a:endParaRPr b="0" i="0" sz="1400" u="none" cap="none" strike="noStrike">
              <a:solidFill>
                <a:srgbClr val="000000"/>
              </a:solidFill>
              <a:latin typeface="Arial"/>
              <a:ea typeface="Arial"/>
              <a:cs typeface="Arial"/>
              <a:sym typeface="Arial"/>
            </a:endParaRPr>
          </a:p>
          <a:p>
            <a:pPr indent="0" lvl="0" marL="0" marR="0" rtl="0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chemeClr val="dk1"/>
              </a:buClr>
              <a:buSzPts val="2800"/>
              <a:buFont typeface="Calibri"/>
              <a:buNone/>
            </a:pPr>
            <a:r>
              <a:rPr b="0" i="0" lang="en-US" sz="2800" u="none" cap="none" strike="noStrike">
                <a:solidFill>
                  <a:schemeClr val="dk1"/>
                </a:solidFill>
                <a:latin typeface="Calibri"/>
                <a:ea typeface="Calibri"/>
                <a:cs typeface="Calibri"/>
                <a:sym typeface="Calibri"/>
              </a:rPr>
              <a:t>(1 point) The student correctly enters the volume of the right rectangular prism.</a:t>
            </a:r>
            <a:endParaRPr b="0" i="0" sz="1400" u="none" cap="none" strike="noStrike">
              <a:solidFill>
                <a:srgbClr val="000000"/>
              </a:solidFill>
              <a:latin typeface="Arial"/>
              <a:ea typeface="Arial"/>
              <a:cs typeface="Arial"/>
              <a:sym typeface="Arial"/>
            </a:endParaRPr>
          </a:p>
          <a:p>
            <a:pPr indent="0" lvl="0" marL="0" marR="0" rtl="0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chemeClr val="dk1"/>
              </a:buClr>
              <a:buSzPts val="2800"/>
              <a:buFont typeface="Arial"/>
              <a:buNone/>
            </a:pPr>
            <a:r>
              <a:t/>
            </a:r>
            <a:endParaRPr b="0" i="0" sz="2800" u="none" cap="none" strike="noStrike">
              <a:solidFill>
                <a:schemeClr val="dk1"/>
              </a:solidFill>
              <a:latin typeface="Calibri"/>
              <a:ea typeface="Calibri"/>
              <a:cs typeface="Calibri"/>
              <a:sym typeface="Calibri"/>
            </a:endParaRPr>
          </a:p>
          <a:p>
            <a:pPr indent="0" lvl="0" marL="0" marR="0" rtl="0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chemeClr val="dk1"/>
              </a:buClr>
              <a:buSzPts val="2800"/>
              <a:buFont typeface="Calibri"/>
              <a:buNone/>
            </a:pPr>
            <a:r>
              <a:rPr b="1" i="0" lang="en-US" sz="2800" u="none" cap="none" strike="noStrike">
                <a:solidFill>
                  <a:schemeClr val="dk1"/>
                </a:solidFill>
                <a:latin typeface="Calibri"/>
                <a:ea typeface="Calibri"/>
                <a:cs typeface="Calibri"/>
                <a:sym typeface="Calibri"/>
              </a:rPr>
              <a:t>Answer: </a:t>
            </a:r>
            <a:r>
              <a:rPr b="0" i="0" lang="en-US" sz="2800" u="none" cap="none" strike="noStrike">
                <a:solidFill>
                  <a:schemeClr val="dk1"/>
                </a:solidFill>
                <a:latin typeface="Calibri"/>
                <a:ea typeface="Calibri"/>
                <a:cs typeface="Calibri"/>
                <a:sym typeface="Calibri"/>
              </a:rPr>
              <a:t>72</a:t>
            </a:r>
            <a:endParaRPr b="0" i="0" sz="1400" u="none" cap="none" strike="noStrike">
              <a:solidFill>
                <a:srgbClr val="000000"/>
              </a:solidFill>
              <a:latin typeface="Arial"/>
              <a:ea typeface="Arial"/>
              <a:cs typeface="Arial"/>
              <a:sym typeface="Arial"/>
            </a:endParaRPr>
          </a:p>
        </p:txBody>
      </p:sp>
      <p:grpSp>
        <p:nvGrpSpPr>
          <p:cNvPr id="181" name="Google Shape;181;p23"/>
          <p:cNvGrpSpPr/>
          <p:nvPr/>
        </p:nvGrpSpPr>
        <p:grpSpPr>
          <a:xfrm>
            <a:off x="6345237" y="-30162"/>
            <a:ext cx="2865437" cy="1116012"/>
            <a:chOff x="6345237" y="-30162"/>
            <a:chExt cx="2865437" cy="1116012"/>
          </a:xfrm>
        </p:grpSpPr>
        <p:pic>
          <p:nvPicPr>
            <p:cNvPr id="182" name="Google Shape;182;p23"/>
            <p:cNvPicPr preferRelativeResize="0"/>
            <p:nvPr/>
          </p:nvPicPr>
          <p:blipFill rotWithShape="1">
            <a:blip r:embed="rId3">
              <a:alphaModFix/>
            </a:blip>
            <a:srcRect b="0" l="0" r="0" t="0"/>
            <a:stretch/>
          </p:blipFill>
          <p:spPr>
            <a:xfrm>
              <a:off x="6345237" y="-30162"/>
              <a:ext cx="2865437" cy="1116012"/>
            </a:xfrm>
            <a:prstGeom prst="rect">
              <a:avLst/>
            </a:prstGeom>
            <a:noFill/>
            <a:ln>
              <a:noFill/>
            </a:ln>
          </p:spPr>
        </p:pic>
        <p:sp>
          <p:nvSpPr>
            <p:cNvPr id="183" name="Google Shape;183;p23"/>
            <p:cNvSpPr txBox="1"/>
            <p:nvPr/>
          </p:nvSpPr>
          <p:spPr>
            <a:xfrm>
              <a:off x="6629400" y="0"/>
              <a:ext cx="2514600" cy="914400"/>
            </a:xfrm>
            <a:prstGeom prst="rect">
              <a:avLst/>
            </a:prstGeom>
            <a:noFill/>
            <a:ln>
              <a:noFill/>
            </a:ln>
          </p:spPr>
          <p:txBody>
            <a:bodyPr anchorCtr="0" anchor="ctr" bIns="45700" lIns="91425" spcFirstLastPara="1" rIns="91425" wrap="square" tIns="45700">
              <a:noAutofit/>
            </a:bodyPr>
            <a:lstStyle/>
            <a:p>
              <a:pPr indent="0" lvl="0" marL="0" marR="0" rtl="0" algn="ctr">
                <a:lnSpc>
                  <a:spcPct val="100000"/>
                </a:lnSpc>
                <a:spcBef>
                  <a:spcPts val="0"/>
                </a:spcBef>
                <a:spcAft>
                  <a:spcPts val="0"/>
                </a:spcAft>
                <a:buClr>
                  <a:srgbClr val="FFFFFF"/>
                </a:buClr>
                <a:buSzPts val="3600"/>
                <a:buFont typeface="Calibri"/>
                <a:buNone/>
              </a:pPr>
              <a:r>
                <a:rPr b="1" i="0" lang="en-US" sz="3600" u="none" cap="none" strike="noStrike">
                  <a:solidFill>
                    <a:srgbClr val="FFFFFF"/>
                  </a:solidFill>
                  <a:latin typeface="Calibri"/>
                  <a:ea typeface="Calibri"/>
                  <a:cs typeface="Calibri"/>
                  <a:sym typeface="Calibri"/>
                </a:rPr>
                <a:t>#5 Answer</a:t>
              </a:r>
              <a:endParaRPr b="0" i="0" sz="1400" u="none" cap="none" strike="noStrike">
                <a:solidFill>
                  <a:srgbClr val="000000"/>
                </a:solidFill>
                <a:latin typeface="Arial"/>
                <a:ea typeface="Arial"/>
                <a:cs typeface="Arial"/>
                <a:sym typeface="Arial"/>
              </a:endParaRPr>
            </a:p>
          </p:txBody>
        </p:sp>
      </p:grpSp>
    </p:spTree>
  </p:cSld>
  <p:clrMapOvr>
    <a:masterClrMapping/>
  </p:clrMapOvr>
</p:sld>
</file>

<file path=ppt/slides/slide12.xml><?xml version="1.0" encoding="utf-8"?>
<p:sld xmlns:a="http://schemas.openxmlformats.org/drawingml/2006/main" xmlns:r="http://schemas.openxmlformats.org/officeDocument/2006/relationships" xmlns:mc="http://schemas.openxmlformats.org/markup-compatibility/2006" xmlns:mv="urn:schemas-microsoft-com:mac:vml" xmlns:p="http://schemas.openxmlformats.org/presentationml/2006/main" xmlns:c="http://schemas.openxmlformats.org/drawingml/2006/chart" xmlns:dgm="http://schemas.openxmlformats.org/drawingml/2006/diagram" xmlns:o="urn:schemas-microsoft-com:office:office" xmlns:v="urn:schemas-microsoft-com:vml" xmlns:pvml="urn:schemas-microsoft-com:office:powerpoint" xmlns:com="http://schemas.openxmlformats.org/drawingml/2006/compatibility" xmlns:p14="http://schemas.microsoft.com/office/powerpoint/2010/main" xmlns:p15="http://schemas.microsoft.com/office/powerpoint/2012/main" xmlns:ahyp="http://schemas.microsoft.com/office/drawing/2018/hyperlinkcolor">
  <p:cSld>
    <p:spTree>
      <p:nvGrpSpPr>
        <p:cNvPr id="187" name="Shape 187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188" name="Google Shape;188;p24"/>
          <p:cNvSpPr txBox="1"/>
          <p:nvPr/>
        </p:nvSpPr>
        <p:spPr>
          <a:xfrm>
            <a:off x="533400" y="1295400"/>
            <a:ext cx="8077200" cy="3108325"/>
          </a:xfrm>
          <a:prstGeom prst="rect">
            <a:avLst/>
          </a:prstGeom>
          <a:noFill/>
          <a:ln>
            <a:noFill/>
          </a:ln>
        </p:spPr>
        <p:txBody>
          <a:bodyPr anchorCtr="0" anchor="t" bIns="45700" lIns="91425" spcFirstLastPara="1" rIns="91425" wrap="square" tIns="45700">
            <a:noAutofit/>
          </a:bodyPr>
          <a:lstStyle/>
          <a:p>
            <a:pPr indent="0" lvl="0" marL="0" marR="0" rtl="0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chemeClr val="dk1"/>
              </a:buClr>
              <a:buSzPts val="2800"/>
              <a:buFont typeface="Calibri"/>
              <a:buNone/>
            </a:pPr>
            <a:r>
              <a:rPr b="0" i="0" lang="en-US" sz="2800" u="none" cap="none" strike="noStrike">
                <a:solidFill>
                  <a:schemeClr val="dk1"/>
                </a:solidFill>
                <a:latin typeface="Calibri"/>
                <a:ea typeface="Calibri"/>
                <a:cs typeface="Calibri"/>
                <a:sym typeface="Calibri"/>
              </a:rPr>
              <a:t>Sara has a small box in the shape of a right rectangular prism. </a:t>
            </a:r>
            <a:endParaRPr b="0" i="0" sz="1400" u="none" cap="none" strike="noStrike">
              <a:solidFill>
                <a:srgbClr val="000000"/>
              </a:solidFill>
              <a:latin typeface="Arial"/>
              <a:ea typeface="Arial"/>
              <a:cs typeface="Arial"/>
              <a:sym typeface="Arial"/>
            </a:endParaRPr>
          </a:p>
          <a:p>
            <a:pPr indent="0" lvl="0" marL="0" marR="0" rtl="0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chemeClr val="dk1"/>
              </a:buClr>
              <a:buSzPts val="2800"/>
              <a:buFont typeface="Arial"/>
              <a:buChar char="•"/>
            </a:pPr>
            <a:r>
              <a:rPr b="0" i="0" lang="en-US" sz="2800" u="none" cap="none" strike="noStrike">
                <a:solidFill>
                  <a:schemeClr val="dk1"/>
                </a:solidFill>
                <a:latin typeface="Calibri"/>
                <a:ea typeface="Calibri"/>
                <a:cs typeface="Calibri"/>
                <a:sym typeface="Calibri"/>
              </a:rPr>
              <a:t>The area of the base of the box is 20 square centimeters. </a:t>
            </a:r>
            <a:endParaRPr b="0" i="0" sz="1400" u="none" cap="none" strike="noStrike">
              <a:solidFill>
                <a:srgbClr val="000000"/>
              </a:solidFill>
              <a:latin typeface="Arial"/>
              <a:ea typeface="Arial"/>
              <a:cs typeface="Arial"/>
              <a:sym typeface="Arial"/>
            </a:endParaRPr>
          </a:p>
          <a:p>
            <a:pPr indent="0" lvl="0" marL="0" marR="0" rtl="0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chemeClr val="dk1"/>
              </a:buClr>
              <a:buSzPts val="2800"/>
              <a:buFont typeface="Arial"/>
              <a:buChar char="•"/>
            </a:pPr>
            <a:r>
              <a:rPr b="0" i="0" lang="en-US" sz="2800" u="none" cap="none" strike="noStrike">
                <a:solidFill>
                  <a:schemeClr val="dk1"/>
                </a:solidFill>
                <a:latin typeface="Calibri"/>
                <a:ea typeface="Calibri"/>
                <a:cs typeface="Calibri"/>
                <a:sym typeface="Calibri"/>
              </a:rPr>
              <a:t>The height of the box is 5 centimeters. </a:t>
            </a:r>
            <a:endParaRPr b="0" i="0" sz="1400" u="none" cap="none" strike="noStrike">
              <a:solidFill>
                <a:srgbClr val="000000"/>
              </a:solidFill>
              <a:latin typeface="Arial"/>
              <a:ea typeface="Arial"/>
              <a:cs typeface="Arial"/>
              <a:sym typeface="Arial"/>
            </a:endParaRPr>
          </a:p>
          <a:p>
            <a:pPr indent="0" lvl="0" marL="0" marR="0" rtl="0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chemeClr val="dk1"/>
              </a:buClr>
              <a:buSzPts val="2800"/>
              <a:buFont typeface="Arial"/>
              <a:buNone/>
            </a:pPr>
            <a:r>
              <a:t/>
            </a:r>
            <a:endParaRPr b="0" i="0" sz="2800" u="none" cap="none" strike="noStrike">
              <a:solidFill>
                <a:schemeClr val="dk1"/>
              </a:solidFill>
              <a:latin typeface="Calibri"/>
              <a:ea typeface="Calibri"/>
              <a:cs typeface="Calibri"/>
              <a:sym typeface="Calibri"/>
            </a:endParaRPr>
          </a:p>
          <a:p>
            <a:pPr indent="0" lvl="0" marL="0" marR="0" rtl="0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chemeClr val="dk1"/>
              </a:buClr>
              <a:buSzPts val="2800"/>
              <a:buFont typeface="Calibri"/>
              <a:buNone/>
            </a:pPr>
            <a:r>
              <a:rPr b="0" i="0" lang="en-US" sz="2800" u="none" cap="none" strike="noStrike">
                <a:solidFill>
                  <a:schemeClr val="dk1"/>
                </a:solidFill>
                <a:latin typeface="Calibri"/>
                <a:ea typeface="Calibri"/>
                <a:cs typeface="Calibri"/>
                <a:sym typeface="Calibri"/>
              </a:rPr>
              <a:t>Enter the volume, in cubic centimeters, of Sara’s box.</a:t>
            </a:r>
            <a:endParaRPr b="0" i="0" sz="1400" u="none" cap="none" strike="noStrike">
              <a:solidFill>
                <a:srgbClr val="000000"/>
              </a:solidFill>
              <a:latin typeface="Arial"/>
              <a:ea typeface="Arial"/>
              <a:cs typeface="Arial"/>
              <a:sym typeface="Arial"/>
            </a:endParaRPr>
          </a:p>
        </p:txBody>
      </p:sp>
      <p:grpSp>
        <p:nvGrpSpPr>
          <p:cNvPr id="189" name="Google Shape;189;p24"/>
          <p:cNvGrpSpPr/>
          <p:nvPr/>
        </p:nvGrpSpPr>
        <p:grpSpPr>
          <a:xfrm>
            <a:off x="7259637" y="-30162"/>
            <a:ext cx="1939925" cy="1176337"/>
            <a:chOff x="7259637" y="-30162"/>
            <a:chExt cx="1939925" cy="1176337"/>
          </a:xfrm>
        </p:grpSpPr>
        <p:pic>
          <p:nvPicPr>
            <p:cNvPr id="190" name="Google Shape;190;p24"/>
            <p:cNvPicPr preferRelativeResize="0"/>
            <p:nvPr/>
          </p:nvPicPr>
          <p:blipFill rotWithShape="1">
            <a:blip r:embed="rId3">
              <a:alphaModFix/>
            </a:blip>
            <a:srcRect b="0" l="0" r="0" t="0"/>
            <a:stretch/>
          </p:blipFill>
          <p:spPr>
            <a:xfrm>
              <a:off x="7259637" y="-30162"/>
              <a:ext cx="1939925" cy="1176337"/>
            </a:xfrm>
            <a:prstGeom prst="rect">
              <a:avLst/>
            </a:prstGeom>
            <a:noFill/>
            <a:ln>
              <a:noFill/>
            </a:ln>
          </p:spPr>
        </p:pic>
        <p:sp>
          <p:nvSpPr>
            <p:cNvPr id="191" name="Google Shape;191;p24"/>
            <p:cNvSpPr txBox="1"/>
            <p:nvPr/>
          </p:nvSpPr>
          <p:spPr>
            <a:xfrm>
              <a:off x="7543800" y="0"/>
              <a:ext cx="1600200" cy="914400"/>
            </a:xfrm>
            <a:prstGeom prst="rect">
              <a:avLst/>
            </a:prstGeom>
            <a:noFill/>
            <a:ln>
              <a:noFill/>
            </a:ln>
          </p:spPr>
          <p:txBody>
            <a:bodyPr anchorCtr="0" anchor="ctr" bIns="45700" lIns="91425" spcFirstLastPara="1" rIns="91425" wrap="square" tIns="45700">
              <a:noAutofit/>
            </a:bodyPr>
            <a:lstStyle/>
            <a:p>
              <a:pPr indent="0" lvl="0" marL="0" marR="0" rtl="0" algn="ctr">
                <a:lnSpc>
                  <a:spcPct val="100000"/>
                </a:lnSpc>
                <a:spcBef>
                  <a:spcPts val="0"/>
                </a:spcBef>
                <a:spcAft>
                  <a:spcPts val="0"/>
                </a:spcAft>
                <a:buClr>
                  <a:srgbClr val="FFFFFF"/>
                </a:buClr>
                <a:buSzPts val="4000"/>
                <a:buFont typeface="Calibri"/>
                <a:buNone/>
              </a:pPr>
              <a:r>
                <a:rPr b="1" i="0" lang="en-US" sz="4000" u="none" cap="none" strike="noStrike">
                  <a:solidFill>
                    <a:srgbClr val="FFFFFF"/>
                  </a:solidFill>
                  <a:latin typeface="Calibri"/>
                  <a:ea typeface="Calibri"/>
                  <a:cs typeface="Calibri"/>
                  <a:sym typeface="Calibri"/>
                </a:rPr>
                <a:t>#6</a:t>
              </a:r>
              <a:endParaRPr b="0" i="0" sz="1400" u="none" cap="none" strike="noStrike">
                <a:solidFill>
                  <a:srgbClr val="000000"/>
                </a:solidFill>
                <a:latin typeface="Arial"/>
                <a:ea typeface="Arial"/>
                <a:cs typeface="Arial"/>
                <a:sym typeface="Arial"/>
              </a:endParaRPr>
            </a:p>
          </p:txBody>
        </p:sp>
      </p:grpSp>
    </p:spTree>
  </p:cSld>
  <p:clrMapOvr>
    <a:masterClrMapping/>
  </p:clrMapOvr>
</p:sld>
</file>

<file path=ppt/slides/slide13.xml><?xml version="1.0" encoding="utf-8"?>
<p:sld xmlns:a="http://schemas.openxmlformats.org/drawingml/2006/main" xmlns:r="http://schemas.openxmlformats.org/officeDocument/2006/relationships" xmlns:mc="http://schemas.openxmlformats.org/markup-compatibility/2006" xmlns:mv="urn:schemas-microsoft-com:mac:vml" xmlns:p="http://schemas.openxmlformats.org/presentationml/2006/main" xmlns:c="http://schemas.openxmlformats.org/drawingml/2006/chart" xmlns:dgm="http://schemas.openxmlformats.org/drawingml/2006/diagram" xmlns:o="urn:schemas-microsoft-com:office:office" xmlns:v="urn:schemas-microsoft-com:vml" xmlns:pvml="urn:schemas-microsoft-com:office:powerpoint" xmlns:com="http://schemas.openxmlformats.org/drawingml/2006/compatibility" xmlns:p14="http://schemas.microsoft.com/office/powerpoint/2010/main" xmlns:p15="http://schemas.microsoft.com/office/powerpoint/2012/main" xmlns:ahyp="http://schemas.microsoft.com/office/drawing/2018/hyperlinkcolor">
  <p:cSld>
    <p:spTree>
      <p:nvGrpSpPr>
        <p:cNvPr id="195" name="Shape 195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196" name="Google Shape;196;p25"/>
          <p:cNvSpPr txBox="1"/>
          <p:nvPr/>
        </p:nvSpPr>
        <p:spPr>
          <a:xfrm>
            <a:off x="552450" y="1600200"/>
            <a:ext cx="8039100" cy="2246312"/>
          </a:xfrm>
          <a:prstGeom prst="rect">
            <a:avLst/>
          </a:prstGeom>
          <a:noFill/>
          <a:ln>
            <a:noFill/>
          </a:ln>
        </p:spPr>
        <p:txBody>
          <a:bodyPr anchorCtr="0" anchor="t" bIns="45700" lIns="91425" spcFirstLastPara="1" rIns="91425" wrap="square" tIns="45700">
            <a:noAutofit/>
          </a:bodyPr>
          <a:lstStyle/>
          <a:p>
            <a:pPr indent="0" lvl="0" marL="0" marR="0" rtl="0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chemeClr val="dk1"/>
              </a:buClr>
              <a:buSzPts val="2800"/>
              <a:buFont typeface="Calibri"/>
              <a:buNone/>
            </a:pPr>
            <a:r>
              <a:rPr b="1" i="0" lang="en-US" sz="2800" u="none" cap="none" strike="noStrike">
                <a:solidFill>
                  <a:schemeClr val="dk1"/>
                </a:solidFill>
                <a:latin typeface="Calibri"/>
                <a:ea typeface="Calibri"/>
                <a:cs typeface="Calibri"/>
                <a:sym typeface="Calibri"/>
              </a:rPr>
              <a:t>Rubric:</a:t>
            </a:r>
            <a:endParaRPr b="0" i="0" sz="1400" u="none" cap="none" strike="noStrike">
              <a:solidFill>
                <a:srgbClr val="000000"/>
              </a:solidFill>
              <a:latin typeface="Arial"/>
              <a:ea typeface="Arial"/>
              <a:cs typeface="Arial"/>
              <a:sym typeface="Arial"/>
            </a:endParaRPr>
          </a:p>
          <a:p>
            <a:pPr indent="0" lvl="0" marL="0" marR="0" rtl="0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chemeClr val="dk1"/>
              </a:buClr>
              <a:buSzPts val="2800"/>
              <a:buFont typeface="Calibri"/>
              <a:buNone/>
            </a:pPr>
            <a:r>
              <a:rPr b="0" i="0" lang="en-US" sz="2800" u="none" cap="none" strike="noStrike">
                <a:solidFill>
                  <a:schemeClr val="dk1"/>
                </a:solidFill>
                <a:latin typeface="Calibri"/>
                <a:ea typeface="Calibri"/>
                <a:cs typeface="Calibri"/>
                <a:sym typeface="Calibri"/>
              </a:rPr>
              <a:t>(1 point) The student correctly enters the volume of the right rectangular prism.</a:t>
            </a:r>
            <a:endParaRPr b="0" i="0" sz="1400" u="none" cap="none" strike="noStrike">
              <a:solidFill>
                <a:srgbClr val="000000"/>
              </a:solidFill>
              <a:latin typeface="Arial"/>
              <a:ea typeface="Arial"/>
              <a:cs typeface="Arial"/>
              <a:sym typeface="Arial"/>
            </a:endParaRPr>
          </a:p>
          <a:p>
            <a:pPr indent="0" lvl="0" marL="0" marR="0" rtl="0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chemeClr val="dk1"/>
              </a:buClr>
              <a:buSzPts val="2800"/>
              <a:buFont typeface="Arial"/>
              <a:buNone/>
            </a:pPr>
            <a:r>
              <a:t/>
            </a:r>
            <a:endParaRPr b="0" i="0" sz="2800" u="none" cap="none" strike="noStrike">
              <a:solidFill>
                <a:schemeClr val="dk1"/>
              </a:solidFill>
              <a:latin typeface="Calibri"/>
              <a:ea typeface="Calibri"/>
              <a:cs typeface="Calibri"/>
              <a:sym typeface="Calibri"/>
            </a:endParaRPr>
          </a:p>
          <a:p>
            <a:pPr indent="0" lvl="0" marL="0" marR="0" rtl="0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chemeClr val="dk1"/>
              </a:buClr>
              <a:buSzPts val="2800"/>
              <a:buFont typeface="Calibri"/>
              <a:buNone/>
            </a:pPr>
            <a:r>
              <a:rPr b="1" i="0" lang="en-US" sz="2800" u="none" cap="none" strike="noStrike">
                <a:solidFill>
                  <a:schemeClr val="dk1"/>
                </a:solidFill>
                <a:latin typeface="Calibri"/>
                <a:ea typeface="Calibri"/>
                <a:cs typeface="Calibri"/>
                <a:sym typeface="Calibri"/>
              </a:rPr>
              <a:t>Answer: </a:t>
            </a:r>
            <a:r>
              <a:rPr b="0" i="0" lang="en-US" sz="2800" u="none" cap="none" strike="noStrike">
                <a:solidFill>
                  <a:schemeClr val="dk1"/>
                </a:solidFill>
                <a:latin typeface="Calibri"/>
                <a:ea typeface="Calibri"/>
                <a:cs typeface="Calibri"/>
                <a:sym typeface="Calibri"/>
              </a:rPr>
              <a:t>100</a:t>
            </a:r>
            <a:endParaRPr b="0" i="0" sz="1400" u="none" cap="none" strike="noStrike">
              <a:solidFill>
                <a:srgbClr val="000000"/>
              </a:solidFill>
              <a:latin typeface="Arial"/>
              <a:ea typeface="Arial"/>
              <a:cs typeface="Arial"/>
              <a:sym typeface="Arial"/>
            </a:endParaRPr>
          </a:p>
        </p:txBody>
      </p:sp>
      <p:grpSp>
        <p:nvGrpSpPr>
          <p:cNvPr id="197" name="Google Shape;197;p25"/>
          <p:cNvGrpSpPr/>
          <p:nvPr/>
        </p:nvGrpSpPr>
        <p:grpSpPr>
          <a:xfrm>
            <a:off x="6345237" y="-30162"/>
            <a:ext cx="2865437" cy="1116012"/>
            <a:chOff x="6345237" y="-30162"/>
            <a:chExt cx="2865437" cy="1116012"/>
          </a:xfrm>
        </p:grpSpPr>
        <p:pic>
          <p:nvPicPr>
            <p:cNvPr id="198" name="Google Shape;198;p25"/>
            <p:cNvPicPr preferRelativeResize="0"/>
            <p:nvPr/>
          </p:nvPicPr>
          <p:blipFill rotWithShape="1">
            <a:blip r:embed="rId3">
              <a:alphaModFix/>
            </a:blip>
            <a:srcRect b="0" l="0" r="0" t="0"/>
            <a:stretch/>
          </p:blipFill>
          <p:spPr>
            <a:xfrm>
              <a:off x="6345237" y="-30162"/>
              <a:ext cx="2865437" cy="1116012"/>
            </a:xfrm>
            <a:prstGeom prst="rect">
              <a:avLst/>
            </a:prstGeom>
            <a:noFill/>
            <a:ln>
              <a:noFill/>
            </a:ln>
          </p:spPr>
        </p:pic>
        <p:sp>
          <p:nvSpPr>
            <p:cNvPr id="199" name="Google Shape;199;p25"/>
            <p:cNvSpPr txBox="1"/>
            <p:nvPr/>
          </p:nvSpPr>
          <p:spPr>
            <a:xfrm>
              <a:off x="6629400" y="0"/>
              <a:ext cx="2514600" cy="914400"/>
            </a:xfrm>
            <a:prstGeom prst="rect">
              <a:avLst/>
            </a:prstGeom>
            <a:noFill/>
            <a:ln>
              <a:noFill/>
            </a:ln>
          </p:spPr>
          <p:txBody>
            <a:bodyPr anchorCtr="0" anchor="ctr" bIns="45700" lIns="91425" spcFirstLastPara="1" rIns="91425" wrap="square" tIns="45700">
              <a:noAutofit/>
            </a:bodyPr>
            <a:lstStyle/>
            <a:p>
              <a:pPr indent="0" lvl="0" marL="0" marR="0" rtl="0" algn="ctr">
                <a:lnSpc>
                  <a:spcPct val="100000"/>
                </a:lnSpc>
                <a:spcBef>
                  <a:spcPts val="0"/>
                </a:spcBef>
                <a:spcAft>
                  <a:spcPts val="0"/>
                </a:spcAft>
                <a:buClr>
                  <a:srgbClr val="FFFFFF"/>
                </a:buClr>
                <a:buSzPts val="3600"/>
                <a:buFont typeface="Calibri"/>
                <a:buNone/>
              </a:pPr>
              <a:r>
                <a:rPr b="1" i="0" lang="en-US" sz="3600" u="none" cap="none" strike="noStrike">
                  <a:solidFill>
                    <a:srgbClr val="FFFFFF"/>
                  </a:solidFill>
                  <a:latin typeface="Calibri"/>
                  <a:ea typeface="Calibri"/>
                  <a:cs typeface="Calibri"/>
                  <a:sym typeface="Calibri"/>
                </a:rPr>
                <a:t>#6 Answer</a:t>
              </a:r>
              <a:endParaRPr b="0" i="0" sz="1400" u="none" cap="none" strike="noStrike">
                <a:solidFill>
                  <a:srgbClr val="000000"/>
                </a:solidFill>
                <a:latin typeface="Arial"/>
                <a:ea typeface="Arial"/>
                <a:cs typeface="Arial"/>
                <a:sym typeface="Arial"/>
              </a:endParaRPr>
            </a:p>
          </p:txBody>
        </p:sp>
      </p:grpSp>
    </p:spTree>
  </p:cSld>
  <p:clrMapOvr>
    <a:masterClrMapping/>
  </p:clrMapOvr>
</p:sld>
</file>

<file path=ppt/slides/slide14.xml><?xml version="1.0" encoding="utf-8"?>
<p:sld xmlns:a="http://schemas.openxmlformats.org/drawingml/2006/main" xmlns:r="http://schemas.openxmlformats.org/officeDocument/2006/relationships" xmlns:mc="http://schemas.openxmlformats.org/markup-compatibility/2006" xmlns:mv="urn:schemas-microsoft-com:mac:vml" xmlns:p="http://schemas.openxmlformats.org/presentationml/2006/main" xmlns:c="http://schemas.openxmlformats.org/drawingml/2006/chart" xmlns:dgm="http://schemas.openxmlformats.org/drawingml/2006/diagram" xmlns:o="urn:schemas-microsoft-com:office:office" xmlns:v="urn:schemas-microsoft-com:vml" xmlns:pvml="urn:schemas-microsoft-com:office:powerpoint" xmlns:com="http://schemas.openxmlformats.org/drawingml/2006/compatibility" xmlns:p14="http://schemas.microsoft.com/office/powerpoint/2010/main" xmlns:p15="http://schemas.microsoft.com/office/powerpoint/2012/main" xmlns:ahyp="http://schemas.microsoft.com/office/drawing/2018/hyperlinkcolor">
  <p:cSld>
    <p:spTree>
      <p:nvGrpSpPr>
        <p:cNvPr id="203" name="Shape 203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04" name="Google Shape;204;p26"/>
          <p:cNvSpPr txBox="1"/>
          <p:nvPr/>
        </p:nvSpPr>
        <p:spPr>
          <a:xfrm>
            <a:off x="533400" y="1249362"/>
            <a:ext cx="8102600" cy="1384300"/>
          </a:xfrm>
          <a:prstGeom prst="rect">
            <a:avLst/>
          </a:prstGeom>
          <a:noFill/>
          <a:ln>
            <a:noFill/>
          </a:ln>
        </p:spPr>
        <p:txBody>
          <a:bodyPr anchorCtr="0" anchor="t" bIns="45700" lIns="91425" spcFirstLastPara="1" rIns="91425" wrap="square" tIns="45700">
            <a:noAutofit/>
          </a:bodyPr>
          <a:lstStyle/>
          <a:p>
            <a:pPr indent="0" lvl="0" marL="0" marR="0" rtl="0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chemeClr val="dk1"/>
              </a:buClr>
              <a:buSzPts val="2800"/>
              <a:buFont typeface="Calibri"/>
              <a:buNone/>
            </a:pPr>
            <a:r>
              <a:rPr b="0" i="0" lang="en-US" sz="2800" u="none" cap="none" strike="noStrike">
                <a:solidFill>
                  <a:schemeClr val="dk1"/>
                </a:solidFill>
                <a:latin typeface="Calibri"/>
                <a:ea typeface="Calibri"/>
                <a:cs typeface="Calibri"/>
                <a:sym typeface="Calibri"/>
              </a:rPr>
              <a:t>The edge lengths, in centimeters, of the right rectangular prism shown are 4, 3, and 6. Enter the volume, in cubic centimeters, of this prism.</a:t>
            </a:r>
            <a:endParaRPr b="0" i="0" sz="1400" u="none" cap="none" strike="noStrike">
              <a:solidFill>
                <a:srgbClr val="000000"/>
              </a:solidFill>
              <a:latin typeface="Arial"/>
              <a:ea typeface="Arial"/>
              <a:cs typeface="Arial"/>
              <a:sym typeface="Arial"/>
            </a:endParaRPr>
          </a:p>
        </p:txBody>
      </p:sp>
      <p:pic>
        <p:nvPicPr>
          <p:cNvPr id="205" name="Google Shape;205;p26"/>
          <p:cNvPicPr preferRelativeResize="0"/>
          <p:nvPr/>
        </p:nvPicPr>
        <p:blipFill rotWithShape="1">
          <a:blip r:embed="rId3">
            <a:alphaModFix/>
          </a:blip>
          <a:srcRect b="0" l="0" r="0" t="0"/>
          <a:stretch/>
        </p:blipFill>
        <p:spPr>
          <a:xfrm>
            <a:off x="2552700" y="3124200"/>
            <a:ext cx="4064000" cy="2760662"/>
          </a:xfrm>
          <a:prstGeom prst="rect">
            <a:avLst/>
          </a:prstGeom>
          <a:noFill/>
          <a:ln>
            <a:noFill/>
          </a:ln>
        </p:spPr>
      </p:pic>
      <p:grpSp>
        <p:nvGrpSpPr>
          <p:cNvPr id="206" name="Google Shape;206;p26"/>
          <p:cNvGrpSpPr/>
          <p:nvPr/>
        </p:nvGrpSpPr>
        <p:grpSpPr>
          <a:xfrm>
            <a:off x="7259637" y="-30162"/>
            <a:ext cx="1939925" cy="1176337"/>
            <a:chOff x="7259637" y="-30162"/>
            <a:chExt cx="1939925" cy="1176337"/>
          </a:xfrm>
        </p:grpSpPr>
        <p:pic>
          <p:nvPicPr>
            <p:cNvPr id="207" name="Google Shape;207;p26"/>
            <p:cNvPicPr preferRelativeResize="0"/>
            <p:nvPr/>
          </p:nvPicPr>
          <p:blipFill rotWithShape="1">
            <a:blip r:embed="rId4">
              <a:alphaModFix/>
            </a:blip>
            <a:srcRect b="0" l="0" r="0" t="0"/>
            <a:stretch/>
          </p:blipFill>
          <p:spPr>
            <a:xfrm>
              <a:off x="7259637" y="-30162"/>
              <a:ext cx="1939925" cy="1176337"/>
            </a:xfrm>
            <a:prstGeom prst="rect">
              <a:avLst/>
            </a:prstGeom>
            <a:noFill/>
            <a:ln>
              <a:noFill/>
            </a:ln>
          </p:spPr>
        </p:pic>
        <p:sp>
          <p:nvSpPr>
            <p:cNvPr id="208" name="Google Shape;208;p26"/>
            <p:cNvSpPr txBox="1"/>
            <p:nvPr/>
          </p:nvSpPr>
          <p:spPr>
            <a:xfrm>
              <a:off x="7543800" y="0"/>
              <a:ext cx="1600200" cy="914400"/>
            </a:xfrm>
            <a:prstGeom prst="rect">
              <a:avLst/>
            </a:prstGeom>
            <a:noFill/>
            <a:ln>
              <a:noFill/>
            </a:ln>
          </p:spPr>
          <p:txBody>
            <a:bodyPr anchorCtr="0" anchor="ctr" bIns="45700" lIns="91425" spcFirstLastPara="1" rIns="91425" wrap="square" tIns="45700">
              <a:noAutofit/>
            </a:bodyPr>
            <a:lstStyle/>
            <a:p>
              <a:pPr indent="0" lvl="0" marL="0" marR="0" rtl="0" algn="ctr">
                <a:lnSpc>
                  <a:spcPct val="100000"/>
                </a:lnSpc>
                <a:spcBef>
                  <a:spcPts val="0"/>
                </a:spcBef>
                <a:spcAft>
                  <a:spcPts val="0"/>
                </a:spcAft>
                <a:buClr>
                  <a:srgbClr val="FFFFFF"/>
                </a:buClr>
                <a:buSzPts val="4000"/>
                <a:buFont typeface="Calibri"/>
                <a:buNone/>
              </a:pPr>
              <a:r>
                <a:rPr b="1" i="0" lang="en-US" sz="4000" u="none" cap="none" strike="noStrike">
                  <a:solidFill>
                    <a:srgbClr val="FFFFFF"/>
                  </a:solidFill>
                  <a:latin typeface="Calibri"/>
                  <a:ea typeface="Calibri"/>
                  <a:cs typeface="Calibri"/>
                  <a:sym typeface="Calibri"/>
                </a:rPr>
                <a:t>#7</a:t>
              </a:r>
              <a:endParaRPr b="0" i="0" sz="1400" u="none" cap="none" strike="noStrike">
                <a:solidFill>
                  <a:srgbClr val="000000"/>
                </a:solidFill>
                <a:latin typeface="Arial"/>
                <a:ea typeface="Arial"/>
                <a:cs typeface="Arial"/>
                <a:sym typeface="Arial"/>
              </a:endParaRPr>
            </a:p>
          </p:txBody>
        </p:sp>
      </p:grpSp>
    </p:spTree>
  </p:cSld>
  <p:clrMapOvr>
    <a:masterClrMapping/>
  </p:clrMapOvr>
</p:sld>
</file>

<file path=ppt/slides/slide15.xml><?xml version="1.0" encoding="utf-8"?>
<p:sld xmlns:a="http://schemas.openxmlformats.org/drawingml/2006/main" xmlns:r="http://schemas.openxmlformats.org/officeDocument/2006/relationships" xmlns:mc="http://schemas.openxmlformats.org/markup-compatibility/2006" xmlns:mv="urn:schemas-microsoft-com:mac:vml" xmlns:p="http://schemas.openxmlformats.org/presentationml/2006/main" xmlns:c="http://schemas.openxmlformats.org/drawingml/2006/chart" xmlns:dgm="http://schemas.openxmlformats.org/drawingml/2006/diagram" xmlns:o="urn:schemas-microsoft-com:office:office" xmlns:v="urn:schemas-microsoft-com:vml" xmlns:pvml="urn:schemas-microsoft-com:office:powerpoint" xmlns:com="http://schemas.openxmlformats.org/drawingml/2006/compatibility" xmlns:p14="http://schemas.microsoft.com/office/powerpoint/2010/main" xmlns:p15="http://schemas.microsoft.com/office/powerpoint/2012/main" xmlns:ahyp="http://schemas.microsoft.com/office/drawing/2018/hyperlinkcolor">
  <p:cSld>
    <p:spTree>
      <p:nvGrpSpPr>
        <p:cNvPr id="212" name="Shape 212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13" name="Google Shape;213;p27"/>
          <p:cNvSpPr txBox="1"/>
          <p:nvPr/>
        </p:nvSpPr>
        <p:spPr>
          <a:xfrm>
            <a:off x="552450" y="1600200"/>
            <a:ext cx="8039100" cy="2246312"/>
          </a:xfrm>
          <a:prstGeom prst="rect">
            <a:avLst/>
          </a:prstGeom>
          <a:noFill/>
          <a:ln>
            <a:noFill/>
          </a:ln>
        </p:spPr>
        <p:txBody>
          <a:bodyPr anchorCtr="0" anchor="t" bIns="45700" lIns="91425" spcFirstLastPara="1" rIns="91425" wrap="square" tIns="45700">
            <a:noAutofit/>
          </a:bodyPr>
          <a:lstStyle/>
          <a:p>
            <a:pPr indent="0" lvl="0" marL="0" marR="0" rtl="0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chemeClr val="dk1"/>
              </a:buClr>
              <a:buSzPts val="2800"/>
              <a:buFont typeface="Calibri"/>
              <a:buNone/>
            </a:pPr>
            <a:r>
              <a:rPr b="1" i="0" lang="en-US" sz="2800" u="none" cap="none" strike="noStrike">
                <a:solidFill>
                  <a:schemeClr val="dk1"/>
                </a:solidFill>
                <a:latin typeface="Calibri"/>
                <a:ea typeface="Calibri"/>
                <a:cs typeface="Calibri"/>
                <a:sym typeface="Calibri"/>
              </a:rPr>
              <a:t>Rubric:</a:t>
            </a:r>
            <a:endParaRPr b="0" i="0" sz="1400" u="none" cap="none" strike="noStrike">
              <a:solidFill>
                <a:srgbClr val="000000"/>
              </a:solidFill>
              <a:latin typeface="Arial"/>
              <a:ea typeface="Arial"/>
              <a:cs typeface="Arial"/>
              <a:sym typeface="Arial"/>
            </a:endParaRPr>
          </a:p>
          <a:p>
            <a:pPr indent="0" lvl="0" marL="0" marR="0" rtl="0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chemeClr val="dk1"/>
              </a:buClr>
              <a:buSzPts val="2800"/>
              <a:buFont typeface="Calibri"/>
              <a:buNone/>
            </a:pPr>
            <a:r>
              <a:rPr b="0" i="0" lang="en-US" sz="2800" u="none" cap="none" strike="noStrike">
                <a:solidFill>
                  <a:schemeClr val="dk1"/>
                </a:solidFill>
                <a:latin typeface="Calibri"/>
                <a:ea typeface="Calibri"/>
                <a:cs typeface="Calibri"/>
                <a:sym typeface="Calibri"/>
              </a:rPr>
              <a:t>(1 point) The student correctly enters the volume of the right rectangular prism.</a:t>
            </a:r>
            <a:endParaRPr b="0" i="0" sz="1400" u="none" cap="none" strike="noStrike">
              <a:solidFill>
                <a:srgbClr val="000000"/>
              </a:solidFill>
              <a:latin typeface="Arial"/>
              <a:ea typeface="Arial"/>
              <a:cs typeface="Arial"/>
              <a:sym typeface="Arial"/>
            </a:endParaRPr>
          </a:p>
          <a:p>
            <a:pPr indent="0" lvl="0" marL="0" marR="0" rtl="0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chemeClr val="dk1"/>
              </a:buClr>
              <a:buSzPts val="2800"/>
              <a:buFont typeface="Arial"/>
              <a:buNone/>
            </a:pPr>
            <a:r>
              <a:t/>
            </a:r>
            <a:endParaRPr b="0" i="0" sz="2800" u="none" cap="none" strike="noStrike">
              <a:solidFill>
                <a:schemeClr val="dk1"/>
              </a:solidFill>
              <a:latin typeface="Calibri"/>
              <a:ea typeface="Calibri"/>
              <a:cs typeface="Calibri"/>
              <a:sym typeface="Calibri"/>
            </a:endParaRPr>
          </a:p>
          <a:p>
            <a:pPr indent="0" lvl="0" marL="0" marR="0" rtl="0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chemeClr val="dk1"/>
              </a:buClr>
              <a:buSzPts val="2800"/>
              <a:buFont typeface="Calibri"/>
              <a:buNone/>
            </a:pPr>
            <a:r>
              <a:rPr b="1" i="0" lang="en-US" sz="2800" u="none" cap="none" strike="noStrike">
                <a:solidFill>
                  <a:schemeClr val="dk1"/>
                </a:solidFill>
                <a:latin typeface="Calibri"/>
                <a:ea typeface="Calibri"/>
                <a:cs typeface="Calibri"/>
                <a:sym typeface="Calibri"/>
              </a:rPr>
              <a:t>Answer: </a:t>
            </a:r>
            <a:r>
              <a:rPr b="0" i="0" lang="en-US" sz="2800" u="none" cap="none" strike="noStrike">
                <a:solidFill>
                  <a:schemeClr val="dk1"/>
                </a:solidFill>
                <a:latin typeface="Calibri"/>
                <a:ea typeface="Calibri"/>
                <a:cs typeface="Calibri"/>
                <a:sym typeface="Calibri"/>
              </a:rPr>
              <a:t>72</a:t>
            </a:r>
            <a:endParaRPr b="0" i="0" sz="1400" u="none" cap="none" strike="noStrike">
              <a:solidFill>
                <a:srgbClr val="000000"/>
              </a:solidFill>
              <a:latin typeface="Arial"/>
              <a:ea typeface="Arial"/>
              <a:cs typeface="Arial"/>
              <a:sym typeface="Arial"/>
            </a:endParaRPr>
          </a:p>
        </p:txBody>
      </p:sp>
      <p:grpSp>
        <p:nvGrpSpPr>
          <p:cNvPr id="214" name="Google Shape;214;p27"/>
          <p:cNvGrpSpPr/>
          <p:nvPr/>
        </p:nvGrpSpPr>
        <p:grpSpPr>
          <a:xfrm>
            <a:off x="6345237" y="-30162"/>
            <a:ext cx="2865437" cy="1116012"/>
            <a:chOff x="6345237" y="-30162"/>
            <a:chExt cx="2865437" cy="1116012"/>
          </a:xfrm>
        </p:grpSpPr>
        <p:pic>
          <p:nvPicPr>
            <p:cNvPr id="215" name="Google Shape;215;p27"/>
            <p:cNvPicPr preferRelativeResize="0"/>
            <p:nvPr/>
          </p:nvPicPr>
          <p:blipFill rotWithShape="1">
            <a:blip r:embed="rId3">
              <a:alphaModFix/>
            </a:blip>
            <a:srcRect b="0" l="0" r="0" t="0"/>
            <a:stretch/>
          </p:blipFill>
          <p:spPr>
            <a:xfrm>
              <a:off x="6345237" y="-30162"/>
              <a:ext cx="2865437" cy="1116012"/>
            </a:xfrm>
            <a:prstGeom prst="rect">
              <a:avLst/>
            </a:prstGeom>
            <a:noFill/>
            <a:ln>
              <a:noFill/>
            </a:ln>
          </p:spPr>
        </p:pic>
        <p:sp>
          <p:nvSpPr>
            <p:cNvPr id="216" name="Google Shape;216;p27"/>
            <p:cNvSpPr txBox="1"/>
            <p:nvPr/>
          </p:nvSpPr>
          <p:spPr>
            <a:xfrm>
              <a:off x="6629400" y="0"/>
              <a:ext cx="2514600" cy="914400"/>
            </a:xfrm>
            <a:prstGeom prst="rect">
              <a:avLst/>
            </a:prstGeom>
            <a:noFill/>
            <a:ln>
              <a:noFill/>
            </a:ln>
          </p:spPr>
          <p:txBody>
            <a:bodyPr anchorCtr="0" anchor="ctr" bIns="45700" lIns="91425" spcFirstLastPara="1" rIns="91425" wrap="square" tIns="45700">
              <a:noAutofit/>
            </a:bodyPr>
            <a:lstStyle/>
            <a:p>
              <a:pPr indent="0" lvl="0" marL="0" marR="0" rtl="0" algn="ctr">
                <a:lnSpc>
                  <a:spcPct val="100000"/>
                </a:lnSpc>
                <a:spcBef>
                  <a:spcPts val="0"/>
                </a:spcBef>
                <a:spcAft>
                  <a:spcPts val="0"/>
                </a:spcAft>
                <a:buClr>
                  <a:srgbClr val="FFFFFF"/>
                </a:buClr>
                <a:buSzPts val="3600"/>
                <a:buFont typeface="Calibri"/>
                <a:buNone/>
              </a:pPr>
              <a:r>
                <a:rPr b="1" i="0" lang="en-US" sz="3600" u="none" cap="none" strike="noStrike">
                  <a:solidFill>
                    <a:srgbClr val="FFFFFF"/>
                  </a:solidFill>
                  <a:latin typeface="Calibri"/>
                  <a:ea typeface="Calibri"/>
                  <a:cs typeface="Calibri"/>
                  <a:sym typeface="Calibri"/>
                </a:rPr>
                <a:t>#7 Answer</a:t>
              </a:r>
              <a:endParaRPr b="0" i="0" sz="1400" u="none" cap="none" strike="noStrike">
                <a:solidFill>
                  <a:srgbClr val="000000"/>
                </a:solidFill>
                <a:latin typeface="Arial"/>
                <a:ea typeface="Arial"/>
                <a:cs typeface="Arial"/>
                <a:sym typeface="Arial"/>
              </a:endParaRPr>
            </a:p>
          </p:txBody>
        </p:sp>
      </p:grpSp>
    </p:spTree>
  </p:cSld>
  <p:clrMapOvr>
    <a:masterClrMapping/>
  </p:clrMapOvr>
</p:sld>
</file>

<file path=ppt/slides/slide16.xml><?xml version="1.0" encoding="utf-8"?>
<p:sld xmlns:a="http://schemas.openxmlformats.org/drawingml/2006/main" xmlns:r="http://schemas.openxmlformats.org/officeDocument/2006/relationships" xmlns:mc="http://schemas.openxmlformats.org/markup-compatibility/2006" xmlns:mv="urn:schemas-microsoft-com:mac:vml" xmlns:p="http://schemas.openxmlformats.org/presentationml/2006/main" xmlns:c="http://schemas.openxmlformats.org/drawingml/2006/chart" xmlns:dgm="http://schemas.openxmlformats.org/drawingml/2006/diagram" xmlns:o="urn:schemas-microsoft-com:office:office" xmlns:v="urn:schemas-microsoft-com:vml" xmlns:pvml="urn:schemas-microsoft-com:office:powerpoint" xmlns:com="http://schemas.openxmlformats.org/drawingml/2006/compatibility" xmlns:p14="http://schemas.microsoft.com/office/powerpoint/2010/main" xmlns:p15="http://schemas.microsoft.com/office/powerpoint/2012/main" xmlns:ahyp="http://schemas.microsoft.com/office/drawing/2018/hyperlinkcolor">
  <p:cSld>
    <p:spTree>
      <p:nvGrpSpPr>
        <p:cNvPr id="220" name="Shape 220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21" name="Google Shape;221;p28"/>
          <p:cNvSpPr txBox="1"/>
          <p:nvPr/>
        </p:nvSpPr>
        <p:spPr>
          <a:xfrm>
            <a:off x="533400" y="1249362"/>
            <a:ext cx="8077200" cy="1816100"/>
          </a:xfrm>
          <a:prstGeom prst="rect">
            <a:avLst/>
          </a:prstGeom>
          <a:noFill/>
          <a:ln>
            <a:noFill/>
          </a:ln>
        </p:spPr>
        <p:txBody>
          <a:bodyPr anchorCtr="0" anchor="t" bIns="45700" lIns="91425" spcFirstLastPara="1" rIns="91425" wrap="square" tIns="45700">
            <a:noAutofit/>
          </a:bodyPr>
          <a:lstStyle/>
          <a:p>
            <a:pPr indent="0" lvl="0" marL="0" marR="0" rtl="0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chemeClr val="dk1"/>
              </a:buClr>
              <a:buSzPts val="2800"/>
              <a:buFont typeface="Calibri"/>
              <a:buNone/>
            </a:pPr>
            <a:r>
              <a:rPr b="0" i="0" lang="en-US" sz="2800" u="none" cap="none" strike="noStrike">
                <a:solidFill>
                  <a:schemeClr val="dk1"/>
                </a:solidFill>
                <a:latin typeface="Calibri"/>
                <a:ea typeface="Calibri"/>
                <a:cs typeface="Calibri"/>
                <a:sym typeface="Calibri"/>
              </a:rPr>
              <a:t>Danny has a fish tank, in the shape of a right rectangular prism. The edge lengths of the prism, in inches, are 8, 13, and 20. Enter the volume, in cubic inches, of the fish tank.</a:t>
            </a:r>
            <a:endParaRPr b="0" i="0" sz="1400" u="none" cap="none" strike="noStrike">
              <a:solidFill>
                <a:srgbClr val="000000"/>
              </a:solidFill>
              <a:latin typeface="Arial"/>
              <a:ea typeface="Arial"/>
              <a:cs typeface="Arial"/>
              <a:sym typeface="Arial"/>
            </a:endParaRPr>
          </a:p>
        </p:txBody>
      </p:sp>
      <p:pic>
        <p:nvPicPr>
          <p:cNvPr id="222" name="Google Shape;222;p28"/>
          <p:cNvPicPr preferRelativeResize="0"/>
          <p:nvPr/>
        </p:nvPicPr>
        <p:blipFill rotWithShape="1">
          <a:blip r:embed="rId3">
            <a:alphaModFix/>
          </a:blip>
          <a:srcRect b="0" l="0" r="0" t="0"/>
          <a:stretch/>
        </p:blipFill>
        <p:spPr>
          <a:xfrm>
            <a:off x="2590800" y="3200400"/>
            <a:ext cx="3962400" cy="2697162"/>
          </a:xfrm>
          <a:prstGeom prst="rect">
            <a:avLst/>
          </a:prstGeom>
          <a:noFill/>
          <a:ln>
            <a:noFill/>
          </a:ln>
        </p:spPr>
      </p:pic>
      <p:grpSp>
        <p:nvGrpSpPr>
          <p:cNvPr id="223" name="Google Shape;223;p28"/>
          <p:cNvGrpSpPr/>
          <p:nvPr/>
        </p:nvGrpSpPr>
        <p:grpSpPr>
          <a:xfrm>
            <a:off x="7259637" y="-30162"/>
            <a:ext cx="1939925" cy="1176337"/>
            <a:chOff x="7259637" y="-30162"/>
            <a:chExt cx="1939925" cy="1176337"/>
          </a:xfrm>
        </p:grpSpPr>
        <p:pic>
          <p:nvPicPr>
            <p:cNvPr id="224" name="Google Shape;224;p28"/>
            <p:cNvPicPr preferRelativeResize="0"/>
            <p:nvPr/>
          </p:nvPicPr>
          <p:blipFill rotWithShape="1">
            <a:blip r:embed="rId4">
              <a:alphaModFix/>
            </a:blip>
            <a:srcRect b="0" l="0" r="0" t="0"/>
            <a:stretch/>
          </p:blipFill>
          <p:spPr>
            <a:xfrm>
              <a:off x="7259637" y="-30162"/>
              <a:ext cx="1939925" cy="1176337"/>
            </a:xfrm>
            <a:prstGeom prst="rect">
              <a:avLst/>
            </a:prstGeom>
            <a:noFill/>
            <a:ln>
              <a:noFill/>
            </a:ln>
          </p:spPr>
        </p:pic>
        <p:sp>
          <p:nvSpPr>
            <p:cNvPr id="225" name="Google Shape;225;p28"/>
            <p:cNvSpPr txBox="1"/>
            <p:nvPr/>
          </p:nvSpPr>
          <p:spPr>
            <a:xfrm>
              <a:off x="7543800" y="0"/>
              <a:ext cx="1600200" cy="914400"/>
            </a:xfrm>
            <a:prstGeom prst="rect">
              <a:avLst/>
            </a:prstGeom>
            <a:noFill/>
            <a:ln>
              <a:noFill/>
            </a:ln>
          </p:spPr>
          <p:txBody>
            <a:bodyPr anchorCtr="0" anchor="ctr" bIns="45700" lIns="91425" spcFirstLastPara="1" rIns="91425" wrap="square" tIns="45700">
              <a:noAutofit/>
            </a:bodyPr>
            <a:lstStyle/>
            <a:p>
              <a:pPr indent="0" lvl="0" marL="0" marR="0" rtl="0" algn="ctr">
                <a:lnSpc>
                  <a:spcPct val="100000"/>
                </a:lnSpc>
                <a:spcBef>
                  <a:spcPts val="0"/>
                </a:spcBef>
                <a:spcAft>
                  <a:spcPts val="0"/>
                </a:spcAft>
                <a:buClr>
                  <a:srgbClr val="FFFFFF"/>
                </a:buClr>
                <a:buSzPts val="4000"/>
                <a:buFont typeface="Calibri"/>
                <a:buNone/>
              </a:pPr>
              <a:r>
                <a:rPr b="1" i="0" lang="en-US" sz="4000" u="none" cap="none" strike="noStrike">
                  <a:solidFill>
                    <a:srgbClr val="FFFFFF"/>
                  </a:solidFill>
                  <a:latin typeface="Calibri"/>
                  <a:ea typeface="Calibri"/>
                  <a:cs typeface="Calibri"/>
                  <a:sym typeface="Calibri"/>
                </a:rPr>
                <a:t>#8</a:t>
              </a:r>
              <a:endParaRPr b="0" i="0" sz="1400" u="none" cap="none" strike="noStrike">
                <a:solidFill>
                  <a:srgbClr val="000000"/>
                </a:solidFill>
                <a:latin typeface="Arial"/>
                <a:ea typeface="Arial"/>
                <a:cs typeface="Arial"/>
                <a:sym typeface="Arial"/>
              </a:endParaRPr>
            </a:p>
          </p:txBody>
        </p:sp>
      </p:grpSp>
    </p:spTree>
  </p:cSld>
  <p:clrMapOvr>
    <a:masterClrMapping/>
  </p:clrMapOvr>
</p:sld>
</file>

<file path=ppt/slides/slide17.xml><?xml version="1.0" encoding="utf-8"?>
<p:sld xmlns:a="http://schemas.openxmlformats.org/drawingml/2006/main" xmlns:r="http://schemas.openxmlformats.org/officeDocument/2006/relationships" xmlns:mc="http://schemas.openxmlformats.org/markup-compatibility/2006" xmlns:mv="urn:schemas-microsoft-com:mac:vml" xmlns:p="http://schemas.openxmlformats.org/presentationml/2006/main" xmlns:c="http://schemas.openxmlformats.org/drawingml/2006/chart" xmlns:dgm="http://schemas.openxmlformats.org/drawingml/2006/diagram" xmlns:o="urn:schemas-microsoft-com:office:office" xmlns:v="urn:schemas-microsoft-com:vml" xmlns:pvml="urn:schemas-microsoft-com:office:powerpoint" xmlns:com="http://schemas.openxmlformats.org/drawingml/2006/compatibility" xmlns:p14="http://schemas.microsoft.com/office/powerpoint/2010/main" xmlns:p15="http://schemas.microsoft.com/office/powerpoint/2012/main" xmlns:ahyp="http://schemas.microsoft.com/office/drawing/2018/hyperlinkcolor">
  <p:cSld>
    <p:spTree>
      <p:nvGrpSpPr>
        <p:cNvPr id="229" name="Shape 229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30" name="Google Shape;230;p29"/>
          <p:cNvSpPr txBox="1"/>
          <p:nvPr/>
        </p:nvSpPr>
        <p:spPr>
          <a:xfrm>
            <a:off x="552450" y="1600200"/>
            <a:ext cx="8039100" cy="2246312"/>
          </a:xfrm>
          <a:prstGeom prst="rect">
            <a:avLst/>
          </a:prstGeom>
          <a:noFill/>
          <a:ln>
            <a:noFill/>
          </a:ln>
        </p:spPr>
        <p:txBody>
          <a:bodyPr anchorCtr="0" anchor="t" bIns="45700" lIns="91425" spcFirstLastPara="1" rIns="91425" wrap="square" tIns="45700">
            <a:noAutofit/>
          </a:bodyPr>
          <a:lstStyle/>
          <a:p>
            <a:pPr indent="0" lvl="0" marL="0" marR="0" rtl="0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chemeClr val="dk1"/>
              </a:buClr>
              <a:buSzPts val="2800"/>
              <a:buFont typeface="Calibri"/>
              <a:buNone/>
            </a:pPr>
            <a:r>
              <a:rPr b="1" i="0" lang="en-US" sz="2800" u="none" cap="none" strike="noStrike">
                <a:solidFill>
                  <a:schemeClr val="dk1"/>
                </a:solidFill>
                <a:latin typeface="Calibri"/>
                <a:ea typeface="Calibri"/>
                <a:cs typeface="Calibri"/>
                <a:sym typeface="Calibri"/>
              </a:rPr>
              <a:t>Rubric:</a:t>
            </a:r>
            <a:endParaRPr b="0" i="0" sz="1400" u="none" cap="none" strike="noStrike">
              <a:solidFill>
                <a:srgbClr val="000000"/>
              </a:solidFill>
              <a:latin typeface="Arial"/>
              <a:ea typeface="Arial"/>
              <a:cs typeface="Arial"/>
              <a:sym typeface="Arial"/>
            </a:endParaRPr>
          </a:p>
          <a:p>
            <a:pPr indent="0" lvl="0" marL="0" marR="0" rtl="0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chemeClr val="dk1"/>
              </a:buClr>
              <a:buSzPts val="2800"/>
              <a:buFont typeface="Calibri"/>
              <a:buNone/>
            </a:pPr>
            <a:r>
              <a:rPr b="0" i="0" lang="en-US" sz="2800" u="none" cap="none" strike="noStrike">
                <a:solidFill>
                  <a:schemeClr val="dk1"/>
                </a:solidFill>
                <a:latin typeface="Calibri"/>
                <a:ea typeface="Calibri"/>
                <a:cs typeface="Calibri"/>
                <a:sym typeface="Calibri"/>
              </a:rPr>
              <a:t>(1 point) The student correctly enters the volume of the right rectangular prism.</a:t>
            </a:r>
            <a:endParaRPr b="0" i="0" sz="1400" u="none" cap="none" strike="noStrike">
              <a:solidFill>
                <a:srgbClr val="000000"/>
              </a:solidFill>
              <a:latin typeface="Arial"/>
              <a:ea typeface="Arial"/>
              <a:cs typeface="Arial"/>
              <a:sym typeface="Arial"/>
            </a:endParaRPr>
          </a:p>
          <a:p>
            <a:pPr indent="0" lvl="0" marL="0" marR="0" rtl="0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chemeClr val="dk1"/>
              </a:buClr>
              <a:buSzPts val="2800"/>
              <a:buFont typeface="Arial"/>
              <a:buNone/>
            </a:pPr>
            <a:r>
              <a:t/>
            </a:r>
            <a:endParaRPr b="0" i="0" sz="2800" u="none" cap="none" strike="noStrike">
              <a:solidFill>
                <a:schemeClr val="dk1"/>
              </a:solidFill>
              <a:latin typeface="Calibri"/>
              <a:ea typeface="Calibri"/>
              <a:cs typeface="Calibri"/>
              <a:sym typeface="Calibri"/>
            </a:endParaRPr>
          </a:p>
          <a:p>
            <a:pPr indent="0" lvl="0" marL="0" marR="0" rtl="0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chemeClr val="dk1"/>
              </a:buClr>
              <a:buSzPts val="2800"/>
              <a:buFont typeface="Calibri"/>
              <a:buNone/>
            </a:pPr>
            <a:r>
              <a:rPr b="1" i="0" lang="en-US" sz="2800" u="none" cap="none" strike="noStrike">
                <a:solidFill>
                  <a:schemeClr val="dk1"/>
                </a:solidFill>
                <a:latin typeface="Calibri"/>
                <a:ea typeface="Calibri"/>
                <a:cs typeface="Calibri"/>
                <a:sym typeface="Calibri"/>
              </a:rPr>
              <a:t>Answer: </a:t>
            </a:r>
            <a:r>
              <a:rPr b="0" i="0" lang="en-US" sz="2800" u="none" cap="none" strike="noStrike">
                <a:solidFill>
                  <a:schemeClr val="dk1"/>
                </a:solidFill>
                <a:latin typeface="Calibri"/>
                <a:ea typeface="Calibri"/>
                <a:cs typeface="Calibri"/>
                <a:sym typeface="Calibri"/>
              </a:rPr>
              <a:t>2,080</a:t>
            </a:r>
            <a:endParaRPr b="0" i="0" sz="1400" u="none" cap="none" strike="noStrike">
              <a:solidFill>
                <a:srgbClr val="000000"/>
              </a:solidFill>
              <a:latin typeface="Arial"/>
              <a:ea typeface="Arial"/>
              <a:cs typeface="Arial"/>
              <a:sym typeface="Arial"/>
            </a:endParaRPr>
          </a:p>
        </p:txBody>
      </p:sp>
      <p:grpSp>
        <p:nvGrpSpPr>
          <p:cNvPr id="231" name="Google Shape;231;p29"/>
          <p:cNvGrpSpPr/>
          <p:nvPr/>
        </p:nvGrpSpPr>
        <p:grpSpPr>
          <a:xfrm>
            <a:off x="6345237" y="-30162"/>
            <a:ext cx="2865437" cy="1116012"/>
            <a:chOff x="6345237" y="-30162"/>
            <a:chExt cx="2865437" cy="1116012"/>
          </a:xfrm>
        </p:grpSpPr>
        <p:pic>
          <p:nvPicPr>
            <p:cNvPr id="232" name="Google Shape;232;p29"/>
            <p:cNvPicPr preferRelativeResize="0"/>
            <p:nvPr/>
          </p:nvPicPr>
          <p:blipFill rotWithShape="1">
            <a:blip r:embed="rId3">
              <a:alphaModFix/>
            </a:blip>
            <a:srcRect b="0" l="0" r="0" t="0"/>
            <a:stretch/>
          </p:blipFill>
          <p:spPr>
            <a:xfrm>
              <a:off x="6345237" y="-30162"/>
              <a:ext cx="2865437" cy="1116012"/>
            </a:xfrm>
            <a:prstGeom prst="rect">
              <a:avLst/>
            </a:prstGeom>
            <a:noFill/>
            <a:ln>
              <a:noFill/>
            </a:ln>
          </p:spPr>
        </p:pic>
        <p:sp>
          <p:nvSpPr>
            <p:cNvPr id="233" name="Google Shape;233;p29"/>
            <p:cNvSpPr txBox="1"/>
            <p:nvPr/>
          </p:nvSpPr>
          <p:spPr>
            <a:xfrm>
              <a:off x="6629400" y="0"/>
              <a:ext cx="2514600" cy="914400"/>
            </a:xfrm>
            <a:prstGeom prst="rect">
              <a:avLst/>
            </a:prstGeom>
            <a:noFill/>
            <a:ln>
              <a:noFill/>
            </a:ln>
          </p:spPr>
          <p:txBody>
            <a:bodyPr anchorCtr="0" anchor="ctr" bIns="45700" lIns="91425" spcFirstLastPara="1" rIns="91425" wrap="square" tIns="45700">
              <a:noAutofit/>
            </a:bodyPr>
            <a:lstStyle/>
            <a:p>
              <a:pPr indent="0" lvl="0" marL="0" marR="0" rtl="0" algn="ctr">
                <a:lnSpc>
                  <a:spcPct val="100000"/>
                </a:lnSpc>
                <a:spcBef>
                  <a:spcPts val="0"/>
                </a:spcBef>
                <a:spcAft>
                  <a:spcPts val="0"/>
                </a:spcAft>
                <a:buClr>
                  <a:srgbClr val="FFFFFF"/>
                </a:buClr>
                <a:buSzPts val="3600"/>
                <a:buFont typeface="Calibri"/>
                <a:buNone/>
              </a:pPr>
              <a:r>
                <a:rPr b="1" i="0" lang="en-US" sz="3600" u="none" cap="none" strike="noStrike">
                  <a:solidFill>
                    <a:srgbClr val="FFFFFF"/>
                  </a:solidFill>
                  <a:latin typeface="Calibri"/>
                  <a:ea typeface="Calibri"/>
                  <a:cs typeface="Calibri"/>
                  <a:sym typeface="Calibri"/>
                </a:rPr>
                <a:t>#8 Answer</a:t>
              </a:r>
              <a:endParaRPr b="0" i="0" sz="1400" u="none" cap="none" strike="noStrike">
                <a:solidFill>
                  <a:srgbClr val="000000"/>
                </a:solidFill>
                <a:latin typeface="Arial"/>
                <a:ea typeface="Arial"/>
                <a:cs typeface="Arial"/>
                <a:sym typeface="Arial"/>
              </a:endParaRPr>
            </a:p>
          </p:txBody>
        </p:sp>
      </p:grpSp>
    </p:spTree>
  </p:cSld>
  <p:clrMapOvr>
    <a:masterClrMapping/>
  </p:clrMapOvr>
</p:sld>
</file>

<file path=ppt/slides/slide18.xml><?xml version="1.0" encoding="utf-8"?>
<p:sld xmlns:a="http://schemas.openxmlformats.org/drawingml/2006/main" xmlns:r="http://schemas.openxmlformats.org/officeDocument/2006/relationships" xmlns:mc="http://schemas.openxmlformats.org/markup-compatibility/2006" xmlns:mv="urn:schemas-microsoft-com:mac:vml" xmlns:p="http://schemas.openxmlformats.org/presentationml/2006/main" xmlns:c="http://schemas.openxmlformats.org/drawingml/2006/chart" xmlns:dgm="http://schemas.openxmlformats.org/drawingml/2006/diagram" xmlns:o="urn:schemas-microsoft-com:office:office" xmlns:v="urn:schemas-microsoft-com:vml" xmlns:pvml="urn:schemas-microsoft-com:office:powerpoint" xmlns:com="http://schemas.openxmlformats.org/drawingml/2006/compatibility" xmlns:p14="http://schemas.microsoft.com/office/powerpoint/2010/main" xmlns:p15="http://schemas.microsoft.com/office/powerpoint/2012/main" xmlns:ahyp="http://schemas.microsoft.com/office/drawing/2018/hyperlinkcolor">
  <p:cSld>
    <p:spTree>
      <p:nvGrpSpPr>
        <p:cNvPr id="237" name="Shape 237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38" name="Google Shape;238;p30"/>
          <p:cNvSpPr txBox="1"/>
          <p:nvPr/>
        </p:nvSpPr>
        <p:spPr>
          <a:xfrm>
            <a:off x="533400" y="1249362"/>
            <a:ext cx="3429000" cy="5262562"/>
          </a:xfrm>
          <a:prstGeom prst="rect">
            <a:avLst/>
          </a:prstGeom>
          <a:noFill/>
          <a:ln>
            <a:noFill/>
          </a:ln>
        </p:spPr>
        <p:txBody>
          <a:bodyPr anchorCtr="0" anchor="t" bIns="45700" lIns="91425" spcFirstLastPara="1" rIns="91425" wrap="square" tIns="45700">
            <a:noAutofit/>
          </a:bodyPr>
          <a:lstStyle/>
          <a:p>
            <a:pPr indent="0" lvl="0" marL="0" marR="0" rtl="0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chemeClr val="dk1"/>
              </a:buClr>
              <a:buSzPts val="2400"/>
              <a:buFont typeface="Calibri"/>
              <a:buNone/>
            </a:pPr>
            <a:r>
              <a:rPr b="0" i="0" lang="en-US" sz="2400" u="none" cap="none" strike="noStrike">
                <a:solidFill>
                  <a:schemeClr val="dk1"/>
                </a:solidFill>
                <a:latin typeface="Calibri"/>
                <a:ea typeface="Calibri"/>
                <a:cs typeface="Calibri"/>
                <a:sym typeface="Calibri"/>
              </a:rPr>
              <a:t>Right rectangular prisms A and B are combined to create this model. </a:t>
            </a:r>
            <a:endParaRPr b="0" i="0" sz="1400" u="none" cap="none" strike="noStrike">
              <a:solidFill>
                <a:srgbClr val="000000"/>
              </a:solidFill>
              <a:latin typeface="Arial"/>
              <a:ea typeface="Arial"/>
              <a:cs typeface="Arial"/>
              <a:sym typeface="Arial"/>
            </a:endParaRPr>
          </a:p>
          <a:p>
            <a:pPr indent="0" lvl="0" marL="0" marR="0" rtl="0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chemeClr val="dk1"/>
              </a:buClr>
              <a:buSzPts val="2400"/>
              <a:buFont typeface="Arial"/>
              <a:buChar char="•"/>
            </a:pPr>
            <a:r>
              <a:rPr b="0" i="0" lang="en-US" sz="2400" u="none" cap="none" strike="noStrike">
                <a:solidFill>
                  <a:schemeClr val="dk1"/>
                </a:solidFill>
                <a:latin typeface="Calibri"/>
                <a:ea typeface="Calibri"/>
                <a:cs typeface="Calibri"/>
                <a:sym typeface="Calibri"/>
              </a:rPr>
              <a:t>The dimensions of Prism A are 4 by 3 by 20 millimeters. </a:t>
            </a:r>
            <a:endParaRPr b="0" i="0" sz="1400" u="none" cap="none" strike="noStrike">
              <a:solidFill>
                <a:srgbClr val="000000"/>
              </a:solidFill>
              <a:latin typeface="Arial"/>
              <a:ea typeface="Arial"/>
              <a:cs typeface="Arial"/>
              <a:sym typeface="Arial"/>
            </a:endParaRPr>
          </a:p>
          <a:p>
            <a:pPr indent="0" lvl="0" marL="0" marR="0" rtl="0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chemeClr val="dk1"/>
              </a:buClr>
              <a:buSzPts val="2400"/>
              <a:buFont typeface="Arial"/>
              <a:buChar char="•"/>
            </a:pPr>
            <a:r>
              <a:rPr b="0" i="0" lang="en-US" sz="2400" u="none" cap="none" strike="noStrike">
                <a:solidFill>
                  <a:schemeClr val="dk1"/>
                </a:solidFill>
                <a:latin typeface="Calibri"/>
                <a:ea typeface="Calibri"/>
                <a:cs typeface="Calibri"/>
                <a:sym typeface="Calibri"/>
              </a:rPr>
              <a:t>The dimensions of Prism B are 6 by 9 by 4 millimeters. </a:t>
            </a:r>
            <a:endParaRPr b="0" i="0" sz="1400" u="none" cap="none" strike="noStrike">
              <a:solidFill>
                <a:srgbClr val="000000"/>
              </a:solidFill>
              <a:latin typeface="Arial"/>
              <a:ea typeface="Arial"/>
              <a:cs typeface="Arial"/>
              <a:sym typeface="Arial"/>
            </a:endParaRPr>
          </a:p>
          <a:p>
            <a:pPr indent="0" lvl="0" marL="0" marR="0" rtl="0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chemeClr val="dk1"/>
              </a:buClr>
              <a:buSzPts val="2400"/>
              <a:buFont typeface="Arial"/>
              <a:buNone/>
            </a:pPr>
            <a:r>
              <a:t/>
            </a:r>
            <a:endParaRPr b="0" i="0" sz="2400" u="none" cap="none" strike="noStrike">
              <a:solidFill>
                <a:schemeClr val="dk1"/>
              </a:solidFill>
              <a:latin typeface="Calibri"/>
              <a:ea typeface="Calibri"/>
              <a:cs typeface="Calibri"/>
              <a:sym typeface="Calibri"/>
            </a:endParaRPr>
          </a:p>
          <a:p>
            <a:pPr indent="0" lvl="0" marL="0" marR="0" rtl="0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chemeClr val="dk1"/>
              </a:buClr>
              <a:buSzPts val="2400"/>
              <a:buFont typeface="Calibri"/>
              <a:buNone/>
            </a:pPr>
            <a:r>
              <a:rPr b="0" i="0" lang="en-US" sz="2400" u="none" cap="none" strike="noStrike">
                <a:solidFill>
                  <a:schemeClr val="dk1"/>
                </a:solidFill>
                <a:latin typeface="Calibri"/>
                <a:ea typeface="Calibri"/>
                <a:cs typeface="Calibri"/>
                <a:sym typeface="Calibri"/>
              </a:rPr>
              <a:t>Enter the combined volume, in cubic millimeters, of Prisms A and B. 	</a:t>
            </a:r>
            <a:endParaRPr b="0" i="0" sz="1400" u="none" cap="none" strike="noStrike">
              <a:solidFill>
                <a:srgbClr val="000000"/>
              </a:solidFill>
              <a:latin typeface="Arial"/>
              <a:ea typeface="Arial"/>
              <a:cs typeface="Arial"/>
              <a:sym typeface="Arial"/>
            </a:endParaRPr>
          </a:p>
        </p:txBody>
      </p:sp>
      <p:pic>
        <p:nvPicPr>
          <p:cNvPr id="239" name="Google Shape;239;p30"/>
          <p:cNvPicPr preferRelativeResize="0"/>
          <p:nvPr/>
        </p:nvPicPr>
        <p:blipFill rotWithShape="1">
          <a:blip r:embed="rId3">
            <a:alphaModFix/>
          </a:blip>
          <a:srcRect b="0" l="0" r="0" t="0"/>
          <a:stretch/>
        </p:blipFill>
        <p:spPr>
          <a:xfrm>
            <a:off x="4191000" y="2901950"/>
            <a:ext cx="4470400" cy="2060575"/>
          </a:xfrm>
          <a:prstGeom prst="rect">
            <a:avLst/>
          </a:prstGeom>
          <a:noFill/>
          <a:ln>
            <a:noFill/>
          </a:ln>
        </p:spPr>
      </p:pic>
      <p:grpSp>
        <p:nvGrpSpPr>
          <p:cNvPr id="240" name="Google Shape;240;p30"/>
          <p:cNvGrpSpPr/>
          <p:nvPr/>
        </p:nvGrpSpPr>
        <p:grpSpPr>
          <a:xfrm>
            <a:off x="7259637" y="-30162"/>
            <a:ext cx="1939925" cy="1176337"/>
            <a:chOff x="7259637" y="-30162"/>
            <a:chExt cx="1939925" cy="1176337"/>
          </a:xfrm>
        </p:grpSpPr>
        <p:pic>
          <p:nvPicPr>
            <p:cNvPr id="241" name="Google Shape;241;p30"/>
            <p:cNvPicPr preferRelativeResize="0"/>
            <p:nvPr/>
          </p:nvPicPr>
          <p:blipFill rotWithShape="1">
            <a:blip r:embed="rId4">
              <a:alphaModFix/>
            </a:blip>
            <a:srcRect b="0" l="0" r="0" t="0"/>
            <a:stretch/>
          </p:blipFill>
          <p:spPr>
            <a:xfrm>
              <a:off x="7259637" y="-30162"/>
              <a:ext cx="1939925" cy="1176337"/>
            </a:xfrm>
            <a:prstGeom prst="rect">
              <a:avLst/>
            </a:prstGeom>
            <a:noFill/>
            <a:ln>
              <a:noFill/>
            </a:ln>
          </p:spPr>
        </p:pic>
        <p:sp>
          <p:nvSpPr>
            <p:cNvPr id="242" name="Google Shape;242;p30"/>
            <p:cNvSpPr txBox="1"/>
            <p:nvPr/>
          </p:nvSpPr>
          <p:spPr>
            <a:xfrm>
              <a:off x="7543800" y="0"/>
              <a:ext cx="1600200" cy="914400"/>
            </a:xfrm>
            <a:prstGeom prst="rect">
              <a:avLst/>
            </a:prstGeom>
            <a:noFill/>
            <a:ln>
              <a:noFill/>
            </a:ln>
          </p:spPr>
          <p:txBody>
            <a:bodyPr anchorCtr="0" anchor="ctr" bIns="45700" lIns="91425" spcFirstLastPara="1" rIns="91425" wrap="square" tIns="45700">
              <a:noAutofit/>
            </a:bodyPr>
            <a:lstStyle/>
            <a:p>
              <a:pPr indent="0" lvl="0" marL="0" marR="0" rtl="0" algn="ctr">
                <a:lnSpc>
                  <a:spcPct val="100000"/>
                </a:lnSpc>
                <a:spcBef>
                  <a:spcPts val="0"/>
                </a:spcBef>
                <a:spcAft>
                  <a:spcPts val="0"/>
                </a:spcAft>
                <a:buClr>
                  <a:srgbClr val="FFFFFF"/>
                </a:buClr>
                <a:buSzPts val="4000"/>
                <a:buFont typeface="Calibri"/>
                <a:buNone/>
              </a:pPr>
              <a:r>
                <a:rPr b="1" i="0" lang="en-US" sz="4000" u="none" cap="none" strike="noStrike">
                  <a:solidFill>
                    <a:srgbClr val="FFFFFF"/>
                  </a:solidFill>
                  <a:latin typeface="Calibri"/>
                  <a:ea typeface="Calibri"/>
                  <a:cs typeface="Calibri"/>
                  <a:sym typeface="Calibri"/>
                </a:rPr>
                <a:t>#9</a:t>
              </a:r>
              <a:endParaRPr b="0" i="0" sz="1400" u="none" cap="none" strike="noStrike">
                <a:solidFill>
                  <a:srgbClr val="000000"/>
                </a:solidFill>
                <a:latin typeface="Arial"/>
                <a:ea typeface="Arial"/>
                <a:cs typeface="Arial"/>
                <a:sym typeface="Arial"/>
              </a:endParaRPr>
            </a:p>
          </p:txBody>
        </p:sp>
      </p:grpSp>
    </p:spTree>
  </p:cSld>
  <p:clrMapOvr>
    <a:masterClrMapping/>
  </p:clrMapOvr>
</p:sld>
</file>

<file path=ppt/slides/slide19.xml><?xml version="1.0" encoding="utf-8"?>
<p:sld xmlns:a="http://schemas.openxmlformats.org/drawingml/2006/main" xmlns:r="http://schemas.openxmlformats.org/officeDocument/2006/relationships" xmlns:mc="http://schemas.openxmlformats.org/markup-compatibility/2006" xmlns:mv="urn:schemas-microsoft-com:mac:vml" xmlns:p="http://schemas.openxmlformats.org/presentationml/2006/main" xmlns:c="http://schemas.openxmlformats.org/drawingml/2006/chart" xmlns:dgm="http://schemas.openxmlformats.org/drawingml/2006/diagram" xmlns:o="urn:schemas-microsoft-com:office:office" xmlns:v="urn:schemas-microsoft-com:vml" xmlns:pvml="urn:schemas-microsoft-com:office:powerpoint" xmlns:com="http://schemas.openxmlformats.org/drawingml/2006/compatibility" xmlns:p14="http://schemas.microsoft.com/office/powerpoint/2010/main" xmlns:p15="http://schemas.microsoft.com/office/powerpoint/2012/main" xmlns:ahyp="http://schemas.microsoft.com/office/drawing/2018/hyperlinkcolor">
  <p:cSld>
    <p:spTree>
      <p:nvGrpSpPr>
        <p:cNvPr id="246" name="Shape 246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47" name="Google Shape;247;p31"/>
          <p:cNvSpPr txBox="1"/>
          <p:nvPr/>
        </p:nvSpPr>
        <p:spPr>
          <a:xfrm>
            <a:off x="552450" y="1600200"/>
            <a:ext cx="8039100" cy="2246312"/>
          </a:xfrm>
          <a:prstGeom prst="rect">
            <a:avLst/>
          </a:prstGeom>
          <a:noFill/>
          <a:ln>
            <a:noFill/>
          </a:ln>
        </p:spPr>
        <p:txBody>
          <a:bodyPr anchorCtr="0" anchor="t" bIns="45700" lIns="91425" spcFirstLastPara="1" rIns="91425" wrap="square" tIns="45700">
            <a:noAutofit/>
          </a:bodyPr>
          <a:lstStyle/>
          <a:p>
            <a:pPr indent="0" lvl="0" marL="0" marR="0" rtl="0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chemeClr val="dk1"/>
              </a:buClr>
              <a:buSzPts val="2800"/>
              <a:buFont typeface="Calibri"/>
              <a:buNone/>
            </a:pPr>
            <a:r>
              <a:rPr b="1" i="0" lang="en-US" sz="2800" u="none" cap="none" strike="noStrike">
                <a:solidFill>
                  <a:schemeClr val="dk1"/>
                </a:solidFill>
                <a:latin typeface="Calibri"/>
                <a:ea typeface="Calibri"/>
                <a:cs typeface="Calibri"/>
                <a:sym typeface="Calibri"/>
              </a:rPr>
              <a:t>Rubric:</a:t>
            </a:r>
            <a:endParaRPr b="0" i="0" sz="1400" u="none" cap="none" strike="noStrike">
              <a:solidFill>
                <a:srgbClr val="000000"/>
              </a:solidFill>
              <a:latin typeface="Arial"/>
              <a:ea typeface="Arial"/>
              <a:cs typeface="Arial"/>
              <a:sym typeface="Arial"/>
            </a:endParaRPr>
          </a:p>
          <a:p>
            <a:pPr indent="0" lvl="0" marL="0" marR="0" rtl="0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chemeClr val="dk1"/>
              </a:buClr>
              <a:buSzPts val="2800"/>
              <a:buFont typeface="Calibri"/>
              <a:buNone/>
            </a:pPr>
            <a:r>
              <a:rPr b="0" i="0" lang="en-US" sz="2800" u="none" cap="none" strike="noStrike">
                <a:solidFill>
                  <a:schemeClr val="dk1"/>
                </a:solidFill>
                <a:latin typeface="Calibri"/>
                <a:ea typeface="Calibri"/>
                <a:cs typeface="Calibri"/>
                <a:sym typeface="Calibri"/>
              </a:rPr>
              <a:t>(1 point) The student correctly enters the combined volume in the specified units.</a:t>
            </a:r>
            <a:endParaRPr b="0" i="0" sz="1400" u="none" cap="none" strike="noStrike">
              <a:solidFill>
                <a:srgbClr val="000000"/>
              </a:solidFill>
              <a:latin typeface="Arial"/>
              <a:ea typeface="Arial"/>
              <a:cs typeface="Arial"/>
              <a:sym typeface="Arial"/>
            </a:endParaRPr>
          </a:p>
          <a:p>
            <a:pPr indent="0" lvl="0" marL="0" marR="0" rtl="0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chemeClr val="dk1"/>
              </a:buClr>
              <a:buSzPts val="2800"/>
              <a:buFont typeface="Arial"/>
              <a:buNone/>
            </a:pPr>
            <a:r>
              <a:t/>
            </a:r>
            <a:endParaRPr b="0" i="0" sz="2800" u="none" cap="none" strike="noStrike">
              <a:solidFill>
                <a:schemeClr val="dk1"/>
              </a:solidFill>
              <a:latin typeface="Calibri"/>
              <a:ea typeface="Calibri"/>
              <a:cs typeface="Calibri"/>
              <a:sym typeface="Calibri"/>
            </a:endParaRPr>
          </a:p>
          <a:p>
            <a:pPr indent="0" lvl="0" marL="0" marR="0" rtl="0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chemeClr val="dk1"/>
              </a:buClr>
              <a:buSzPts val="2800"/>
              <a:buFont typeface="Calibri"/>
              <a:buNone/>
            </a:pPr>
            <a:r>
              <a:rPr b="1" i="0" lang="en-US" sz="2800" u="none" cap="none" strike="noStrike">
                <a:solidFill>
                  <a:schemeClr val="dk1"/>
                </a:solidFill>
                <a:latin typeface="Calibri"/>
                <a:ea typeface="Calibri"/>
                <a:cs typeface="Calibri"/>
                <a:sym typeface="Calibri"/>
              </a:rPr>
              <a:t>Answer: </a:t>
            </a:r>
            <a:r>
              <a:rPr b="0" i="0" lang="en-US" sz="2800" u="none" cap="none" strike="noStrike">
                <a:solidFill>
                  <a:schemeClr val="dk1"/>
                </a:solidFill>
                <a:latin typeface="Calibri"/>
                <a:ea typeface="Calibri"/>
                <a:cs typeface="Calibri"/>
                <a:sym typeface="Calibri"/>
              </a:rPr>
              <a:t>456 	</a:t>
            </a:r>
            <a:endParaRPr b="0" i="0" sz="1400" u="none" cap="none" strike="noStrike">
              <a:solidFill>
                <a:srgbClr val="000000"/>
              </a:solidFill>
              <a:latin typeface="Arial"/>
              <a:ea typeface="Arial"/>
              <a:cs typeface="Arial"/>
              <a:sym typeface="Arial"/>
            </a:endParaRPr>
          </a:p>
        </p:txBody>
      </p:sp>
      <p:grpSp>
        <p:nvGrpSpPr>
          <p:cNvPr id="248" name="Google Shape;248;p31"/>
          <p:cNvGrpSpPr/>
          <p:nvPr/>
        </p:nvGrpSpPr>
        <p:grpSpPr>
          <a:xfrm>
            <a:off x="6345237" y="-30162"/>
            <a:ext cx="2865437" cy="1116012"/>
            <a:chOff x="6345237" y="-30162"/>
            <a:chExt cx="2865437" cy="1116012"/>
          </a:xfrm>
        </p:grpSpPr>
        <p:pic>
          <p:nvPicPr>
            <p:cNvPr id="249" name="Google Shape;249;p31"/>
            <p:cNvPicPr preferRelativeResize="0"/>
            <p:nvPr/>
          </p:nvPicPr>
          <p:blipFill rotWithShape="1">
            <a:blip r:embed="rId3">
              <a:alphaModFix/>
            </a:blip>
            <a:srcRect b="0" l="0" r="0" t="0"/>
            <a:stretch/>
          </p:blipFill>
          <p:spPr>
            <a:xfrm>
              <a:off x="6345237" y="-30162"/>
              <a:ext cx="2865437" cy="1116012"/>
            </a:xfrm>
            <a:prstGeom prst="rect">
              <a:avLst/>
            </a:prstGeom>
            <a:noFill/>
            <a:ln>
              <a:noFill/>
            </a:ln>
          </p:spPr>
        </p:pic>
        <p:sp>
          <p:nvSpPr>
            <p:cNvPr id="250" name="Google Shape;250;p31"/>
            <p:cNvSpPr txBox="1"/>
            <p:nvPr/>
          </p:nvSpPr>
          <p:spPr>
            <a:xfrm>
              <a:off x="6629400" y="0"/>
              <a:ext cx="2514600" cy="914400"/>
            </a:xfrm>
            <a:prstGeom prst="rect">
              <a:avLst/>
            </a:prstGeom>
            <a:noFill/>
            <a:ln>
              <a:noFill/>
            </a:ln>
          </p:spPr>
          <p:txBody>
            <a:bodyPr anchorCtr="0" anchor="ctr" bIns="45700" lIns="91425" spcFirstLastPara="1" rIns="91425" wrap="square" tIns="45700">
              <a:noAutofit/>
            </a:bodyPr>
            <a:lstStyle/>
            <a:p>
              <a:pPr indent="0" lvl="0" marL="0" marR="0" rtl="0" algn="ctr">
                <a:lnSpc>
                  <a:spcPct val="100000"/>
                </a:lnSpc>
                <a:spcBef>
                  <a:spcPts val="0"/>
                </a:spcBef>
                <a:spcAft>
                  <a:spcPts val="0"/>
                </a:spcAft>
                <a:buClr>
                  <a:srgbClr val="FFFFFF"/>
                </a:buClr>
                <a:buSzPts val="3600"/>
                <a:buFont typeface="Calibri"/>
                <a:buNone/>
              </a:pPr>
              <a:r>
                <a:rPr b="1" i="0" lang="en-US" sz="3600" u="none" cap="none" strike="noStrike">
                  <a:solidFill>
                    <a:srgbClr val="FFFFFF"/>
                  </a:solidFill>
                  <a:latin typeface="Calibri"/>
                  <a:ea typeface="Calibri"/>
                  <a:cs typeface="Calibri"/>
                  <a:sym typeface="Calibri"/>
                </a:rPr>
                <a:t>#9 Answer</a:t>
              </a:r>
              <a:endParaRPr b="0" i="0" sz="1400" u="none" cap="none" strike="noStrike">
                <a:solidFill>
                  <a:srgbClr val="000000"/>
                </a:solidFill>
                <a:latin typeface="Arial"/>
                <a:ea typeface="Arial"/>
                <a:cs typeface="Arial"/>
                <a:sym typeface="Arial"/>
              </a:endParaRPr>
            </a:p>
          </p:txBody>
        </p:sp>
      </p:grpSp>
    </p:spTree>
  </p:cSld>
  <p:clrMapOvr>
    <a:masterClrMapping/>
  </p:clrMapOvr>
</p:sld>
</file>

<file path=ppt/slides/slide20.xml><?xml version="1.0" encoding="utf-8"?>
<p:sld xmlns:a="http://schemas.openxmlformats.org/drawingml/2006/main" xmlns:r="http://schemas.openxmlformats.org/officeDocument/2006/relationships" xmlns:mc="http://schemas.openxmlformats.org/markup-compatibility/2006" xmlns:mv="urn:schemas-microsoft-com:mac:vml" xmlns:p="http://schemas.openxmlformats.org/presentationml/2006/main" xmlns:c="http://schemas.openxmlformats.org/drawingml/2006/chart" xmlns:dgm="http://schemas.openxmlformats.org/drawingml/2006/diagram" xmlns:o="urn:schemas-microsoft-com:office:office" xmlns:v="urn:schemas-microsoft-com:vml" xmlns:pvml="urn:schemas-microsoft-com:office:powerpoint" xmlns:com="http://schemas.openxmlformats.org/drawingml/2006/compatibility" xmlns:p14="http://schemas.microsoft.com/office/powerpoint/2010/main" xmlns:p15="http://schemas.microsoft.com/office/powerpoint/2012/main" xmlns:ahyp="http://schemas.microsoft.com/office/drawing/2018/hyperlinkcolor">
  <p:cSld>
    <p:spTree>
      <p:nvGrpSpPr>
        <p:cNvPr id="254" name="Shape 254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55" name="Google Shape;255;p32"/>
          <p:cNvSpPr txBox="1"/>
          <p:nvPr/>
        </p:nvSpPr>
        <p:spPr>
          <a:xfrm>
            <a:off x="533400" y="1249362"/>
            <a:ext cx="3886200" cy="4154487"/>
          </a:xfrm>
          <a:prstGeom prst="rect">
            <a:avLst/>
          </a:prstGeom>
          <a:noFill/>
          <a:ln>
            <a:noFill/>
          </a:ln>
        </p:spPr>
        <p:txBody>
          <a:bodyPr anchorCtr="0" anchor="t" bIns="45700" lIns="91425" spcFirstLastPara="1" rIns="91425" wrap="square" tIns="45700">
            <a:noAutofit/>
          </a:bodyPr>
          <a:lstStyle/>
          <a:p>
            <a:pPr indent="0" lvl="0" marL="0" marR="0" rtl="0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chemeClr val="dk1"/>
              </a:buClr>
              <a:buSzPts val="2400"/>
              <a:buFont typeface="Calibri"/>
              <a:buNone/>
            </a:pPr>
            <a:r>
              <a:rPr b="0" i="0" lang="en-US" sz="2400" u="none" cap="none" strike="noStrike">
                <a:solidFill>
                  <a:schemeClr val="dk1"/>
                </a:solidFill>
                <a:latin typeface="Calibri"/>
                <a:ea typeface="Calibri"/>
                <a:cs typeface="Calibri"/>
                <a:sym typeface="Calibri"/>
              </a:rPr>
              <a:t>Sally uses Block A and Block B to create this model of a building. </a:t>
            </a:r>
            <a:endParaRPr b="0" i="0" sz="1400" u="none" cap="none" strike="noStrike">
              <a:solidFill>
                <a:srgbClr val="000000"/>
              </a:solidFill>
              <a:latin typeface="Arial"/>
              <a:ea typeface="Arial"/>
              <a:cs typeface="Arial"/>
              <a:sym typeface="Arial"/>
            </a:endParaRPr>
          </a:p>
          <a:p>
            <a:pPr indent="0" lvl="0" marL="0" marR="0" rtl="0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chemeClr val="dk1"/>
              </a:buClr>
              <a:buSzPts val="2400"/>
              <a:buFont typeface="Arial"/>
              <a:buChar char="•"/>
            </a:pPr>
            <a:r>
              <a:rPr b="0" i="0" lang="en-US" sz="2400" u="none" cap="none" strike="noStrike">
                <a:solidFill>
                  <a:schemeClr val="dk1"/>
                </a:solidFill>
                <a:latin typeface="Calibri"/>
                <a:ea typeface="Calibri"/>
                <a:cs typeface="Calibri"/>
                <a:sym typeface="Calibri"/>
              </a:rPr>
              <a:t>The dimensions of Block A are 3 by 3 by 5 inches. </a:t>
            </a:r>
            <a:endParaRPr b="0" i="0" sz="1400" u="none" cap="none" strike="noStrike">
              <a:solidFill>
                <a:srgbClr val="000000"/>
              </a:solidFill>
              <a:latin typeface="Arial"/>
              <a:ea typeface="Arial"/>
              <a:cs typeface="Arial"/>
              <a:sym typeface="Arial"/>
            </a:endParaRPr>
          </a:p>
          <a:p>
            <a:pPr indent="0" lvl="0" marL="0" marR="0" rtl="0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chemeClr val="dk1"/>
              </a:buClr>
              <a:buSzPts val="2400"/>
              <a:buFont typeface="Arial"/>
              <a:buChar char="•"/>
            </a:pPr>
            <a:r>
              <a:rPr b="0" i="0" lang="en-US" sz="2400" u="none" cap="none" strike="noStrike">
                <a:solidFill>
                  <a:schemeClr val="dk1"/>
                </a:solidFill>
                <a:latin typeface="Calibri"/>
                <a:ea typeface="Calibri"/>
                <a:cs typeface="Calibri"/>
                <a:sym typeface="Calibri"/>
              </a:rPr>
              <a:t>The dimensions of Block B are 1 by 3 by 4 inches. </a:t>
            </a:r>
            <a:endParaRPr b="0" i="0" sz="1400" u="none" cap="none" strike="noStrike">
              <a:solidFill>
                <a:srgbClr val="000000"/>
              </a:solidFill>
              <a:latin typeface="Arial"/>
              <a:ea typeface="Arial"/>
              <a:cs typeface="Arial"/>
              <a:sym typeface="Arial"/>
            </a:endParaRPr>
          </a:p>
          <a:p>
            <a:pPr indent="0" lvl="0" marL="0" marR="0" rtl="0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chemeClr val="dk1"/>
              </a:buClr>
              <a:buSzPts val="2400"/>
              <a:buFont typeface="Arial"/>
              <a:buNone/>
            </a:pPr>
            <a:r>
              <a:t/>
            </a:r>
            <a:endParaRPr b="0" i="0" sz="2400" u="none" cap="none" strike="noStrike">
              <a:solidFill>
                <a:schemeClr val="dk1"/>
              </a:solidFill>
              <a:latin typeface="Calibri"/>
              <a:ea typeface="Calibri"/>
              <a:cs typeface="Calibri"/>
              <a:sym typeface="Calibri"/>
            </a:endParaRPr>
          </a:p>
          <a:p>
            <a:pPr indent="0" lvl="0" marL="0" marR="0" rtl="0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chemeClr val="dk1"/>
              </a:buClr>
              <a:buSzPts val="2400"/>
              <a:buFont typeface="Calibri"/>
              <a:buNone/>
            </a:pPr>
            <a:r>
              <a:rPr b="0" i="0" lang="en-US" sz="2400" u="none" cap="none" strike="noStrike">
                <a:solidFill>
                  <a:schemeClr val="dk1"/>
                </a:solidFill>
                <a:latin typeface="Calibri"/>
                <a:ea typeface="Calibri"/>
                <a:cs typeface="Calibri"/>
                <a:sym typeface="Calibri"/>
              </a:rPr>
              <a:t>Enter the combined volume, in cubic inches, of the entire model. 	</a:t>
            </a:r>
            <a:endParaRPr b="0" i="0" sz="1400" u="none" cap="none" strike="noStrike">
              <a:solidFill>
                <a:srgbClr val="000000"/>
              </a:solidFill>
              <a:latin typeface="Arial"/>
              <a:ea typeface="Arial"/>
              <a:cs typeface="Arial"/>
              <a:sym typeface="Arial"/>
            </a:endParaRPr>
          </a:p>
        </p:txBody>
      </p:sp>
      <p:pic>
        <p:nvPicPr>
          <p:cNvPr id="256" name="Google Shape;256;p32"/>
          <p:cNvPicPr preferRelativeResize="0"/>
          <p:nvPr/>
        </p:nvPicPr>
        <p:blipFill rotWithShape="1">
          <a:blip r:embed="rId3">
            <a:alphaModFix/>
          </a:blip>
          <a:srcRect b="0" l="0" r="0" t="0"/>
          <a:stretch/>
        </p:blipFill>
        <p:spPr>
          <a:xfrm>
            <a:off x="4572000" y="1389062"/>
            <a:ext cx="3840162" cy="4027487"/>
          </a:xfrm>
          <a:prstGeom prst="rect">
            <a:avLst/>
          </a:prstGeom>
          <a:noFill/>
          <a:ln>
            <a:noFill/>
          </a:ln>
        </p:spPr>
      </p:pic>
      <p:grpSp>
        <p:nvGrpSpPr>
          <p:cNvPr id="257" name="Google Shape;257;p32"/>
          <p:cNvGrpSpPr/>
          <p:nvPr/>
        </p:nvGrpSpPr>
        <p:grpSpPr>
          <a:xfrm>
            <a:off x="7259637" y="-30162"/>
            <a:ext cx="1939925" cy="1176337"/>
            <a:chOff x="7259637" y="-30162"/>
            <a:chExt cx="1939925" cy="1176337"/>
          </a:xfrm>
        </p:grpSpPr>
        <p:pic>
          <p:nvPicPr>
            <p:cNvPr id="258" name="Google Shape;258;p32"/>
            <p:cNvPicPr preferRelativeResize="0"/>
            <p:nvPr/>
          </p:nvPicPr>
          <p:blipFill rotWithShape="1">
            <a:blip r:embed="rId4">
              <a:alphaModFix/>
            </a:blip>
            <a:srcRect b="0" l="0" r="0" t="0"/>
            <a:stretch/>
          </p:blipFill>
          <p:spPr>
            <a:xfrm>
              <a:off x="7259637" y="-30162"/>
              <a:ext cx="1939925" cy="1176337"/>
            </a:xfrm>
            <a:prstGeom prst="rect">
              <a:avLst/>
            </a:prstGeom>
            <a:noFill/>
            <a:ln>
              <a:noFill/>
            </a:ln>
          </p:spPr>
        </p:pic>
        <p:sp>
          <p:nvSpPr>
            <p:cNvPr id="259" name="Google Shape;259;p32"/>
            <p:cNvSpPr txBox="1"/>
            <p:nvPr/>
          </p:nvSpPr>
          <p:spPr>
            <a:xfrm>
              <a:off x="7543800" y="0"/>
              <a:ext cx="1600200" cy="914400"/>
            </a:xfrm>
            <a:prstGeom prst="rect">
              <a:avLst/>
            </a:prstGeom>
            <a:noFill/>
            <a:ln>
              <a:noFill/>
            </a:ln>
          </p:spPr>
          <p:txBody>
            <a:bodyPr anchorCtr="0" anchor="ctr" bIns="45700" lIns="91425" spcFirstLastPara="1" rIns="91425" wrap="square" tIns="45700">
              <a:noAutofit/>
            </a:bodyPr>
            <a:lstStyle/>
            <a:p>
              <a:pPr indent="0" lvl="0" marL="0" marR="0" rtl="0" algn="ctr">
                <a:lnSpc>
                  <a:spcPct val="100000"/>
                </a:lnSpc>
                <a:spcBef>
                  <a:spcPts val="0"/>
                </a:spcBef>
                <a:spcAft>
                  <a:spcPts val="0"/>
                </a:spcAft>
                <a:buClr>
                  <a:srgbClr val="FFFFFF"/>
                </a:buClr>
                <a:buSzPts val="4000"/>
                <a:buFont typeface="Calibri"/>
                <a:buNone/>
              </a:pPr>
              <a:r>
                <a:rPr b="1" i="0" lang="en-US" sz="4000" u="none" cap="none" strike="noStrike">
                  <a:solidFill>
                    <a:srgbClr val="FFFFFF"/>
                  </a:solidFill>
                  <a:latin typeface="Calibri"/>
                  <a:ea typeface="Calibri"/>
                  <a:cs typeface="Calibri"/>
                  <a:sym typeface="Calibri"/>
                </a:rPr>
                <a:t>#10</a:t>
              </a:r>
              <a:endParaRPr b="0" i="0" sz="1400" u="none" cap="none" strike="noStrike">
                <a:solidFill>
                  <a:srgbClr val="000000"/>
                </a:solidFill>
                <a:latin typeface="Arial"/>
                <a:ea typeface="Arial"/>
                <a:cs typeface="Arial"/>
                <a:sym typeface="Arial"/>
              </a:endParaRPr>
            </a:p>
          </p:txBody>
        </p:sp>
      </p:grpSp>
    </p:spTree>
  </p:cSld>
  <p:clrMapOvr>
    <a:masterClrMapping/>
  </p:clrMapOvr>
</p:sld>
</file>

<file path=ppt/slides/slide21.xml><?xml version="1.0" encoding="utf-8"?>
<p:sld xmlns:a="http://schemas.openxmlformats.org/drawingml/2006/main" xmlns:r="http://schemas.openxmlformats.org/officeDocument/2006/relationships" xmlns:mc="http://schemas.openxmlformats.org/markup-compatibility/2006" xmlns:mv="urn:schemas-microsoft-com:mac:vml" xmlns:p="http://schemas.openxmlformats.org/presentationml/2006/main" xmlns:c="http://schemas.openxmlformats.org/drawingml/2006/chart" xmlns:dgm="http://schemas.openxmlformats.org/drawingml/2006/diagram" xmlns:o="urn:schemas-microsoft-com:office:office" xmlns:v="urn:schemas-microsoft-com:vml" xmlns:pvml="urn:schemas-microsoft-com:office:powerpoint" xmlns:com="http://schemas.openxmlformats.org/drawingml/2006/compatibility" xmlns:p14="http://schemas.microsoft.com/office/powerpoint/2010/main" xmlns:p15="http://schemas.microsoft.com/office/powerpoint/2012/main" xmlns:ahyp="http://schemas.microsoft.com/office/drawing/2018/hyperlinkcolor">
  <p:cSld>
    <p:spTree>
      <p:nvGrpSpPr>
        <p:cNvPr id="263" name="Shape 263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64" name="Google Shape;264;p33"/>
          <p:cNvSpPr txBox="1"/>
          <p:nvPr/>
        </p:nvSpPr>
        <p:spPr>
          <a:xfrm>
            <a:off x="552450" y="1600200"/>
            <a:ext cx="8039100" cy="2246312"/>
          </a:xfrm>
          <a:prstGeom prst="rect">
            <a:avLst/>
          </a:prstGeom>
          <a:noFill/>
          <a:ln>
            <a:noFill/>
          </a:ln>
        </p:spPr>
        <p:txBody>
          <a:bodyPr anchorCtr="0" anchor="t" bIns="45700" lIns="91425" spcFirstLastPara="1" rIns="91425" wrap="square" tIns="45700">
            <a:noAutofit/>
          </a:bodyPr>
          <a:lstStyle/>
          <a:p>
            <a:pPr indent="0" lvl="0" marL="0" marR="0" rtl="0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chemeClr val="dk1"/>
              </a:buClr>
              <a:buSzPts val="2800"/>
              <a:buFont typeface="Calibri"/>
              <a:buNone/>
            </a:pPr>
            <a:r>
              <a:rPr b="1" i="0" lang="en-US" sz="2800" u="none" cap="none" strike="noStrike">
                <a:solidFill>
                  <a:schemeClr val="dk1"/>
                </a:solidFill>
                <a:latin typeface="Calibri"/>
                <a:ea typeface="Calibri"/>
                <a:cs typeface="Calibri"/>
                <a:sym typeface="Calibri"/>
              </a:rPr>
              <a:t>Rubric:</a:t>
            </a:r>
            <a:endParaRPr b="0" i="0" sz="1400" u="none" cap="none" strike="noStrike">
              <a:solidFill>
                <a:srgbClr val="000000"/>
              </a:solidFill>
              <a:latin typeface="Arial"/>
              <a:ea typeface="Arial"/>
              <a:cs typeface="Arial"/>
              <a:sym typeface="Arial"/>
            </a:endParaRPr>
          </a:p>
          <a:p>
            <a:pPr indent="0" lvl="0" marL="0" marR="0" rtl="0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chemeClr val="dk1"/>
              </a:buClr>
              <a:buSzPts val="2800"/>
              <a:buFont typeface="Calibri"/>
              <a:buNone/>
            </a:pPr>
            <a:r>
              <a:rPr b="0" i="0" lang="en-US" sz="2800" u="none" cap="none" strike="noStrike">
                <a:solidFill>
                  <a:schemeClr val="dk1"/>
                </a:solidFill>
                <a:latin typeface="Calibri"/>
                <a:ea typeface="Calibri"/>
                <a:cs typeface="Calibri"/>
                <a:sym typeface="Calibri"/>
              </a:rPr>
              <a:t>(1 point) The student correctly enters the combined volume in the specified units.</a:t>
            </a:r>
            <a:endParaRPr b="0" i="0" sz="1400" u="none" cap="none" strike="noStrike">
              <a:solidFill>
                <a:srgbClr val="000000"/>
              </a:solidFill>
              <a:latin typeface="Arial"/>
              <a:ea typeface="Arial"/>
              <a:cs typeface="Arial"/>
              <a:sym typeface="Arial"/>
            </a:endParaRPr>
          </a:p>
          <a:p>
            <a:pPr indent="0" lvl="0" marL="0" marR="0" rtl="0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chemeClr val="dk1"/>
              </a:buClr>
              <a:buSzPts val="2800"/>
              <a:buFont typeface="Arial"/>
              <a:buNone/>
            </a:pPr>
            <a:r>
              <a:t/>
            </a:r>
            <a:endParaRPr b="0" i="0" sz="2800" u="none" cap="none" strike="noStrike">
              <a:solidFill>
                <a:schemeClr val="dk1"/>
              </a:solidFill>
              <a:latin typeface="Calibri"/>
              <a:ea typeface="Calibri"/>
              <a:cs typeface="Calibri"/>
              <a:sym typeface="Calibri"/>
            </a:endParaRPr>
          </a:p>
          <a:p>
            <a:pPr indent="0" lvl="0" marL="0" marR="0" rtl="0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chemeClr val="dk1"/>
              </a:buClr>
              <a:buSzPts val="2800"/>
              <a:buFont typeface="Calibri"/>
              <a:buNone/>
            </a:pPr>
            <a:r>
              <a:rPr b="1" i="0" lang="en-US" sz="2800" u="none" cap="none" strike="noStrike">
                <a:solidFill>
                  <a:schemeClr val="dk1"/>
                </a:solidFill>
                <a:latin typeface="Calibri"/>
                <a:ea typeface="Calibri"/>
                <a:cs typeface="Calibri"/>
                <a:sym typeface="Calibri"/>
              </a:rPr>
              <a:t>Answer: </a:t>
            </a:r>
            <a:r>
              <a:rPr b="0" i="0" lang="en-US" sz="2800" u="none" cap="none" strike="noStrike">
                <a:solidFill>
                  <a:schemeClr val="dk1"/>
                </a:solidFill>
                <a:latin typeface="Calibri"/>
                <a:ea typeface="Calibri"/>
                <a:cs typeface="Calibri"/>
                <a:sym typeface="Calibri"/>
              </a:rPr>
              <a:t>57 	</a:t>
            </a:r>
            <a:endParaRPr b="0" i="0" sz="1400" u="none" cap="none" strike="noStrike">
              <a:solidFill>
                <a:srgbClr val="000000"/>
              </a:solidFill>
              <a:latin typeface="Arial"/>
              <a:ea typeface="Arial"/>
              <a:cs typeface="Arial"/>
              <a:sym typeface="Arial"/>
            </a:endParaRPr>
          </a:p>
        </p:txBody>
      </p:sp>
      <p:grpSp>
        <p:nvGrpSpPr>
          <p:cNvPr id="265" name="Google Shape;265;p33"/>
          <p:cNvGrpSpPr/>
          <p:nvPr/>
        </p:nvGrpSpPr>
        <p:grpSpPr>
          <a:xfrm>
            <a:off x="6345237" y="-30162"/>
            <a:ext cx="2981325" cy="1116012"/>
            <a:chOff x="6345237" y="-30162"/>
            <a:chExt cx="2981325" cy="1116012"/>
          </a:xfrm>
        </p:grpSpPr>
        <p:pic>
          <p:nvPicPr>
            <p:cNvPr id="266" name="Google Shape;266;p33"/>
            <p:cNvPicPr preferRelativeResize="0"/>
            <p:nvPr/>
          </p:nvPicPr>
          <p:blipFill rotWithShape="1">
            <a:blip r:embed="rId3">
              <a:alphaModFix/>
            </a:blip>
            <a:srcRect b="0" l="0" r="0" t="0"/>
            <a:stretch/>
          </p:blipFill>
          <p:spPr>
            <a:xfrm>
              <a:off x="6345237" y="-30162"/>
              <a:ext cx="2981325" cy="1116012"/>
            </a:xfrm>
            <a:prstGeom prst="rect">
              <a:avLst/>
            </a:prstGeom>
            <a:noFill/>
            <a:ln>
              <a:noFill/>
            </a:ln>
          </p:spPr>
        </p:pic>
        <p:sp>
          <p:nvSpPr>
            <p:cNvPr id="267" name="Google Shape;267;p33"/>
            <p:cNvSpPr txBox="1"/>
            <p:nvPr/>
          </p:nvSpPr>
          <p:spPr>
            <a:xfrm>
              <a:off x="6629400" y="0"/>
              <a:ext cx="2514600" cy="914400"/>
            </a:xfrm>
            <a:prstGeom prst="rect">
              <a:avLst/>
            </a:prstGeom>
            <a:noFill/>
            <a:ln>
              <a:noFill/>
            </a:ln>
          </p:spPr>
          <p:txBody>
            <a:bodyPr anchorCtr="0" anchor="ctr" bIns="45700" lIns="91425" spcFirstLastPara="1" rIns="91425" wrap="square" tIns="45700">
              <a:noAutofit/>
            </a:bodyPr>
            <a:lstStyle/>
            <a:p>
              <a:pPr indent="0" lvl="0" marL="0" marR="0" rtl="0" algn="ctr">
                <a:lnSpc>
                  <a:spcPct val="100000"/>
                </a:lnSpc>
                <a:spcBef>
                  <a:spcPts val="0"/>
                </a:spcBef>
                <a:spcAft>
                  <a:spcPts val="0"/>
                </a:spcAft>
                <a:buClr>
                  <a:srgbClr val="FFFFFF"/>
                </a:buClr>
                <a:buSzPts val="3600"/>
                <a:buFont typeface="Calibri"/>
                <a:buNone/>
              </a:pPr>
              <a:r>
                <a:rPr b="1" i="0" lang="en-US" sz="3600" u="none" cap="none" strike="noStrike">
                  <a:solidFill>
                    <a:srgbClr val="FFFFFF"/>
                  </a:solidFill>
                  <a:latin typeface="Calibri"/>
                  <a:ea typeface="Calibri"/>
                  <a:cs typeface="Calibri"/>
                  <a:sym typeface="Calibri"/>
                </a:rPr>
                <a:t>#10 Answer</a:t>
              </a:r>
              <a:endParaRPr b="0" i="0" sz="1400" u="none" cap="none" strike="noStrike">
                <a:solidFill>
                  <a:srgbClr val="000000"/>
                </a:solidFill>
                <a:latin typeface="Arial"/>
                <a:ea typeface="Arial"/>
                <a:cs typeface="Arial"/>
                <a:sym typeface="Arial"/>
              </a:endParaRPr>
            </a:p>
          </p:txBody>
        </p:sp>
      </p:grpSp>
    </p:spTree>
  </p:cSld>
  <p:clrMapOvr>
    <a:masterClrMapping/>
  </p:clrMapOvr>
</p:sld>
</file>

<file path=ppt/slides/slide22.xml><?xml version="1.0" encoding="utf-8"?>
<p:sld xmlns:a="http://schemas.openxmlformats.org/drawingml/2006/main" xmlns:r="http://schemas.openxmlformats.org/officeDocument/2006/relationships" xmlns:mc="http://schemas.openxmlformats.org/markup-compatibility/2006" xmlns:mv="urn:schemas-microsoft-com:mac:vml" xmlns:p="http://schemas.openxmlformats.org/presentationml/2006/main" xmlns:c="http://schemas.openxmlformats.org/drawingml/2006/chart" xmlns:dgm="http://schemas.openxmlformats.org/drawingml/2006/diagram" xmlns:o="urn:schemas-microsoft-com:office:office" xmlns:v="urn:schemas-microsoft-com:vml" xmlns:pvml="urn:schemas-microsoft-com:office:powerpoint" xmlns:com="http://schemas.openxmlformats.org/drawingml/2006/compatibility" xmlns:p14="http://schemas.microsoft.com/office/powerpoint/2010/main" xmlns:p15="http://schemas.microsoft.com/office/powerpoint/2012/main" xmlns:ahyp="http://schemas.microsoft.com/office/drawing/2018/hyperlinkcolor">
  <p:cSld>
    <p:spTree>
      <p:nvGrpSpPr>
        <p:cNvPr id="271" name="Shape 271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72" name="Google Shape;272;p34"/>
          <p:cNvSpPr txBox="1"/>
          <p:nvPr/>
        </p:nvSpPr>
        <p:spPr>
          <a:xfrm>
            <a:off x="393700" y="990600"/>
            <a:ext cx="4419600" cy="3046412"/>
          </a:xfrm>
          <a:prstGeom prst="rect">
            <a:avLst/>
          </a:prstGeom>
          <a:noFill/>
          <a:ln>
            <a:noFill/>
          </a:ln>
        </p:spPr>
        <p:txBody>
          <a:bodyPr anchorCtr="0" anchor="t" bIns="45700" lIns="91425" spcFirstLastPara="1" rIns="91425" wrap="square" tIns="45700">
            <a:noAutofit/>
          </a:bodyPr>
          <a:lstStyle/>
          <a:p>
            <a:pPr indent="0" lvl="0" marL="0" marR="0" rtl="0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chemeClr val="dk1"/>
              </a:buClr>
              <a:buSzPts val="2400"/>
              <a:buFont typeface="Calibri"/>
              <a:buNone/>
            </a:pPr>
            <a:r>
              <a:rPr b="0" i="0" lang="en-US" sz="2400" u="none" cap="none" strike="noStrike">
                <a:solidFill>
                  <a:schemeClr val="dk1"/>
                </a:solidFill>
                <a:latin typeface="Calibri"/>
                <a:ea typeface="Calibri"/>
                <a:cs typeface="Calibri"/>
                <a:sym typeface="Calibri"/>
              </a:rPr>
              <a:t>The right rectangular prism shown has a length 6 centimeters, width 3 centimeters, and height </a:t>
            </a:r>
            <a:endParaRPr b="0" i="0" sz="1400" u="none" cap="none" strike="noStrike">
              <a:solidFill>
                <a:srgbClr val="000000"/>
              </a:solidFill>
              <a:latin typeface="Arial"/>
              <a:ea typeface="Arial"/>
              <a:cs typeface="Arial"/>
              <a:sym typeface="Arial"/>
            </a:endParaRPr>
          </a:p>
          <a:p>
            <a:pPr indent="0" lvl="0" marL="0" marR="0" rtl="0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chemeClr val="dk1"/>
              </a:buClr>
              <a:buSzPts val="2400"/>
              <a:buFont typeface="Calibri"/>
              <a:buNone/>
            </a:pPr>
            <a:r>
              <a:rPr b="0" i="0" lang="en-US" sz="2400" u="none" cap="none" strike="noStrike">
                <a:solidFill>
                  <a:schemeClr val="dk1"/>
                </a:solidFill>
                <a:latin typeface="Calibri"/>
                <a:ea typeface="Calibri"/>
                <a:cs typeface="Calibri"/>
                <a:sym typeface="Calibri"/>
              </a:rPr>
              <a:t>4 centimeters. Determine whether each equation can be used to find the volume (</a:t>
            </a:r>
            <a:r>
              <a:rPr b="0" i="1" lang="en-US" sz="2400" u="none" cap="none" strike="noStrike">
                <a:solidFill>
                  <a:schemeClr val="dk1"/>
                </a:solidFill>
                <a:latin typeface="Calibri"/>
                <a:ea typeface="Calibri"/>
                <a:cs typeface="Calibri"/>
                <a:sym typeface="Calibri"/>
              </a:rPr>
              <a:t>V</a:t>
            </a:r>
            <a:r>
              <a:rPr b="0" i="0" lang="en-US" sz="2400" u="none" cap="none" strike="noStrike">
                <a:solidFill>
                  <a:schemeClr val="dk1"/>
                </a:solidFill>
                <a:latin typeface="Calibri"/>
                <a:ea typeface="Calibri"/>
                <a:cs typeface="Calibri"/>
                <a:sym typeface="Calibri"/>
              </a:rPr>
              <a:t>) of this prism. Select Yes or No for each equation.</a:t>
            </a:r>
            <a:endParaRPr b="0" i="0" sz="1400" u="none" cap="none" strike="noStrike">
              <a:solidFill>
                <a:srgbClr val="000000"/>
              </a:solidFill>
              <a:latin typeface="Arial"/>
              <a:ea typeface="Arial"/>
              <a:cs typeface="Arial"/>
              <a:sym typeface="Arial"/>
            </a:endParaRPr>
          </a:p>
        </p:txBody>
      </p:sp>
      <p:pic>
        <p:nvPicPr>
          <p:cNvPr id="273" name="Google Shape;273;p34"/>
          <p:cNvPicPr preferRelativeResize="0"/>
          <p:nvPr/>
        </p:nvPicPr>
        <p:blipFill rotWithShape="1">
          <a:blip r:embed="rId3">
            <a:alphaModFix/>
          </a:blip>
          <a:srcRect b="0" l="0" r="0" t="0"/>
          <a:stretch/>
        </p:blipFill>
        <p:spPr>
          <a:xfrm>
            <a:off x="4838700" y="990600"/>
            <a:ext cx="4013200" cy="2760662"/>
          </a:xfrm>
          <a:prstGeom prst="rect">
            <a:avLst/>
          </a:prstGeom>
          <a:noFill/>
          <a:ln>
            <a:noFill/>
          </a:ln>
        </p:spPr>
      </p:pic>
      <p:graphicFrame>
        <p:nvGraphicFramePr>
          <p:cNvPr id="274" name="Google Shape;274;p34"/>
          <p:cNvGraphicFramePr/>
          <p:nvPr/>
        </p:nvGraphicFramePr>
        <p:xfrm>
          <a:off x="2473325" y="3865562"/>
          <a:ext cx="3000000" cy="3000000"/>
        </p:xfrm>
        <a:graphic>
          <a:graphicData uri="http://schemas.openxmlformats.org/drawingml/2006/table">
            <a:tbl>
              <a:tblPr>
                <a:noFill/>
                <a:tableStyleId>{8A692C3B-5ED2-43B5-8696-56EAEB19793E}</a:tableStyleId>
              </a:tblPr>
              <a:tblGrid>
                <a:gridCol w="2743200"/>
                <a:gridCol w="1006475"/>
                <a:gridCol w="1006475"/>
              </a:tblGrid>
              <a:tr h="396875">
                <a:tc>
                  <a:txBody>
                    <a:bodyPr/>
                    <a:lstStyle/>
                    <a:p>
                      <a:pPr indent="0" lvl="0" marL="0" marR="0" rtl="0" algn="l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>
                          <a:srgbClr val="000000"/>
                        </a:buClr>
                        <a:buSzPts val="1800"/>
                        <a:buFont typeface="Arial"/>
                        <a:buNone/>
                      </a:pPr>
                      <a:r>
                        <a:t/>
                      </a:r>
                      <a:endParaRPr sz="1800" u="none" cap="none" strike="noStrike">
                        <a:solidFill>
                          <a:schemeClr val="dk1"/>
                        </a:solidFill>
                        <a:latin typeface="Calibri"/>
                        <a:ea typeface="Calibri"/>
                        <a:cs typeface="Calibri"/>
                        <a:sym typeface="Calibri"/>
                      </a:endParaRPr>
                    </a:p>
                  </a:txBody>
                  <a:tcPr marT="45650" marB="45650" marR="91475" marL="91475" anchor="ctr">
                    <a:lnR cap="flat" cmpd="sng" w="12700">
                      <a:solidFill>
                        <a:schemeClr val="dk1"/>
                      </a:solidFill>
                      <a:prstDash val="solid"/>
                      <a:round/>
                      <a:headEnd len="sm" w="sm" type="none"/>
                      <a:tailEnd len="sm" w="sm" type="none"/>
                    </a:lnR>
                    <a:lnB cap="flat" cmpd="sng" w="12700">
                      <a:solidFill>
                        <a:schemeClr val="dk1"/>
                      </a:solidFill>
                      <a:prstDash val="solid"/>
                      <a:round/>
                      <a:headEnd len="sm" w="sm" type="none"/>
                      <a:tailEnd len="sm" w="sm" type="none"/>
                    </a:lnB>
                  </a:tcPr>
                </a:tc>
                <a:tc>
                  <a:txBody>
                    <a:bodyPr/>
                    <a:lstStyle/>
                    <a:p>
                      <a:pPr indent="0" lvl="0" marL="0" marR="0" rtl="0" algn="ctr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>
                          <a:schemeClr val="dk1"/>
                        </a:buClr>
                        <a:buSzPts val="2000"/>
                        <a:buFont typeface="Calibri"/>
                        <a:buNone/>
                      </a:pPr>
                      <a:r>
                        <a:rPr b="1" i="0" lang="en-US" sz="2000" u="none" cap="none" strike="noStrike">
                          <a:solidFill>
                            <a:schemeClr val="dk1"/>
                          </a:solidFill>
                          <a:latin typeface="Calibri"/>
                          <a:ea typeface="Calibri"/>
                          <a:cs typeface="Calibri"/>
                          <a:sym typeface="Calibri"/>
                        </a:rPr>
                        <a:t>Yes</a:t>
                      </a:r>
                      <a:endParaRPr sz="1400" u="none" cap="none" strike="noStrike"/>
                    </a:p>
                  </a:txBody>
                  <a:tcPr marT="45650" marB="45650" marR="91475" marL="91475" anchor="ctr">
                    <a:lnL cap="flat" cmpd="sng" w="12700">
                      <a:solidFill>
                        <a:schemeClr val="dk1"/>
                      </a:solidFill>
                      <a:prstDash val="solid"/>
                      <a:round/>
                      <a:headEnd len="sm" w="sm" type="none"/>
                      <a:tailEnd len="sm" w="sm" type="none"/>
                    </a:lnL>
                    <a:lnR cap="flat" cmpd="sng" w="12700">
                      <a:solidFill>
                        <a:schemeClr val="dk1"/>
                      </a:solidFill>
                      <a:prstDash val="solid"/>
                      <a:round/>
                      <a:headEnd len="sm" w="sm" type="none"/>
                      <a:tailEnd len="sm" w="sm" type="none"/>
                    </a:lnR>
                    <a:lnT cap="flat" cmpd="sng" w="12700">
                      <a:solidFill>
                        <a:schemeClr val="dk1"/>
                      </a:solidFill>
                      <a:prstDash val="solid"/>
                      <a:round/>
                      <a:headEnd len="sm" w="sm" type="none"/>
                      <a:tailEnd len="sm" w="sm" type="none"/>
                    </a:lnT>
                    <a:lnB cap="flat" cmpd="sng" w="12700">
                      <a:solidFill>
                        <a:schemeClr val="dk1"/>
                      </a:solidFill>
                      <a:prstDash val="solid"/>
                      <a:round/>
                      <a:headEnd len="sm" w="sm" type="none"/>
                      <a:tailEnd len="sm" w="sm" type="none"/>
                    </a:lnB>
                  </a:tcPr>
                </a:tc>
                <a:tc>
                  <a:txBody>
                    <a:bodyPr/>
                    <a:lstStyle/>
                    <a:p>
                      <a:pPr indent="0" lvl="0" marL="0" marR="0" rtl="0" algn="ctr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>
                          <a:schemeClr val="dk1"/>
                        </a:buClr>
                        <a:buSzPts val="2000"/>
                        <a:buFont typeface="Calibri"/>
                        <a:buNone/>
                      </a:pPr>
                      <a:r>
                        <a:rPr b="1" i="0" lang="en-US" sz="2000" u="none" cap="none" strike="noStrike">
                          <a:solidFill>
                            <a:schemeClr val="dk1"/>
                          </a:solidFill>
                          <a:latin typeface="Calibri"/>
                          <a:ea typeface="Calibri"/>
                          <a:cs typeface="Calibri"/>
                          <a:sym typeface="Calibri"/>
                        </a:rPr>
                        <a:t>No</a:t>
                      </a:r>
                      <a:endParaRPr sz="1400" u="none" cap="none" strike="noStrike"/>
                    </a:p>
                  </a:txBody>
                  <a:tcPr marT="45650" marB="45650" marR="91475" marL="91475" anchor="ctr">
                    <a:lnL cap="flat" cmpd="sng" w="12700">
                      <a:solidFill>
                        <a:schemeClr val="dk1"/>
                      </a:solidFill>
                      <a:prstDash val="solid"/>
                      <a:round/>
                      <a:headEnd len="sm" w="sm" type="none"/>
                      <a:tailEnd len="sm" w="sm" type="none"/>
                    </a:lnL>
                    <a:lnR cap="flat" cmpd="sng" w="12700">
                      <a:solidFill>
                        <a:schemeClr val="dk1"/>
                      </a:solidFill>
                      <a:prstDash val="solid"/>
                      <a:round/>
                      <a:headEnd len="sm" w="sm" type="none"/>
                      <a:tailEnd len="sm" w="sm" type="none"/>
                    </a:lnR>
                    <a:lnT cap="flat" cmpd="sng" w="12700">
                      <a:solidFill>
                        <a:schemeClr val="dk1"/>
                      </a:solidFill>
                      <a:prstDash val="solid"/>
                      <a:round/>
                      <a:headEnd len="sm" w="sm" type="none"/>
                      <a:tailEnd len="sm" w="sm" type="none"/>
                    </a:lnT>
                    <a:lnB cap="flat" cmpd="sng" w="12700">
                      <a:solidFill>
                        <a:schemeClr val="dk1"/>
                      </a:solidFill>
                      <a:prstDash val="solid"/>
                      <a:round/>
                      <a:headEnd len="sm" w="sm" type="none"/>
                      <a:tailEnd len="sm" w="sm" type="none"/>
                    </a:lnB>
                  </a:tcPr>
                </a:tc>
              </a:tr>
              <a:tr h="395275">
                <a:tc>
                  <a:txBody>
                    <a:bodyPr/>
                    <a:lstStyle/>
                    <a:p>
                      <a:pPr indent="0" lvl="0" marL="0" marR="0" rtl="0" algn="l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>
                          <a:schemeClr val="dk1"/>
                        </a:buClr>
                        <a:buSzPts val="2000"/>
                        <a:buFont typeface="Calibri"/>
                        <a:buNone/>
                      </a:pPr>
                      <a:r>
                        <a:rPr b="0" i="0" lang="en-US" sz="2000" u="none" cap="none" strike="noStrike">
                          <a:solidFill>
                            <a:schemeClr val="dk1"/>
                          </a:solidFill>
                          <a:latin typeface="Calibri"/>
                          <a:ea typeface="Calibri"/>
                          <a:cs typeface="Calibri"/>
                          <a:sym typeface="Calibri"/>
                        </a:rPr>
                        <a:t>V = 18 × 4</a:t>
                      </a:r>
                      <a:endParaRPr sz="1400" u="none" cap="none" strike="noStrike"/>
                    </a:p>
                  </a:txBody>
                  <a:tcPr marT="45650" marB="45650" marR="91475" marL="91475" anchor="ctr">
                    <a:lnL cap="flat" cmpd="sng" w="12700">
                      <a:solidFill>
                        <a:schemeClr val="dk1"/>
                      </a:solidFill>
                      <a:prstDash val="solid"/>
                      <a:round/>
                      <a:headEnd len="sm" w="sm" type="none"/>
                      <a:tailEnd len="sm" w="sm" type="none"/>
                    </a:lnL>
                    <a:lnR cap="flat" cmpd="sng" w="12700">
                      <a:solidFill>
                        <a:schemeClr val="dk1"/>
                      </a:solidFill>
                      <a:prstDash val="solid"/>
                      <a:round/>
                      <a:headEnd len="sm" w="sm" type="none"/>
                      <a:tailEnd len="sm" w="sm" type="none"/>
                    </a:lnR>
                    <a:lnT cap="flat" cmpd="sng" w="12700">
                      <a:solidFill>
                        <a:schemeClr val="dk1"/>
                      </a:solidFill>
                      <a:prstDash val="solid"/>
                      <a:round/>
                      <a:headEnd len="sm" w="sm" type="none"/>
                      <a:tailEnd len="sm" w="sm" type="none"/>
                    </a:lnT>
                    <a:lnB cap="flat" cmpd="sng" w="12700">
                      <a:solidFill>
                        <a:schemeClr val="dk1"/>
                      </a:solidFill>
                      <a:prstDash val="solid"/>
                      <a:round/>
                      <a:headEnd len="sm" w="sm" type="none"/>
                      <a:tailEnd len="sm" w="sm" type="none"/>
                    </a:lnB>
                  </a:tcPr>
                </a:tc>
                <a:tc>
                  <a:txBody>
                    <a:bodyPr/>
                    <a:lstStyle/>
                    <a:p>
                      <a:pPr indent="0" lvl="0" marL="0" marR="0" rtl="0" algn="l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>
                          <a:srgbClr val="000000"/>
                        </a:buClr>
                        <a:buSzPts val="1800"/>
                        <a:buFont typeface="Arial"/>
                        <a:buNone/>
                      </a:pPr>
                      <a:r>
                        <a:t/>
                      </a:r>
                      <a:endParaRPr sz="1800" u="none" cap="none" strike="noStrike">
                        <a:solidFill>
                          <a:schemeClr val="dk1"/>
                        </a:solidFill>
                        <a:latin typeface="Calibri"/>
                        <a:ea typeface="Calibri"/>
                        <a:cs typeface="Calibri"/>
                        <a:sym typeface="Calibri"/>
                      </a:endParaRPr>
                    </a:p>
                  </a:txBody>
                  <a:tcPr marT="45650" marB="45650" marR="91475" marL="91475" anchor="ctr">
                    <a:lnL cap="flat" cmpd="sng" w="12700">
                      <a:solidFill>
                        <a:schemeClr val="dk1"/>
                      </a:solidFill>
                      <a:prstDash val="solid"/>
                      <a:round/>
                      <a:headEnd len="sm" w="sm" type="none"/>
                      <a:tailEnd len="sm" w="sm" type="none"/>
                    </a:lnL>
                    <a:lnR cap="flat" cmpd="sng" w="12700">
                      <a:solidFill>
                        <a:schemeClr val="dk1"/>
                      </a:solidFill>
                      <a:prstDash val="solid"/>
                      <a:round/>
                      <a:headEnd len="sm" w="sm" type="none"/>
                      <a:tailEnd len="sm" w="sm" type="none"/>
                    </a:lnR>
                    <a:lnT cap="flat" cmpd="sng" w="12700">
                      <a:solidFill>
                        <a:schemeClr val="dk1"/>
                      </a:solidFill>
                      <a:prstDash val="solid"/>
                      <a:round/>
                      <a:headEnd len="sm" w="sm" type="none"/>
                      <a:tailEnd len="sm" w="sm" type="none"/>
                    </a:lnT>
                    <a:lnB cap="flat" cmpd="sng" w="12700">
                      <a:solidFill>
                        <a:schemeClr val="dk1"/>
                      </a:solidFill>
                      <a:prstDash val="solid"/>
                      <a:round/>
                      <a:headEnd len="sm" w="sm" type="none"/>
                      <a:tailEnd len="sm" w="sm" type="none"/>
                    </a:lnB>
                  </a:tcPr>
                </a:tc>
                <a:tc>
                  <a:txBody>
                    <a:bodyPr/>
                    <a:lstStyle/>
                    <a:p>
                      <a:pPr indent="0" lvl="0" marL="0" marR="0" rtl="0" algn="l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>
                          <a:srgbClr val="000000"/>
                        </a:buClr>
                        <a:buSzPts val="1800"/>
                        <a:buFont typeface="Arial"/>
                        <a:buNone/>
                      </a:pPr>
                      <a:r>
                        <a:t/>
                      </a:r>
                      <a:endParaRPr sz="1800" u="none" cap="none" strike="noStrike">
                        <a:solidFill>
                          <a:schemeClr val="dk1"/>
                        </a:solidFill>
                        <a:latin typeface="Calibri"/>
                        <a:ea typeface="Calibri"/>
                        <a:cs typeface="Calibri"/>
                        <a:sym typeface="Calibri"/>
                      </a:endParaRPr>
                    </a:p>
                  </a:txBody>
                  <a:tcPr marT="45650" marB="45650" marR="91475" marL="91475" anchor="ctr">
                    <a:lnL cap="flat" cmpd="sng" w="12700">
                      <a:solidFill>
                        <a:schemeClr val="dk1"/>
                      </a:solidFill>
                      <a:prstDash val="solid"/>
                      <a:round/>
                      <a:headEnd len="sm" w="sm" type="none"/>
                      <a:tailEnd len="sm" w="sm" type="none"/>
                    </a:lnL>
                    <a:lnR cap="flat" cmpd="sng" w="12700">
                      <a:solidFill>
                        <a:schemeClr val="dk1"/>
                      </a:solidFill>
                      <a:prstDash val="solid"/>
                      <a:round/>
                      <a:headEnd len="sm" w="sm" type="none"/>
                      <a:tailEnd len="sm" w="sm" type="none"/>
                    </a:lnR>
                    <a:lnT cap="flat" cmpd="sng" w="12700">
                      <a:solidFill>
                        <a:schemeClr val="dk1"/>
                      </a:solidFill>
                      <a:prstDash val="solid"/>
                      <a:round/>
                      <a:headEnd len="sm" w="sm" type="none"/>
                      <a:tailEnd len="sm" w="sm" type="none"/>
                    </a:lnT>
                    <a:lnB cap="flat" cmpd="sng" w="12700">
                      <a:solidFill>
                        <a:schemeClr val="dk1"/>
                      </a:solidFill>
                      <a:prstDash val="solid"/>
                      <a:round/>
                      <a:headEnd len="sm" w="sm" type="none"/>
                      <a:tailEnd len="sm" w="sm" type="none"/>
                    </a:lnB>
                  </a:tcPr>
                </a:tc>
              </a:tr>
              <a:tr h="396875">
                <a:tc>
                  <a:txBody>
                    <a:bodyPr/>
                    <a:lstStyle/>
                    <a:p>
                      <a:pPr indent="0" lvl="0" marL="0" marR="0" rtl="0" algn="l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>
                          <a:schemeClr val="dk1"/>
                        </a:buClr>
                        <a:buSzPts val="2000"/>
                        <a:buFont typeface="Calibri"/>
                        <a:buNone/>
                      </a:pPr>
                      <a:r>
                        <a:rPr b="0" i="0" lang="en-US" sz="2000" u="none" cap="none" strike="noStrike">
                          <a:solidFill>
                            <a:schemeClr val="dk1"/>
                          </a:solidFill>
                          <a:latin typeface="Calibri"/>
                          <a:ea typeface="Calibri"/>
                          <a:cs typeface="Calibri"/>
                          <a:sym typeface="Calibri"/>
                        </a:rPr>
                        <a:t>V = (6 + 3) × 4</a:t>
                      </a:r>
                      <a:endParaRPr sz="1400" u="none" cap="none" strike="noStrike"/>
                    </a:p>
                  </a:txBody>
                  <a:tcPr marT="45650" marB="45650" marR="91475" marL="91475" anchor="ctr">
                    <a:lnL cap="flat" cmpd="sng" w="12700">
                      <a:solidFill>
                        <a:schemeClr val="dk1"/>
                      </a:solidFill>
                      <a:prstDash val="solid"/>
                      <a:round/>
                      <a:headEnd len="sm" w="sm" type="none"/>
                      <a:tailEnd len="sm" w="sm" type="none"/>
                    </a:lnL>
                    <a:lnR cap="flat" cmpd="sng" w="12700">
                      <a:solidFill>
                        <a:schemeClr val="dk1"/>
                      </a:solidFill>
                      <a:prstDash val="solid"/>
                      <a:round/>
                      <a:headEnd len="sm" w="sm" type="none"/>
                      <a:tailEnd len="sm" w="sm" type="none"/>
                    </a:lnR>
                    <a:lnT cap="flat" cmpd="sng" w="12700">
                      <a:solidFill>
                        <a:schemeClr val="dk1"/>
                      </a:solidFill>
                      <a:prstDash val="solid"/>
                      <a:round/>
                      <a:headEnd len="sm" w="sm" type="none"/>
                      <a:tailEnd len="sm" w="sm" type="none"/>
                    </a:lnT>
                    <a:lnB cap="flat" cmpd="sng" w="12700">
                      <a:solidFill>
                        <a:schemeClr val="dk1"/>
                      </a:solidFill>
                      <a:prstDash val="solid"/>
                      <a:round/>
                      <a:headEnd len="sm" w="sm" type="none"/>
                      <a:tailEnd len="sm" w="sm" type="none"/>
                    </a:lnB>
                  </a:tcPr>
                </a:tc>
                <a:tc>
                  <a:txBody>
                    <a:bodyPr/>
                    <a:lstStyle/>
                    <a:p>
                      <a:pPr indent="0" lvl="0" marL="0" marR="0" rtl="0" algn="l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>
                          <a:srgbClr val="000000"/>
                        </a:buClr>
                        <a:buSzPts val="1800"/>
                        <a:buFont typeface="Arial"/>
                        <a:buNone/>
                      </a:pPr>
                      <a:r>
                        <a:t/>
                      </a:r>
                      <a:endParaRPr sz="1800" u="none" cap="none" strike="noStrike">
                        <a:solidFill>
                          <a:schemeClr val="dk1"/>
                        </a:solidFill>
                        <a:latin typeface="Calibri"/>
                        <a:ea typeface="Calibri"/>
                        <a:cs typeface="Calibri"/>
                        <a:sym typeface="Calibri"/>
                      </a:endParaRPr>
                    </a:p>
                  </a:txBody>
                  <a:tcPr marT="45650" marB="45650" marR="91475" marL="91475" anchor="ctr">
                    <a:lnL cap="flat" cmpd="sng" w="12700">
                      <a:solidFill>
                        <a:schemeClr val="dk1"/>
                      </a:solidFill>
                      <a:prstDash val="solid"/>
                      <a:round/>
                      <a:headEnd len="sm" w="sm" type="none"/>
                      <a:tailEnd len="sm" w="sm" type="none"/>
                    </a:lnL>
                    <a:lnR cap="flat" cmpd="sng" w="12700">
                      <a:solidFill>
                        <a:schemeClr val="dk1"/>
                      </a:solidFill>
                      <a:prstDash val="solid"/>
                      <a:round/>
                      <a:headEnd len="sm" w="sm" type="none"/>
                      <a:tailEnd len="sm" w="sm" type="none"/>
                    </a:lnR>
                    <a:lnT cap="flat" cmpd="sng" w="12700">
                      <a:solidFill>
                        <a:schemeClr val="dk1"/>
                      </a:solidFill>
                      <a:prstDash val="solid"/>
                      <a:round/>
                      <a:headEnd len="sm" w="sm" type="none"/>
                      <a:tailEnd len="sm" w="sm" type="none"/>
                    </a:lnT>
                    <a:lnB cap="flat" cmpd="sng" w="12700">
                      <a:solidFill>
                        <a:schemeClr val="dk1"/>
                      </a:solidFill>
                      <a:prstDash val="solid"/>
                      <a:round/>
                      <a:headEnd len="sm" w="sm" type="none"/>
                      <a:tailEnd len="sm" w="sm" type="none"/>
                    </a:lnB>
                  </a:tcPr>
                </a:tc>
                <a:tc>
                  <a:txBody>
                    <a:bodyPr/>
                    <a:lstStyle/>
                    <a:p>
                      <a:pPr indent="0" lvl="0" marL="0" marR="0" rtl="0" algn="l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>
                          <a:srgbClr val="000000"/>
                        </a:buClr>
                        <a:buSzPts val="1800"/>
                        <a:buFont typeface="Arial"/>
                        <a:buNone/>
                      </a:pPr>
                      <a:r>
                        <a:t/>
                      </a:r>
                      <a:endParaRPr sz="1800" u="none" cap="none" strike="noStrike">
                        <a:solidFill>
                          <a:schemeClr val="dk1"/>
                        </a:solidFill>
                        <a:latin typeface="Calibri"/>
                        <a:ea typeface="Calibri"/>
                        <a:cs typeface="Calibri"/>
                        <a:sym typeface="Calibri"/>
                      </a:endParaRPr>
                    </a:p>
                  </a:txBody>
                  <a:tcPr marT="45650" marB="45650" marR="91475" marL="91475" anchor="ctr">
                    <a:lnL cap="flat" cmpd="sng" w="12700">
                      <a:solidFill>
                        <a:schemeClr val="dk1"/>
                      </a:solidFill>
                      <a:prstDash val="solid"/>
                      <a:round/>
                      <a:headEnd len="sm" w="sm" type="none"/>
                      <a:tailEnd len="sm" w="sm" type="none"/>
                    </a:lnL>
                    <a:lnR cap="flat" cmpd="sng" w="12700">
                      <a:solidFill>
                        <a:schemeClr val="dk1"/>
                      </a:solidFill>
                      <a:prstDash val="solid"/>
                      <a:round/>
                      <a:headEnd len="sm" w="sm" type="none"/>
                      <a:tailEnd len="sm" w="sm" type="none"/>
                    </a:lnR>
                    <a:lnT cap="flat" cmpd="sng" w="12700">
                      <a:solidFill>
                        <a:schemeClr val="dk1"/>
                      </a:solidFill>
                      <a:prstDash val="solid"/>
                      <a:round/>
                      <a:headEnd len="sm" w="sm" type="none"/>
                      <a:tailEnd len="sm" w="sm" type="none"/>
                    </a:lnT>
                    <a:lnB cap="flat" cmpd="sng" w="12700">
                      <a:solidFill>
                        <a:schemeClr val="dk1"/>
                      </a:solidFill>
                      <a:prstDash val="solid"/>
                      <a:round/>
                      <a:headEnd len="sm" w="sm" type="none"/>
                      <a:tailEnd len="sm" w="sm" type="none"/>
                    </a:lnB>
                  </a:tcPr>
                </a:tc>
              </a:tr>
              <a:tr h="395275">
                <a:tc>
                  <a:txBody>
                    <a:bodyPr/>
                    <a:lstStyle/>
                    <a:p>
                      <a:pPr indent="0" lvl="0" marL="0" marR="0" rtl="0" algn="l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>
                          <a:schemeClr val="dk1"/>
                        </a:buClr>
                        <a:buSzPts val="2000"/>
                        <a:buFont typeface="Calibri"/>
                        <a:buNone/>
                      </a:pPr>
                      <a:r>
                        <a:rPr b="0" i="0" lang="en-US" sz="2000" u="none" cap="none" strike="noStrike">
                          <a:solidFill>
                            <a:schemeClr val="dk1"/>
                          </a:solidFill>
                          <a:latin typeface="Calibri"/>
                          <a:ea typeface="Calibri"/>
                          <a:cs typeface="Calibri"/>
                          <a:sym typeface="Calibri"/>
                        </a:rPr>
                        <a:t>V = 6 × 3 × 4</a:t>
                      </a:r>
                      <a:endParaRPr sz="1400" u="none" cap="none" strike="noStrike"/>
                    </a:p>
                  </a:txBody>
                  <a:tcPr marT="45650" marB="45650" marR="91475" marL="91475" anchor="ctr">
                    <a:lnL cap="flat" cmpd="sng" w="12700">
                      <a:solidFill>
                        <a:schemeClr val="dk1"/>
                      </a:solidFill>
                      <a:prstDash val="solid"/>
                      <a:round/>
                      <a:headEnd len="sm" w="sm" type="none"/>
                      <a:tailEnd len="sm" w="sm" type="none"/>
                    </a:lnL>
                    <a:lnR cap="flat" cmpd="sng" w="12700">
                      <a:solidFill>
                        <a:schemeClr val="dk1"/>
                      </a:solidFill>
                      <a:prstDash val="solid"/>
                      <a:round/>
                      <a:headEnd len="sm" w="sm" type="none"/>
                      <a:tailEnd len="sm" w="sm" type="none"/>
                    </a:lnR>
                    <a:lnT cap="flat" cmpd="sng" w="12700">
                      <a:solidFill>
                        <a:schemeClr val="dk1"/>
                      </a:solidFill>
                      <a:prstDash val="solid"/>
                      <a:round/>
                      <a:headEnd len="sm" w="sm" type="none"/>
                      <a:tailEnd len="sm" w="sm" type="none"/>
                    </a:lnT>
                    <a:lnB cap="flat" cmpd="sng" w="12700">
                      <a:solidFill>
                        <a:schemeClr val="dk1"/>
                      </a:solidFill>
                      <a:prstDash val="solid"/>
                      <a:round/>
                      <a:headEnd len="sm" w="sm" type="none"/>
                      <a:tailEnd len="sm" w="sm" type="none"/>
                    </a:lnB>
                  </a:tcPr>
                </a:tc>
                <a:tc>
                  <a:txBody>
                    <a:bodyPr/>
                    <a:lstStyle/>
                    <a:p>
                      <a:pPr indent="0" lvl="0" marL="0" marR="0" rtl="0" algn="l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>
                          <a:srgbClr val="000000"/>
                        </a:buClr>
                        <a:buSzPts val="1800"/>
                        <a:buFont typeface="Arial"/>
                        <a:buNone/>
                      </a:pPr>
                      <a:r>
                        <a:t/>
                      </a:r>
                      <a:endParaRPr sz="1800" u="none" cap="none" strike="noStrike">
                        <a:solidFill>
                          <a:schemeClr val="dk1"/>
                        </a:solidFill>
                        <a:latin typeface="Calibri"/>
                        <a:ea typeface="Calibri"/>
                        <a:cs typeface="Calibri"/>
                        <a:sym typeface="Calibri"/>
                      </a:endParaRPr>
                    </a:p>
                  </a:txBody>
                  <a:tcPr marT="45650" marB="45650" marR="91475" marL="91475" anchor="ctr">
                    <a:lnL cap="flat" cmpd="sng" w="12700">
                      <a:solidFill>
                        <a:schemeClr val="dk1"/>
                      </a:solidFill>
                      <a:prstDash val="solid"/>
                      <a:round/>
                      <a:headEnd len="sm" w="sm" type="none"/>
                      <a:tailEnd len="sm" w="sm" type="none"/>
                    </a:lnL>
                    <a:lnR cap="flat" cmpd="sng" w="12700">
                      <a:solidFill>
                        <a:schemeClr val="dk1"/>
                      </a:solidFill>
                      <a:prstDash val="solid"/>
                      <a:round/>
                      <a:headEnd len="sm" w="sm" type="none"/>
                      <a:tailEnd len="sm" w="sm" type="none"/>
                    </a:lnR>
                    <a:lnT cap="flat" cmpd="sng" w="12700">
                      <a:solidFill>
                        <a:schemeClr val="dk1"/>
                      </a:solidFill>
                      <a:prstDash val="solid"/>
                      <a:round/>
                      <a:headEnd len="sm" w="sm" type="none"/>
                      <a:tailEnd len="sm" w="sm" type="none"/>
                    </a:lnT>
                    <a:lnB cap="flat" cmpd="sng" w="12700">
                      <a:solidFill>
                        <a:schemeClr val="dk1"/>
                      </a:solidFill>
                      <a:prstDash val="solid"/>
                      <a:round/>
                      <a:headEnd len="sm" w="sm" type="none"/>
                      <a:tailEnd len="sm" w="sm" type="none"/>
                    </a:lnB>
                  </a:tcPr>
                </a:tc>
                <a:tc>
                  <a:txBody>
                    <a:bodyPr/>
                    <a:lstStyle/>
                    <a:p>
                      <a:pPr indent="0" lvl="0" marL="0" marR="0" rtl="0" algn="l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>
                          <a:srgbClr val="000000"/>
                        </a:buClr>
                        <a:buSzPts val="1800"/>
                        <a:buFont typeface="Arial"/>
                        <a:buNone/>
                      </a:pPr>
                      <a:r>
                        <a:t/>
                      </a:r>
                      <a:endParaRPr sz="1800" u="none" cap="none" strike="noStrike">
                        <a:solidFill>
                          <a:schemeClr val="dk1"/>
                        </a:solidFill>
                        <a:latin typeface="Calibri"/>
                        <a:ea typeface="Calibri"/>
                        <a:cs typeface="Calibri"/>
                        <a:sym typeface="Calibri"/>
                      </a:endParaRPr>
                    </a:p>
                  </a:txBody>
                  <a:tcPr marT="45650" marB="45650" marR="91475" marL="91475" anchor="ctr">
                    <a:lnL cap="flat" cmpd="sng" w="12700">
                      <a:solidFill>
                        <a:schemeClr val="dk1"/>
                      </a:solidFill>
                      <a:prstDash val="solid"/>
                      <a:round/>
                      <a:headEnd len="sm" w="sm" type="none"/>
                      <a:tailEnd len="sm" w="sm" type="none"/>
                    </a:lnL>
                    <a:lnR cap="flat" cmpd="sng" w="12700">
                      <a:solidFill>
                        <a:schemeClr val="dk1"/>
                      </a:solidFill>
                      <a:prstDash val="solid"/>
                      <a:round/>
                      <a:headEnd len="sm" w="sm" type="none"/>
                      <a:tailEnd len="sm" w="sm" type="none"/>
                    </a:lnR>
                    <a:lnT cap="flat" cmpd="sng" w="12700">
                      <a:solidFill>
                        <a:schemeClr val="dk1"/>
                      </a:solidFill>
                      <a:prstDash val="solid"/>
                      <a:round/>
                      <a:headEnd len="sm" w="sm" type="none"/>
                      <a:tailEnd len="sm" w="sm" type="none"/>
                    </a:lnT>
                    <a:lnB cap="flat" cmpd="sng" w="12700">
                      <a:solidFill>
                        <a:schemeClr val="dk1"/>
                      </a:solidFill>
                      <a:prstDash val="solid"/>
                      <a:round/>
                      <a:headEnd len="sm" w="sm" type="none"/>
                      <a:tailEnd len="sm" w="sm" type="none"/>
                    </a:lnB>
                  </a:tcPr>
                </a:tc>
              </a:tr>
              <a:tr h="396875">
                <a:tc>
                  <a:txBody>
                    <a:bodyPr/>
                    <a:lstStyle/>
                    <a:p>
                      <a:pPr indent="0" lvl="0" marL="0" marR="0" rtl="0" algn="l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>
                          <a:schemeClr val="dk1"/>
                        </a:buClr>
                        <a:buSzPts val="2000"/>
                        <a:buFont typeface="Calibri"/>
                        <a:buNone/>
                      </a:pPr>
                      <a:r>
                        <a:rPr b="0" i="0" lang="en-US" sz="2000" u="none" cap="none" strike="noStrike">
                          <a:solidFill>
                            <a:schemeClr val="dk1"/>
                          </a:solidFill>
                          <a:latin typeface="Calibri"/>
                          <a:ea typeface="Calibri"/>
                          <a:cs typeface="Calibri"/>
                          <a:sym typeface="Calibri"/>
                        </a:rPr>
                        <a:t>V = 9 × 4</a:t>
                      </a:r>
                      <a:endParaRPr sz="1400" u="none" cap="none" strike="noStrike"/>
                    </a:p>
                  </a:txBody>
                  <a:tcPr marT="45650" marB="45650" marR="91475" marL="91475" anchor="ctr">
                    <a:lnL cap="flat" cmpd="sng" w="12700">
                      <a:solidFill>
                        <a:schemeClr val="dk1"/>
                      </a:solidFill>
                      <a:prstDash val="solid"/>
                      <a:round/>
                      <a:headEnd len="sm" w="sm" type="none"/>
                      <a:tailEnd len="sm" w="sm" type="none"/>
                    </a:lnL>
                    <a:lnR cap="flat" cmpd="sng" w="12700">
                      <a:solidFill>
                        <a:schemeClr val="dk1"/>
                      </a:solidFill>
                      <a:prstDash val="solid"/>
                      <a:round/>
                      <a:headEnd len="sm" w="sm" type="none"/>
                      <a:tailEnd len="sm" w="sm" type="none"/>
                    </a:lnR>
                    <a:lnT cap="flat" cmpd="sng" w="12700">
                      <a:solidFill>
                        <a:schemeClr val="dk1"/>
                      </a:solidFill>
                      <a:prstDash val="solid"/>
                      <a:round/>
                      <a:headEnd len="sm" w="sm" type="none"/>
                      <a:tailEnd len="sm" w="sm" type="none"/>
                    </a:lnT>
                    <a:lnB cap="flat" cmpd="sng" w="12700">
                      <a:solidFill>
                        <a:schemeClr val="dk1"/>
                      </a:solidFill>
                      <a:prstDash val="solid"/>
                      <a:round/>
                      <a:headEnd len="sm" w="sm" type="none"/>
                      <a:tailEnd len="sm" w="sm" type="none"/>
                    </a:lnB>
                  </a:tcPr>
                </a:tc>
                <a:tc>
                  <a:txBody>
                    <a:bodyPr/>
                    <a:lstStyle/>
                    <a:p>
                      <a:pPr indent="0" lvl="0" marL="0" marR="0" rtl="0" algn="l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>
                          <a:srgbClr val="000000"/>
                        </a:buClr>
                        <a:buSzPts val="1800"/>
                        <a:buFont typeface="Arial"/>
                        <a:buNone/>
                      </a:pPr>
                      <a:r>
                        <a:t/>
                      </a:r>
                      <a:endParaRPr sz="1800" u="none" cap="none" strike="noStrike">
                        <a:solidFill>
                          <a:schemeClr val="dk1"/>
                        </a:solidFill>
                        <a:latin typeface="Calibri"/>
                        <a:ea typeface="Calibri"/>
                        <a:cs typeface="Calibri"/>
                        <a:sym typeface="Calibri"/>
                      </a:endParaRPr>
                    </a:p>
                  </a:txBody>
                  <a:tcPr marT="45650" marB="45650" marR="91475" marL="91475" anchor="ctr">
                    <a:lnL cap="flat" cmpd="sng" w="12700">
                      <a:solidFill>
                        <a:schemeClr val="dk1"/>
                      </a:solidFill>
                      <a:prstDash val="solid"/>
                      <a:round/>
                      <a:headEnd len="sm" w="sm" type="none"/>
                      <a:tailEnd len="sm" w="sm" type="none"/>
                    </a:lnL>
                    <a:lnR cap="flat" cmpd="sng" w="12700">
                      <a:solidFill>
                        <a:schemeClr val="dk1"/>
                      </a:solidFill>
                      <a:prstDash val="solid"/>
                      <a:round/>
                      <a:headEnd len="sm" w="sm" type="none"/>
                      <a:tailEnd len="sm" w="sm" type="none"/>
                    </a:lnR>
                    <a:lnT cap="flat" cmpd="sng" w="12700">
                      <a:solidFill>
                        <a:schemeClr val="dk1"/>
                      </a:solidFill>
                      <a:prstDash val="solid"/>
                      <a:round/>
                      <a:headEnd len="sm" w="sm" type="none"/>
                      <a:tailEnd len="sm" w="sm" type="none"/>
                    </a:lnT>
                    <a:lnB cap="flat" cmpd="sng" w="12700">
                      <a:solidFill>
                        <a:schemeClr val="dk1"/>
                      </a:solidFill>
                      <a:prstDash val="solid"/>
                      <a:round/>
                      <a:headEnd len="sm" w="sm" type="none"/>
                      <a:tailEnd len="sm" w="sm" type="none"/>
                    </a:lnB>
                  </a:tcPr>
                </a:tc>
                <a:tc>
                  <a:txBody>
                    <a:bodyPr/>
                    <a:lstStyle/>
                    <a:p>
                      <a:pPr indent="0" lvl="0" marL="0" marR="0" rtl="0" algn="l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>
                          <a:srgbClr val="000000"/>
                        </a:buClr>
                        <a:buSzPts val="1800"/>
                        <a:buFont typeface="Arial"/>
                        <a:buNone/>
                      </a:pPr>
                      <a:r>
                        <a:t/>
                      </a:r>
                      <a:endParaRPr sz="1800" u="none" cap="none" strike="noStrike">
                        <a:solidFill>
                          <a:schemeClr val="dk1"/>
                        </a:solidFill>
                        <a:latin typeface="Calibri"/>
                        <a:ea typeface="Calibri"/>
                        <a:cs typeface="Calibri"/>
                        <a:sym typeface="Calibri"/>
                      </a:endParaRPr>
                    </a:p>
                  </a:txBody>
                  <a:tcPr marT="45650" marB="45650" marR="91475" marL="91475" anchor="ctr">
                    <a:lnL cap="flat" cmpd="sng" w="12700">
                      <a:solidFill>
                        <a:schemeClr val="dk1"/>
                      </a:solidFill>
                      <a:prstDash val="solid"/>
                      <a:round/>
                      <a:headEnd len="sm" w="sm" type="none"/>
                      <a:tailEnd len="sm" w="sm" type="none"/>
                    </a:lnL>
                    <a:lnR cap="flat" cmpd="sng" w="12700">
                      <a:solidFill>
                        <a:schemeClr val="dk1"/>
                      </a:solidFill>
                      <a:prstDash val="solid"/>
                      <a:round/>
                      <a:headEnd len="sm" w="sm" type="none"/>
                      <a:tailEnd len="sm" w="sm" type="none"/>
                    </a:lnR>
                    <a:lnT cap="flat" cmpd="sng" w="12700">
                      <a:solidFill>
                        <a:schemeClr val="dk1"/>
                      </a:solidFill>
                      <a:prstDash val="solid"/>
                      <a:round/>
                      <a:headEnd len="sm" w="sm" type="none"/>
                      <a:tailEnd len="sm" w="sm" type="none"/>
                    </a:lnT>
                    <a:lnB cap="flat" cmpd="sng" w="12700">
                      <a:solidFill>
                        <a:schemeClr val="dk1"/>
                      </a:solidFill>
                      <a:prstDash val="solid"/>
                      <a:round/>
                      <a:headEnd len="sm" w="sm" type="none"/>
                      <a:tailEnd len="sm" w="sm" type="none"/>
                    </a:lnB>
                  </a:tcPr>
                </a:tc>
              </a:tr>
              <a:tr h="395275">
                <a:tc>
                  <a:txBody>
                    <a:bodyPr/>
                    <a:lstStyle/>
                    <a:p>
                      <a:pPr indent="0" lvl="0" marL="0" marR="0" rtl="0" algn="l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>
                          <a:schemeClr val="dk1"/>
                        </a:buClr>
                        <a:buSzPts val="2000"/>
                        <a:buFont typeface="Calibri"/>
                        <a:buNone/>
                      </a:pPr>
                      <a:r>
                        <a:rPr b="0" i="0" lang="en-US" sz="2000" u="none" cap="none" strike="noStrike">
                          <a:solidFill>
                            <a:schemeClr val="dk1"/>
                          </a:solidFill>
                          <a:latin typeface="Calibri"/>
                          <a:ea typeface="Calibri"/>
                          <a:cs typeface="Calibri"/>
                          <a:sym typeface="Calibri"/>
                        </a:rPr>
                        <a:t>V = 6 × (3 × 4)</a:t>
                      </a:r>
                      <a:endParaRPr sz="1400" u="none" cap="none" strike="noStrike"/>
                    </a:p>
                  </a:txBody>
                  <a:tcPr marT="45650" marB="45650" marR="91475" marL="91475" anchor="ctr">
                    <a:lnL cap="flat" cmpd="sng" w="12700">
                      <a:solidFill>
                        <a:schemeClr val="dk1"/>
                      </a:solidFill>
                      <a:prstDash val="solid"/>
                      <a:round/>
                      <a:headEnd len="sm" w="sm" type="none"/>
                      <a:tailEnd len="sm" w="sm" type="none"/>
                    </a:lnL>
                    <a:lnR cap="flat" cmpd="sng" w="12700">
                      <a:solidFill>
                        <a:schemeClr val="dk1"/>
                      </a:solidFill>
                      <a:prstDash val="solid"/>
                      <a:round/>
                      <a:headEnd len="sm" w="sm" type="none"/>
                      <a:tailEnd len="sm" w="sm" type="none"/>
                    </a:lnR>
                    <a:lnT cap="flat" cmpd="sng" w="12700">
                      <a:solidFill>
                        <a:schemeClr val="dk1"/>
                      </a:solidFill>
                      <a:prstDash val="solid"/>
                      <a:round/>
                      <a:headEnd len="sm" w="sm" type="none"/>
                      <a:tailEnd len="sm" w="sm" type="none"/>
                    </a:lnT>
                    <a:lnB cap="flat" cmpd="sng" w="12700">
                      <a:solidFill>
                        <a:schemeClr val="dk1"/>
                      </a:solidFill>
                      <a:prstDash val="solid"/>
                      <a:round/>
                      <a:headEnd len="sm" w="sm" type="none"/>
                      <a:tailEnd len="sm" w="sm" type="none"/>
                    </a:lnB>
                  </a:tcPr>
                </a:tc>
                <a:tc>
                  <a:txBody>
                    <a:bodyPr/>
                    <a:lstStyle/>
                    <a:p>
                      <a:pPr indent="0" lvl="0" marL="0" marR="0" rtl="0" algn="l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>
                          <a:srgbClr val="000000"/>
                        </a:buClr>
                        <a:buSzPts val="1800"/>
                        <a:buFont typeface="Arial"/>
                        <a:buNone/>
                      </a:pPr>
                      <a:r>
                        <a:t/>
                      </a:r>
                      <a:endParaRPr sz="1800" u="none" cap="none" strike="noStrike">
                        <a:solidFill>
                          <a:schemeClr val="dk1"/>
                        </a:solidFill>
                        <a:latin typeface="Calibri"/>
                        <a:ea typeface="Calibri"/>
                        <a:cs typeface="Calibri"/>
                        <a:sym typeface="Calibri"/>
                      </a:endParaRPr>
                    </a:p>
                  </a:txBody>
                  <a:tcPr marT="45650" marB="45650" marR="91475" marL="91475" anchor="ctr">
                    <a:lnL cap="flat" cmpd="sng" w="12700">
                      <a:solidFill>
                        <a:schemeClr val="dk1"/>
                      </a:solidFill>
                      <a:prstDash val="solid"/>
                      <a:round/>
                      <a:headEnd len="sm" w="sm" type="none"/>
                      <a:tailEnd len="sm" w="sm" type="none"/>
                    </a:lnL>
                    <a:lnR cap="flat" cmpd="sng" w="12700">
                      <a:solidFill>
                        <a:schemeClr val="dk1"/>
                      </a:solidFill>
                      <a:prstDash val="solid"/>
                      <a:round/>
                      <a:headEnd len="sm" w="sm" type="none"/>
                      <a:tailEnd len="sm" w="sm" type="none"/>
                    </a:lnR>
                    <a:lnT cap="flat" cmpd="sng" w="12700">
                      <a:solidFill>
                        <a:schemeClr val="dk1"/>
                      </a:solidFill>
                      <a:prstDash val="solid"/>
                      <a:round/>
                      <a:headEnd len="sm" w="sm" type="none"/>
                      <a:tailEnd len="sm" w="sm" type="none"/>
                    </a:lnT>
                    <a:lnB cap="flat" cmpd="sng" w="12700">
                      <a:solidFill>
                        <a:schemeClr val="dk1"/>
                      </a:solidFill>
                      <a:prstDash val="solid"/>
                      <a:round/>
                      <a:headEnd len="sm" w="sm" type="none"/>
                      <a:tailEnd len="sm" w="sm" type="none"/>
                    </a:lnB>
                  </a:tcPr>
                </a:tc>
                <a:tc>
                  <a:txBody>
                    <a:bodyPr/>
                    <a:lstStyle/>
                    <a:p>
                      <a:pPr indent="0" lvl="0" marL="0" marR="0" rtl="0" algn="l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>
                          <a:srgbClr val="000000"/>
                        </a:buClr>
                        <a:buSzPts val="1800"/>
                        <a:buFont typeface="Arial"/>
                        <a:buNone/>
                      </a:pPr>
                      <a:r>
                        <a:t/>
                      </a:r>
                      <a:endParaRPr sz="1800" u="none" cap="none" strike="noStrike">
                        <a:solidFill>
                          <a:schemeClr val="dk1"/>
                        </a:solidFill>
                        <a:latin typeface="Calibri"/>
                        <a:ea typeface="Calibri"/>
                        <a:cs typeface="Calibri"/>
                        <a:sym typeface="Calibri"/>
                      </a:endParaRPr>
                    </a:p>
                  </a:txBody>
                  <a:tcPr marT="45650" marB="45650" marR="91475" marL="91475" anchor="ctr">
                    <a:lnL cap="flat" cmpd="sng" w="12700">
                      <a:solidFill>
                        <a:schemeClr val="dk1"/>
                      </a:solidFill>
                      <a:prstDash val="solid"/>
                      <a:round/>
                      <a:headEnd len="sm" w="sm" type="none"/>
                      <a:tailEnd len="sm" w="sm" type="none"/>
                    </a:lnL>
                    <a:lnR cap="flat" cmpd="sng" w="12700">
                      <a:solidFill>
                        <a:schemeClr val="dk1"/>
                      </a:solidFill>
                      <a:prstDash val="solid"/>
                      <a:round/>
                      <a:headEnd len="sm" w="sm" type="none"/>
                      <a:tailEnd len="sm" w="sm" type="none"/>
                    </a:lnR>
                    <a:lnT cap="flat" cmpd="sng" w="12700">
                      <a:solidFill>
                        <a:schemeClr val="dk1"/>
                      </a:solidFill>
                      <a:prstDash val="solid"/>
                      <a:round/>
                      <a:headEnd len="sm" w="sm" type="none"/>
                      <a:tailEnd len="sm" w="sm" type="none"/>
                    </a:lnT>
                    <a:lnB cap="flat" cmpd="sng" w="12700">
                      <a:solidFill>
                        <a:schemeClr val="dk1"/>
                      </a:solidFill>
                      <a:prstDash val="solid"/>
                      <a:round/>
                      <a:headEnd len="sm" w="sm" type="none"/>
                      <a:tailEnd len="sm" w="sm" type="none"/>
                    </a:lnB>
                  </a:tcPr>
                </a:tc>
              </a:tr>
            </a:tbl>
          </a:graphicData>
        </a:graphic>
      </p:graphicFrame>
      <p:grpSp>
        <p:nvGrpSpPr>
          <p:cNvPr id="275" name="Google Shape;275;p34"/>
          <p:cNvGrpSpPr/>
          <p:nvPr/>
        </p:nvGrpSpPr>
        <p:grpSpPr>
          <a:xfrm>
            <a:off x="7259637" y="-30162"/>
            <a:ext cx="1939925" cy="1176337"/>
            <a:chOff x="7259637" y="-30162"/>
            <a:chExt cx="1939925" cy="1176337"/>
          </a:xfrm>
        </p:grpSpPr>
        <p:pic>
          <p:nvPicPr>
            <p:cNvPr id="276" name="Google Shape;276;p34"/>
            <p:cNvPicPr preferRelativeResize="0"/>
            <p:nvPr/>
          </p:nvPicPr>
          <p:blipFill rotWithShape="1">
            <a:blip r:embed="rId4">
              <a:alphaModFix/>
            </a:blip>
            <a:srcRect b="0" l="0" r="0" t="0"/>
            <a:stretch/>
          </p:blipFill>
          <p:spPr>
            <a:xfrm>
              <a:off x="7259637" y="-30162"/>
              <a:ext cx="1939925" cy="1176337"/>
            </a:xfrm>
            <a:prstGeom prst="rect">
              <a:avLst/>
            </a:prstGeom>
            <a:noFill/>
            <a:ln>
              <a:noFill/>
            </a:ln>
          </p:spPr>
        </p:pic>
        <p:sp>
          <p:nvSpPr>
            <p:cNvPr id="277" name="Google Shape;277;p34"/>
            <p:cNvSpPr txBox="1"/>
            <p:nvPr/>
          </p:nvSpPr>
          <p:spPr>
            <a:xfrm>
              <a:off x="7543800" y="0"/>
              <a:ext cx="1600200" cy="914400"/>
            </a:xfrm>
            <a:prstGeom prst="rect">
              <a:avLst/>
            </a:prstGeom>
            <a:noFill/>
            <a:ln>
              <a:noFill/>
            </a:ln>
          </p:spPr>
          <p:txBody>
            <a:bodyPr anchorCtr="0" anchor="ctr" bIns="45700" lIns="91425" spcFirstLastPara="1" rIns="91425" wrap="square" tIns="45700">
              <a:noAutofit/>
            </a:bodyPr>
            <a:lstStyle/>
            <a:p>
              <a:pPr indent="0" lvl="0" marL="0" marR="0" rtl="0" algn="ctr">
                <a:lnSpc>
                  <a:spcPct val="100000"/>
                </a:lnSpc>
                <a:spcBef>
                  <a:spcPts val="0"/>
                </a:spcBef>
                <a:spcAft>
                  <a:spcPts val="0"/>
                </a:spcAft>
                <a:buClr>
                  <a:srgbClr val="FFFFFF"/>
                </a:buClr>
                <a:buSzPts val="4000"/>
                <a:buFont typeface="Calibri"/>
                <a:buNone/>
              </a:pPr>
              <a:r>
                <a:rPr b="1" i="0" lang="en-US" sz="4000" u="none" cap="none" strike="noStrike">
                  <a:solidFill>
                    <a:srgbClr val="FFFFFF"/>
                  </a:solidFill>
                  <a:latin typeface="Calibri"/>
                  <a:ea typeface="Calibri"/>
                  <a:cs typeface="Calibri"/>
                  <a:sym typeface="Calibri"/>
                </a:rPr>
                <a:t>#11</a:t>
              </a:r>
              <a:endParaRPr b="0" i="0" sz="1400" u="none" cap="none" strike="noStrike">
                <a:solidFill>
                  <a:srgbClr val="000000"/>
                </a:solidFill>
                <a:latin typeface="Arial"/>
                <a:ea typeface="Arial"/>
                <a:cs typeface="Arial"/>
                <a:sym typeface="Arial"/>
              </a:endParaRPr>
            </a:p>
          </p:txBody>
        </p:sp>
      </p:grpSp>
    </p:spTree>
  </p:cSld>
  <p:clrMapOvr>
    <a:masterClrMapping/>
  </p:clrMapOvr>
</p:sld>
</file>

<file path=ppt/slides/slide23.xml><?xml version="1.0" encoding="utf-8"?>
<p:sld xmlns:a="http://schemas.openxmlformats.org/drawingml/2006/main" xmlns:r="http://schemas.openxmlformats.org/officeDocument/2006/relationships" xmlns:mc="http://schemas.openxmlformats.org/markup-compatibility/2006" xmlns:mv="urn:schemas-microsoft-com:mac:vml" xmlns:p="http://schemas.openxmlformats.org/presentationml/2006/main" xmlns:c="http://schemas.openxmlformats.org/drawingml/2006/chart" xmlns:dgm="http://schemas.openxmlformats.org/drawingml/2006/diagram" xmlns:o="urn:schemas-microsoft-com:office:office" xmlns:v="urn:schemas-microsoft-com:vml" xmlns:pvml="urn:schemas-microsoft-com:office:powerpoint" xmlns:com="http://schemas.openxmlformats.org/drawingml/2006/compatibility" xmlns:p14="http://schemas.microsoft.com/office/powerpoint/2010/main" xmlns:p15="http://schemas.microsoft.com/office/powerpoint/2012/main" xmlns:ahyp="http://schemas.microsoft.com/office/drawing/2018/hyperlinkcolor">
  <p:cSld>
    <p:spTree>
      <p:nvGrpSpPr>
        <p:cNvPr id="281" name="Shape 281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82" name="Google Shape;282;p35"/>
          <p:cNvSpPr txBox="1"/>
          <p:nvPr/>
        </p:nvSpPr>
        <p:spPr>
          <a:xfrm>
            <a:off x="552450" y="1600200"/>
            <a:ext cx="8039100" cy="3108325"/>
          </a:xfrm>
          <a:prstGeom prst="rect">
            <a:avLst/>
          </a:prstGeom>
          <a:noFill/>
          <a:ln>
            <a:noFill/>
          </a:ln>
        </p:spPr>
        <p:txBody>
          <a:bodyPr anchorCtr="0" anchor="t" bIns="45700" lIns="91425" spcFirstLastPara="1" rIns="91425" wrap="square" tIns="45700">
            <a:noAutofit/>
          </a:bodyPr>
          <a:lstStyle/>
          <a:p>
            <a:pPr indent="0" lvl="0" marL="0" marR="0" rtl="0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chemeClr val="dk1"/>
              </a:buClr>
              <a:buSzPts val="2800"/>
              <a:buFont typeface="Calibri"/>
              <a:buNone/>
            </a:pPr>
            <a:r>
              <a:rPr b="1" i="0" lang="en-US" sz="2800" u="none" cap="none" strike="noStrike">
                <a:solidFill>
                  <a:schemeClr val="dk1"/>
                </a:solidFill>
                <a:latin typeface="Calibri"/>
                <a:ea typeface="Calibri"/>
                <a:cs typeface="Calibri"/>
                <a:sym typeface="Calibri"/>
              </a:rPr>
              <a:t>Rubric:</a:t>
            </a:r>
            <a:endParaRPr b="0" i="0" sz="1400" u="none" cap="none" strike="noStrike">
              <a:solidFill>
                <a:srgbClr val="000000"/>
              </a:solidFill>
              <a:latin typeface="Arial"/>
              <a:ea typeface="Arial"/>
              <a:cs typeface="Arial"/>
              <a:sym typeface="Arial"/>
            </a:endParaRPr>
          </a:p>
          <a:p>
            <a:pPr indent="0" lvl="0" marL="0" marR="0" rtl="0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chemeClr val="dk1"/>
              </a:buClr>
              <a:buSzPts val="2800"/>
              <a:buFont typeface="Calibri"/>
              <a:buNone/>
            </a:pPr>
            <a:r>
              <a:rPr b="0" i="0" lang="en-US" sz="2800" u="none" cap="none" strike="noStrike">
                <a:solidFill>
                  <a:schemeClr val="dk1"/>
                </a:solidFill>
                <a:latin typeface="Calibri"/>
                <a:ea typeface="Calibri"/>
                <a:cs typeface="Calibri"/>
                <a:sym typeface="Calibri"/>
              </a:rPr>
              <a:t>(1 point) The student correctly selects all of the equations that show a variety of ways volume can be determined with given dimensions, including </a:t>
            </a:r>
            <a:endParaRPr b="0" i="0" sz="1400" u="none" cap="none" strike="noStrike">
              <a:solidFill>
                <a:srgbClr val="000000"/>
              </a:solidFill>
              <a:latin typeface="Arial"/>
              <a:ea typeface="Arial"/>
              <a:cs typeface="Arial"/>
              <a:sym typeface="Arial"/>
            </a:endParaRPr>
          </a:p>
          <a:p>
            <a:pPr indent="0" lvl="0" marL="0" marR="0" rtl="0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chemeClr val="dk1"/>
              </a:buClr>
              <a:buSzPts val="2800"/>
              <a:buFont typeface="Calibri"/>
              <a:buNone/>
            </a:pPr>
            <a:r>
              <a:rPr b="0" i="1" lang="en-US" sz="2800" u="none" cap="none" strike="noStrike">
                <a:solidFill>
                  <a:schemeClr val="dk1"/>
                </a:solidFill>
                <a:latin typeface="Calibri"/>
                <a:ea typeface="Calibri"/>
                <a:cs typeface="Calibri"/>
                <a:sym typeface="Calibri"/>
              </a:rPr>
              <a:t>V </a:t>
            </a:r>
            <a:r>
              <a:rPr b="0" i="0" lang="en-US" sz="2800" u="none" cap="none" strike="noStrike">
                <a:solidFill>
                  <a:schemeClr val="dk1"/>
                </a:solidFill>
                <a:latin typeface="Calibri"/>
                <a:ea typeface="Calibri"/>
                <a:cs typeface="Calibri"/>
                <a:sym typeface="Calibri"/>
              </a:rPr>
              <a:t>= </a:t>
            </a:r>
            <a:r>
              <a:rPr b="0" i="1" lang="en-US" sz="2800" u="none" cap="none" strike="noStrike">
                <a:solidFill>
                  <a:schemeClr val="dk1"/>
                </a:solidFill>
                <a:latin typeface="Calibri"/>
                <a:ea typeface="Calibri"/>
                <a:cs typeface="Calibri"/>
                <a:sym typeface="Calibri"/>
              </a:rPr>
              <a:t>l </a:t>
            </a:r>
            <a:r>
              <a:rPr b="0" i="0" lang="en-US" sz="2800" u="none" cap="none" strike="noStrike">
                <a:solidFill>
                  <a:schemeClr val="dk1"/>
                </a:solidFill>
                <a:latin typeface="Calibri"/>
                <a:ea typeface="Calibri"/>
                <a:cs typeface="Calibri"/>
                <a:sym typeface="Calibri"/>
              </a:rPr>
              <a:t>× </a:t>
            </a:r>
            <a:r>
              <a:rPr b="0" i="1" lang="en-US" sz="2800" u="none" cap="none" strike="noStrike">
                <a:solidFill>
                  <a:schemeClr val="dk1"/>
                </a:solidFill>
                <a:latin typeface="Calibri"/>
                <a:ea typeface="Calibri"/>
                <a:cs typeface="Calibri"/>
                <a:sym typeface="Calibri"/>
              </a:rPr>
              <a:t>w </a:t>
            </a:r>
            <a:r>
              <a:rPr b="0" i="0" lang="en-US" sz="2800" u="none" cap="none" strike="noStrike">
                <a:solidFill>
                  <a:schemeClr val="dk1"/>
                </a:solidFill>
                <a:latin typeface="Calibri"/>
                <a:ea typeface="Calibri"/>
                <a:cs typeface="Calibri"/>
                <a:sym typeface="Calibri"/>
              </a:rPr>
              <a:t>× </a:t>
            </a:r>
            <a:r>
              <a:rPr b="0" i="1" lang="en-US" sz="2800" u="none" cap="none" strike="noStrike">
                <a:solidFill>
                  <a:schemeClr val="dk1"/>
                </a:solidFill>
                <a:latin typeface="Calibri"/>
                <a:ea typeface="Calibri"/>
                <a:cs typeface="Calibri"/>
                <a:sym typeface="Calibri"/>
              </a:rPr>
              <a:t>h </a:t>
            </a:r>
            <a:r>
              <a:rPr b="0" i="0" lang="en-US" sz="2800" u="none" cap="none" strike="noStrike">
                <a:solidFill>
                  <a:schemeClr val="dk1"/>
                </a:solidFill>
                <a:latin typeface="Calibri"/>
                <a:ea typeface="Calibri"/>
                <a:cs typeface="Calibri"/>
                <a:sym typeface="Calibri"/>
              </a:rPr>
              <a:t>and </a:t>
            </a:r>
            <a:r>
              <a:rPr b="0" i="1" lang="en-US" sz="2800" u="none" cap="none" strike="noStrike">
                <a:solidFill>
                  <a:schemeClr val="dk1"/>
                </a:solidFill>
                <a:latin typeface="Calibri"/>
                <a:ea typeface="Calibri"/>
                <a:cs typeface="Calibri"/>
                <a:sym typeface="Calibri"/>
              </a:rPr>
              <a:t>V </a:t>
            </a:r>
            <a:r>
              <a:rPr b="0" i="0" lang="en-US" sz="2800" u="none" cap="none" strike="noStrike">
                <a:solidFill>
                  <a:schemeClr val="dk1"/>
                </a:solidFill>
                <a:latin typeface="Calibri"/>
                <a:ea typeface="Calibri"/>
                <a:cs typeface="Calibri"/>
                <a:sym typeface="Calibri"/>
              </a:rPr>
              <a:t>= </a:t>
            </a:r>
            <a:r>
              <a:rPr b="0" i="1" lang="en-US" sz="2800" u="none" cap="none" strike="noStrike">
                <a:solidFill>
                  <a:schemeClr val="dk1"/>
                </a:solidFill>
                <a:latin typeface="Calibri"/>
                <a:ea typeface="Calibri"/>
                <a:cs typeface="Calibri"/>
                <a:sym typeface="Calibri"/>
              </a:rPr>
              <a:t>b </a:t>
            </a:r>
            <a:r>
              <a:rPr b="0" i="0" lang="en-US" sz="2800" u="none" cap="none" strike="noStrike">
                <a:solidFill>
                  <a:schemeClr val="dk1"/>
                </a:solidFill>
                <a:latin typeface="Calibri"/>
                <a:ea typeface="Calibri"/>
                <a:cs typeface="Calibri"/>
                <a:sym typeface="Calibri"/>
              </a:rPr>
              <a:t>× </a:t>
            </a:r>
            <a:r>
              <a:rPr b="0" i="1" lang="en-US" sz="2800" u="none" cap="none" strike="noStrike">
                <a:solidFill>
                  <a:schemeClr val="dk1"/>
                </a:solidFill>
                <a:latin typeface="Calibri"/>
                <a:ea typeface="Calibri"/>
                <a:cs typeface="Calibri"/>
                <a:sym typeface="Calibri"/>
              </a:rPr>
              <a:t>h.</a:t>
            </a:r>
            <a:endParaRPr b="0" i="0" sz="1400" u="none" cap="none" strike="noStrike">
              <a:solidFill>
                <a:srgbClr val="000000"/>
              </a:solidFill>
              <a:latin typeface="Arial"/>
              <a:ea typeface="Arial"/>
              <a:cs typeface="Arial"/>
              <a:sym typeface="Arial"/>
            </a:endParaRPr>
          </a:p>
          <a:p>
            <a:pPr indent="0" lvl="0" marL="0" marR="0" rtl="0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chemeClr val="dk1"/>
              </a:buClr>
              <a:buSzPts val="2800"/>
              <a:buFont typeface="Arial"/>
              <a:buNone/>
            </a:pPr>
            <a:r>
              <a:t/>
            </a:r>
            <a:endParaRPr b="0" i="1" sz="2800" u="none" cap="none" strike="noStrike">
              <a:solidFill>
                <a:schemeClr val="dk1"/>
              </a:solidFill>
              <a:latin typeface="Calibri"/>
              <a:ea typeface="Calibri"/>
              <a:cs typeface="Calibri"/>
              <a:sym typeface="Calibri"/>
            </a:endParaRPr>
          </a:p>
          <a:p>
            <a:pPr indent="0" lvl="0" marL="0" marR="0" rtl="0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chemeClr val="dk1"/>
              </a:buClr>
              <a:buSzPts val="2800"/>
              <a:buFont typeface="Calibri"/>
              <a:buNone/>
            </a:pPr>
            <a:r>
              <a:rPr b="1" i="0" lang="en-US" sz="2800" u="none" cap="none" strike="noStrike">
                <a:solidFill>
                  <a:schemeClr val="dk1"/>
                </a:solidFill>
                <a:latin typeface="Calibri"/>
                <a:ea typeface="Calibri"/>
                <a:cs typeface="Calibri"/>
                <a:sym typeface="Calibri"/>
              </a:rPr>
              <a:t>Answer: </a:t>
            </a:r>
            <a:r>
              <a:rPr b="0" i="0" lang="en-US" sz="2800" u="none" cap="none" strike="noStrike">
                <a:solidFill>
                  <a:schemeClr val="dk1"/>
                </a:solidFill>
                <a:latin typeface="Calibri"/>
                <a:ea typeface="Calibri"/>
                <a:cs typeface="Calibri"/>
                <a:sym typeface="Calibri"/>
              </a:rPr>
              <a:t>Y, N, Y, N, Y	</a:t>
            </a:r>
            <a:endParaRPr b="0" i="0" sz="1400" u="none" cap="none" strike="noStrike">
              <a:solidFill>
                <a:srgbClr val="000000"/>
              </a:solidFill>
              <a:latin typeface="Arial"/>
              <a:ea typeface="Arial"/>
              <a:cs typeface="Arial"/>
              <a:sym typeface="Arial"/>
            </a:endParaRPr>
          </a:p>
        </p:txBody>
      </p:sp>
      <p:grpSp>
        <p:nvGrpSpPr>
          <p:cNvPr id="283" name="Google Shape;283;p35"/>
          <p:cNvGrpSpPr/>
          <p:nvPr/>
        </p:nvGrpSpPr>
        <p:grpSpPr>
          <a:xfrm>
            <a:off x="6345237" y="-30162"/>
            <a:ext cx="2981325" cy="1116012"/>
            <a:chOff x="6345237" y="-30162"/>
            <a:chExt cx="2981325" cy="1116012"/>
          </a:xfrm>
        </p:grpSpPr>
        <p:pic>
          <p:nvPicPr>
            <p:cNvPr id="284" name="Google Shape;284;p35"/>
            <p:cNvPicPr preferRelativeResize="0"/>
            <p:nvPr/>
          </p:nvPicPr>
          <p:blipFill rotWithShape="1">
            <a:blip r:embed="rId3">
              <a:alphaModFix/>
            </a:blip>
            <a:srcRect b="0" l="0" r="0" t="0"/>
            <a:stretch/>
          </p:blipFill>
          <p:spPr>
            <a:xfrm>
              <a:off x="6345237" y="-30162"/>
              <a:ext cx="2981325" cy="1116012"/>
            </a:xfrm>
            <a:prstGeom prst="rect">
              <a:avLst/>
            </a:prstGeom>
            <a:noFill/>
            <a:ln>
              <a:noFill/>
            </a:ln>
          </p:spPr>
        </p:pic>
        <p:sp>
          <p:nvSpPr>
            <p:cNvPr id="285" name="Google Shape;285;p35"/>
            <p:cNvSpPr txBox="1"/>
            <p:nvPr/>
          </p:nvSpPr>
          <p:spPr>
            <a:xfrm>
              <a:off x="6629400" y="0"/>
              <a:ext cx="2514600" cy="914400"/>
            </a:xfrm>
            <a:prstGeom prst="rect">
              <a:avLst/>
            </a:prstGeom>
            <a:noFill/>
            <a:ln>
              <a:noFill/>
            </a:ln>
          </p:spPr>
          <p:txBody>
            <a:bodyPr anchorCtr="0" anchor="ctr" bIns="45700" lIns="91425" spcFirstLastPara="1" rIns="91425" wrap="square" tIns="45700">
              <a:noAutofit/>
            </a:bodyPr>
            <a:lstStyle/>
            <a:p>
              <a:pPr indent="0" lvl="0" marL="0" marR="0" rtl="0" algn="ctr">
                <a:lnSpc>
                  <a:spcPct val="100000"/>
                </a:lnSpc>
                <a:spcBef>
                  <a:spcPts val="0"/>
                </a:spcBef>
                <a:spcAft>
                  <a:spcPts val="0"/>
                </a:spcAft>
                <a:buClr>
                  <a:srgbClr val="FFFFFF"/>
                </a:buClr>
                <a:buSzPts val="3600"/>
                <a:buFont typeface="Calibri"/>
                <a:buNone/>
              </a:pPr>
              <a:r>
                <a:rPr b="1" i="0" lang="en-US" sz="3600" u="none" cap="none" strike="noStrike">
                  <a:solidFill>
                    <a:srgbClr val="FFFFFF"/>
                  </a:solidFill>
                  <a:latin typeface="Calibri"/>
                  <a:ea typeface="Calibri"/>
                  <a:cs typeface="Calibri"/>
                  <a:sym typeface="Calibri"/>
                </a:rPr>
                <a:t>#11 Answer</a:t>
              </a:r>
              <a:endParaRPr b="0" i="0" sz="1400" u="none" cap="none" strike="noStrike">
                <a:solidFill>
                  <a:srgbClr val="000000"/>
                </a:solidFill>
                <a:latin typeface="Arial"/>
                <a:ea typeface="Arial"/>
                <a:cs typeface="Arial"/>
                <a:sym typeface="Arial"/>
              </a:endParaRPr>
            </a:p>
          </p:txBody>
        </p:sp>
      </p:grpSp>
    </p:spTree>
  </p:cSld>
  <p:clrMapOvr>
    <a:masterClrMapping/>
  </p:clrMapOvr>
</p:sld>
</file>

<file path=ppt/theme/theme1.xml><?xml version="1.0" encoding="utf-8"?>
<a:theme xmlns:a="http://schemas.openxmlformats.org/drawingml/2006/main" xmlns:r="http://schemas.openxmlformats.org/officeDocument/2006/relationships">
  <a:themeElements>
    <a:clrScheme name="Default">
      <a:dk1>
        <a:srgbClr val="000000"/>
      </a:dk1>
      <a:lt1>
        <a:srgbClr val="FFFFFF"/>
      </a:lt1>
      <a:dk2>
        <a:srgbClr val="158158"/>
      </a:dk2>
      <a:lt2>
        <a:srgbClr val="F3F3F3"/>
      </a:lt2>
      <a:accent1>
        <a:srgbClr val="058DC7"/>
      </a:accent1>
      <a:accent2>
        <a:srgbClr val="50B432"/>
      </a:accent2>
      <a:accent3>
        <a:srgbClr val="ED561B"/>
      </a:accent3>
      <a:accent4>
        <a:srgbClr val="EDEF00"/>
      </a:accent4>
      <a:accent5>
        <a:srgbClr val="24CBE5"/>
      </a:accent5>
      <a:accent6>
        <a:srgbClr val="64E572"/>
      </a:accent6>
      <a:hlink>
        <a:srgbClr val="2200CC"/>
      </a:hlink>
      <a:folHlink>
        <a:srgbClr val="551A8B"/>
      </a:folHlink>
    </a:clrScheme>
    <a:fontScheme name="Office">
      <a:majorFont>
        <a:latin typeface="Arial"/>
        <a:ea typeface=""/>
        <a:cs typeface=""/>
        <a:font script="Jpan" typeface="ＭＳ Ｐゴシック"/>
        <a:font script="Hang" typeface="맑은 고딕"/>
        <a:font script="Hans" typeface="宋体"/>
        <a:font script="Hant" typeface="新細明體"/>
        <a:font script="Arab" typeface="Times New Roman"/>
        <a:font script="Hebr" typeface="Times New Roman"/>
        <a:font script="Thai" typeface="Angsana New"/>
        <a:font script="Ethi" typeface="Nyala"/>
        <a:font script="Beng" typeface="Vrinda"/>
        <a:font script="Gujr" typeface="Shruti"/>
        <a:font script="Khmr" typeface="MoolBoran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Times New Roman"/>
        <a:font script="Uigh" typeface="Microsoft Uighur"/>
        <a:font script="Geor" typeface="Sylfaen"/>
      </a:majorFont>
      <a:minorFont>
        <a:latin typeface="Arial"/>
        <a:ea typeface=""/>
        <a:cs typeface=""/>
        <a:font script="Jpan" typeface="ＭＳ Ｐゴシック"/>
        <a:font script="Hang" typeface="맑은 고딕"/>
        <a:font script="Hans" typeface="宋体"/>
        <a:font script="Hant" typeface="新細明體"/>
        <a:font script="Arab" typeface="Arial"/>
        <a:font script="Hebr" typeface="Arial"/>
        <a:font script="Thai" typeface="Cordia New"/>
        <a:font script="Ethi" typeface="Nyala"/>
        <a:font script="Beng" typeface="Vrinda"/>
        <a:font script="Gujr" typeface="Shruti"/>
        <a:font script="Khmr" typeface="DaunPenh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Arial"/>
        <a:font script="Uigh" typeface="Microsoft Uighur"/>
        <a:font script="Geor" typeface="Sylfaen"/>
      </a:minorFont>
    </a:fontScheme>
    <a:fmtScheme name="Office">
      <a:fillStyleLst>
        <a:solidFill>
          <a:schemeClr val="phClr"/>
        </a:solidFill>
        <a:gradFill rotWithShape="1">
          <a:gsLst>
            <a:gs pos="0">
              <a:schemeClr val="phClr">
                <a:tint val="50000"/>
                <a:satMod val="300000"/>
              </a:schemeClr>
            </a:gs>
            <a:gs pos="35000">
              <a:schemeClr val="phClr">
                <a:tint val="37000"/>
                <a:satMod val="300000"/>
              </a:schemeClr>
            </a:gs>
            <a:gs pos="100000">
              <a:schemeClr val="phClr">
                <a:tint val="15000"/>
                <a:satMod val="350000"/>
              </a:schemeClr>
            </a:gs>
          </a:gsLst>
          <a:lin ang="16200000" scaled="1"/>
        </a:gradFill>
        <a:gradFill rotWithShape="1">
          <a:gsLst>
            <a:gs pos="0">
              <a:schemeClr val="phClr">
                <a:tint val="100000"/>
                <a:shade val="100000"/>
                <a:satMod val="130000"/>
              </a:schemeClr>
            </a:gs>
            <a:gs pos="100000">
              <a:schemeClr val="phClr">
                <a:tint val="50000"/>
                <a:shade val="100000"/>
                <a:satMod val="350000"/>
              </a:schemeClr>
            </a:gs>
          </a:gsLst>
          <a:lin ang="16200000" scaled="0"/>
        </a:gradFill>
      </a:fillStyleLst>
      <a:lnStyleLst>
        <a:ln w="9525" cap="flat" cmpd="sng" algn="ctr">
          <a:solidFill>
            <a:schemeClr val="phClr">
              <a:shade val="95000"/>
              <a:satMod val="105000"/>
            </a:schemeClr>
          </a:solidFill>
          <a:prstDash val="solid"/>
        </a:ln>
        <a:ln w="25400" cap="flat" cmpd="sng" algn="ctr">
          <a:solidFill>
            <a:schemeClr val="phClr"/>
          </a:solidFill>
          <a:prstDash val="solid"/>
        </a:ln>
        <a:ln w="38100" cap="flat" cmpd="sng" algn="ctr">
          <a:solidFill>
            <a:schemeClr val="phClr"/>
          </a:solidFill>
          <a:prstDash val="solid"/>
        </a:ln>
      </a:lnStyleLst>
      <a:effectStyleLst>
        <a:effectStyle>
          <a:effectLst>
            <a:outerShdw blurRad="40000" dist="20000" dir="5400000" rotWithShape="0">
              <a:srgbClr val="000000">
                <a:alpha val="38000"/>
              </a:srgbClr>
            </a:outerShdw>
          </a:effectLst>
        </a:effectStyle>
        <a:effectStyle>
          <a:effectLst>
            <a:outerShdw blurRad="40000" dist="23000" dir="5400000" rotWithShape="0">
              <a:srgbClr val="000000">
                <a:alpha val="35000"/>
              </a:srgbClr>
            </a:outerShdw>
          </a:effectLst>
        </a:effectStyle>
        <a:effectStyle>
          <a:effectLst>
            <a:outerShdw blurRad="40000" dist="23000" dir="5400000" rotWithShape="0">
              <a:srgbClr val="000000">
                <a:alpha val="35000"/>
              </a:srgbClr>
            </a:outerShdw>
          </a:effectLst>
          <a:scene3d>
            <a:camera prst="orthographicFront">
              <a:rot lat="0" lon="0" rev="0"/>
            </a:camera>
            <a:lightRig rig="threePt" dir="t">
              <a:rot lat="0" lon="0" rev="1200000"/>
            </a:lightRig>
          </a:scene3d>
          <a:sp3d>
            <a:bevelT w="63500" h="25400"/>
          </a:sp3d>
        </a:effectStyle>
      </a:effectStyleLst>
      <a:bgFillStyleLst>
        <a:solidFill>
          <a:schemeClr val="phClr"/>
        </a:solidFill>
        <a:gradFill rotWithShape="1">
          <a:gsLst>
            <a:gs pos="0">
              <a:schemeClr val="phClr">
                <a:tint val="40000"/>
                <a:satMod val="350000"/>
              </a:schemeClr>
            </a:gs>
            <a:gs pos="40000">
              <a:schemeClr val="phClr">
                <a:tint val="45000"/>
                <a:shade val="99000"/>
                <a:satMod val="350000"/>
              </a:schemeClr>
            </a:gs>
            <a:gs pos="100000">
              <a:schemeClr val="phClr">
                <a:shade val="20000"/>
                <a:satMod val="255000"/>
              </a:schemeClr>
            </a:gs>
          </a:gsLst>
          <a:path path="circle">
            <a:fillToRect l="50000" t="-80000" r="50000" b="180000"/>
          </a:path>
        </a:gradFill>
        <a:gradFill rotWithShape="1">
          <a:gsLst>
            <a:gs pos="0">
              <a:schemeClr val="phClr">
                <a:tint val="80000"/>
                <a:satMod val="300000"/>
              </a:schemeClr>
            </a:gs>
            <a:gs pos="100000">
              <a:schemeClr val="phClr">
                <a:shade val="30000"/>
                <a:satMod val="200000"/>
              </a:schemeClr>
            </a:gs>
          </a:gsLst>
          <a:path path="circle">
            <a:fillToRect l="50000" t="50000" r="50000" b="50000"/>
          </a:path>
        </a:gradFill>
      </a:bgFillStyleLst>
    </a:fmtScheme>
  </a:themeElements>
</a:theme>
</file>

<file path=ppt/theme/theme2.xml><?xml version="1.0" encoding="utf-8"?>
<a:theme xmlns:a="http://schemas.openxmlformats.org/drawingml/2006/main" xmlns:r="http://schemas.openxmlformats.org/officeDocument/2006/relationships" name="Office Theme">
  <a:themeElements>
    <a:clrScheme name="Office">
      <a:dk1>
        <a:srgbClr val="000000"/>
      </a:dk1>
      <a:lt1>
        <a:srgbClr val="FFFFFF"/>
      </a:lt1>
      <a:dk2>
        <a:srgbClr val="1F497D"/>
      </a:dk2>
      <a:lt2>
        <a:srgbClr val="EEECE1"/>
      </a:lt2>
      <a:accent1>
        <a:srgbClr val="4F81BD"/>
      </a:accent1>
      <a:accent2>
        <a:srgbClr val="C0504D"/>
      </a:accent2>
      <a:accent3>
        <a:srgbClr val="9BBB59"/>
      </a:accent3>
      <a:accent4>
        <a:srgbClr val="8064A2"/>
      </a:accent4>
      <a:accent5>
        <a:srgbClr val="4BACC6"/>
      </a:accent5>
      <a:accent6>
        <a:srgbClr val="F79646"/>
      </a:accent6>
      <a:hlink>
        <a:srgbClr val="0000FF"/>
      </a:hlink>
      <a:folHlink>
        <a:srgbClr val="800080"/>
      </a:folHlink>
    </a:clrScheme>
    <a:fontScheme name="Office">
      <a:majorFont>
        <a:latin typeface="Arial"/>
        <a:ea typeface=""/>
        <a:cs typeface=""/>
        <a:font script="Jpan" typeface="ＭＳ Ｐゴシック"/>
        <a:font script="Hang" typeface="맑은 고딕"/>
        <a:font script="Hans" typeface="宋体"/>
        <a:font script="Hant" typeface="新細明體"/>
        <a:font script="Arab" typeface="Times New Roman"/>
        <a:font script="Hebr" typeface="Times New Roman"/>
        <a:font script="Thai" typeface="Angsana New"/>
        <a:font script="Ethi" typeface="Nyala"/>
        <a:font script="Beng" typeface="Vrinda"/>
        <a:font script="Gujr" typeface="Shruti"/>
        <a:font script="Khmr" typeface="MoolBoran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Times New Roman"/>
        <a:font script="Uigh" typeface="Microsoft Uighur"/>
        <a:font script="Geor" typeface="Sylfaen"/>
      </a:majorFont>
      <a:minorFont>
        <a:latin typeface="Arial"/>
        <a:ea typeface=""/>
        <a:cs typeface=""/>
        <a:font script="Jpan" typeface="ＭＳ Ｐゴシック"/>
        <a:font script="Hang" typeface="맑은 고딕"/>
        <a:font script="Hans" typeface="宋体"/>
        <a:font script="Hant" typeface="新細明體"/>
        <a:font script="Arab" typeface="Arial"/>
        <a:font script="Hebr" typeface="Arial"/>
        <a:font script="Thai" typeface="Cordia New"/>
        <a:font script="Ethi" typeface="Nyala"/>
        <a:font script="Beng" typeface="Vrinda"/>
        <a:font script="Gujr" typeface="Shruti"/>
        <a:font script="Khmr" typeface="DaunPenh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Arial"/>
        <a:font script="Uigh" typeface="Microsoft Uighur"/>
        <a:font script="Geor" typeface="Sylfaen"/>
      </a:minorFont>
    </a:fontScheme>
    <a:fmtScheme name="Office">
      <a:fillStyleLst>
        <a:solidFill>
          <a:schemeClr val="phClr"/>
        </a:solidFill>
        <a:gradFill rotWithShape="1">
          <a:gsLst>
            <a:gs pos="0">
              <a:schemeClr val="phClr">
                <a:tint val="50000"/>
                <a:satMod val="300000"/>
              </a:schemeClr>
            </a:gs>
            <a:gs pos="35000">
              <a:schemeClr val="phClr">
                <a:tint val="37000"/>
                <a:satMod val="300000"/>
              </a:schemeClr>
            </a:gs>
            <a:gs pos="100000">
              <a:schemeClr val="phClr">
                <a:tint val="15000"/>
                <a:satMod val="350000"/>
              </a:schemeClr>
            </a:gs>
          </a:gsLst>
          <a:lin ang="16200000" scaled="1"/>
        </a:gradFill>
        <a:gradFill rotWithShape="1">
          <a:gsLst>
            <a:gs pos="0">
              <a:schemeClr val="phClr">
                <a:tint val="100000"/>
                <a:shade val="100000"/>
                <a:satMod val="130000"/>
              </a:schemeClr>
            </a:gs>
            <a:gs pos="100000">
              <a:schemeClr val="phClr">
                <a:tint val="50000"/>
                <a:shade val="100000"/>
                <a:satMod val="350000"/>
              </a:schemeClr>
            </a:gs>
          </a:gsLst>
          <a:lin ang="16200000" scaled="0"/>
        </a:gradFill>
      </a:fillStyleLst>
      <a:lnStyleLst>
        <a:ln w="9525" cap="flat" cmpd="sng" algn="ctr">
          <a:solidFill>
            <a:schemeClr val="phClr">
              <a:shade val="95000"/>
              <a:satMod val="105000"/>
            </a:schemeClr>
          </a:solidFill>
          <a:prstDash val="solid"/>
        </a:ln>
        <a:ln w="25400" cap="flat" cmpd="sng" algn="ctr">
          <a:solidFill>
            <a:schemeClr val="phClr"/>
          </a:solidFill>
          <a:prstDash val="solid"/>
        </a:ln>
        <a:ln w="38100" cap="flat" cmpd="sng" algn="ctr">
          <a:solidFill>
            <a:schemeClr val="phClr"/>
          </a:solidFill>
          <a:prstDash val="solid"/>
        </a:ln>
      </a:lnStyleLst>
      <a:effectStyleLst>
        <a:effectStyle>
          <a:effectLst>
            <a:outerShdw blurRad="40000" dist="20000" dir="5400000" rotWithShape="0">
              <a:srgbClr val="000000">
                <a:alpha val="38000"/>
              </a:srgbClr>
            </a:outerShdw>
          </a:effectLst>
        </a:effectStyle>
        <a:effectStyle>
          <a:effectLst>
            <a:outerShdw blurRad="40000" dist="23000" dir="5400000" rotWithShape="0">
              <a:srgbClr val="000000">
                <a:alpha val="35000"/>
              </a:srgbClr>
            </a:outerShdw>
          </a:effectLst>
        </a:effectStyle>
        <a:effectStyle>
          <a:effectLst>
            <a:outerShdw blurRad="40000" dist="23000" dir="5400000" rotWithShape="0">
              <a:srgbClr val="000000">
                <a:alpha val="35000"/>
              </a:srgbClr>
            </a:outerShdw>
          </a:effectLst>
          <a:scene3d>
            <a:camera prst="orthographicFront">
              <a:rot lat="0" lon="0" rev="0"/>
            </a:camera>
            <a:lightRig rig="threePt" dir="t">
              <a:rot lat="0" lon="0" rev="1200000"/>
            </a:lightRig>
          </a:scene3d>
          <a:sp3d>
            <a:bevelT w="63500" h="25400"/>
          </a:sp3d>
        </a:effectStyle>
      </a:effectStyleLst>
      <a:bgFillStyleLst>
        <a:solidFill>
          <a:schemeClr val="phClr"/>
        </a:solidFill>
        <a:gradFill rotWithShape="1">
          <a:gsLst>
            <a:gs pos="0">
              <a:schemeClr val="phClr">
                <a:tint val="40000"/>
                <a:satMod val="350000"/>
              </a:schemeClr>
            </a:gs>
            <a:gs pos="40000">
              <a:schemeClr val="phClr">
                <a:tint val="45000"/>
                <a:shade val="99000"/>
                <a:satMod val="350000"/>
              </a:schemeClr>
            </a:gs>
            <a:gs pos="100000">
              <a:schemeClr val="phClr">
                <a:shade val="20000"/>
                <a:satMod val="255000"/>
              </a:schemeClr>
            </a:gs>
          </a:gsLst>
          <a:path path="circle">
            <a:fillToRect l="50000" t="-80000" r="50000" b="180000"/>
          </a:path>
        </a:gradFill>
        <a:gradFill rotWithShape="1">
          <a:gsLst>
            <a:gs pos="0">
              <a:schemeClr val="phClr">
                <a:tint val="80000"/>
                <a:satMod val="300000"/>
              </a:schemeClr>
            </a:gs>
            <a:gs pos="100000">
              <a:schemeClr val="phClr">
                <a:shade val="30000"/>
                <a:satMod val="200000"/>
              </a:schemeClr>
            </a:gs>
          </a:gsLst>
          <a:path path="circle">
            <a:fillToRect l="50000" t="50000" r="50000" b="50000"/>
          </a:path>
        </a:gradFill>
      </a:bgFillStyleLst>
    </a:fmtScheme>
  </a:themeElements>
</a:theme>
</file>