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685800" y="21336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H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1866900" y="4419600"/>
            <a:ext cx="5410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Represent and interpret data.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609600" y="1146175"/>
            <a:ext cx="7924800" cy="32972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4249" l="-1536" r="0" t="-184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0" l="0" r="1537" t="30525"/>
          <a:stretch/>
        </p:blipFill>
        <p:spPr>
          <a:xfrm>
            <a:off x="2859087" y="4672012"/>
            <a:ext cx="3425825" cy="14620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/>
        </p:nvSpPr>
        <p:spPr>
          <a:xfrm>
            <a:off x="876300" y="1417637"/>
            <a:ext cx="78105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completes a line plot that displays all 10 data points with no incorrect or missing points.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3097212"/>
            <a:ext cx="3302000" cy="1997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/>
          <p:nvPr/>
        </p:nvSpPr>
        <p:spPr>
          <a:xfrm>
            <a:off x="609600" y="1146175"/>
            <a:ext cx="7924800" cy="43164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116" l="-1152" r="0" t="-112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9025" y="3200400"/>
            <a:ext cx="228600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8375" y="3200400"/>
            <a:ext cx="228600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9025" y="4648200"/>
            <a:ext cx="228600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0600" y="4648200"/>
            <a:ext cx="2286000" cy="1390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2" name="Google Shape;122;p1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/>
        </p:nvSpPr>
        <p:spPr>
          <a:xfrm>
            <a:off x="971550" y="1600200"/>
            <a:ext cx="72009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points) The student selects the line plot that correctly displays the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0" name="Google Shape;13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609600" y="1219200"/>
            <a:ext cx="7924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line plot shows the distance, in miles, that five students ran in a race. Enter the total distance, in miles, these students ran in the race.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0662" y="2819400"/>
            <a:ext cx="3622675" cy="2560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9" name="Google Shape;139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781050" y="1417637"/>
            <a:ext cx="75819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uses the data from a line plot to find a sum.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