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5" name="Google Shape;10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6" name="Google Shape;106;p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4" name="Google Shape;11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" name="Google Shape;115;p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3" name="Google Shape;12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4" name="Google Shape;124;p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2" name="Google Shape;132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0" name="Google Shape;140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8" name="Google Shape;148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6" name="Google Shape;156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4" name="Google Shape;164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2" name="Google Shape;172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0" name="Google Shape;180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8" name="Google Shape;188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6" name="Google Shape;196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4" name="Google Shape;204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0"/>
            <a:ext cx="251777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Grade 5 - Claim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Target 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cssmathactivities.com/" TargetMode="External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684212" y="1981200"/>
            <a:ext cx="77724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Claim 1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Smarter Balanced Sample Items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5 - Target G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1274762" y="4419600"/>
            <a:ext cx="65913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i="0" lang="en-US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Convert like measurement units within a given measurement system.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519112" y="5959475"/>
            <a:ext cx="8104187" cy="78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courtesy of the Smarter Balanced Assessment Consortium Item Specifications – Version 3.0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Slideshow organized by SMc Curriculum –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www.ccssmathactivities.com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mc logo1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11412" y="114300"/>
            <a:ext cx="4318000" cy="146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/>
          <p:nvPr/>
        </p:nvSpPr>
        <p:spPr>
          <a:xfrm>
            <a:off x="76200" y="38100"/>
            <a:ext cx="22860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 txBox="1"/>
          <p:nvPr/>
        </p:nvSpPr>
        <p:spPr>
          <a:xfrm>
            <a:off x="990600" y="1981200"/>
            <a:ext cx="6705600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the number of </a:t>
            </a: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inches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equal to 7 yards.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0" name="Google Shape;100;p1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01" name="Google Shape;101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" name="Google Shape;102;p1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 txBox="1"/>
          <p:nvPr/>
        </p:nvSpPr>
        <p:spPr>
          <a:xfrm>
            <a:off x="876300" y="1600200"/>
            <a:ext cx="75819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point)The student correctly converts from one measurement to another measurement.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252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9" name="Google Shape;109;p1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10" name="Google Shape;110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" name="Google Shape;111;p1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#1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6"/>
          <p:cNvSpPr txBox="1"/>
          <p:nvPr/>
        </p:nvSpPr>
        <p:spPr>
          <a:xfrm>
            <a:off x="446087" y="1905000"/>
            <a:ext cx="8229600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the number of </a:t>
            </a: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millimeters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equal to7 centimeters.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8" name="Google Shape;118;p1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19" name="Google Shape;119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" name="Google Shape;120;p1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7"/>
          <p:cNvSpPr txBox="1"/>
          <p:nvPr/>
        </p:nvSpPr>
        <p:spPr>
          <a:xfrm>
            <a:off x="876300" y="1676400"/>
            <a:ext cx="73914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point)The student correctly converts from one measurement to another measurement.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70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7" name="Google Shape;127;p1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28" name="Google Shape;128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" name="Google Shape;129;p1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#2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/>
          <p:nvPr/>
        </p:nvSpPr>
        <p:spPr>
          <a:xfrm>
            <a:off x="914400" y="1828800"/>
            <a:ext cx="7315200" cy="7127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1107" l="-1665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5" name="Google Shape;135;p18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36" name="Google Shape;136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" name="Google Shape;137;p18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 txBox="1"/>
          <p:nvPr/>
        </p:nvSpPr>
        <p:spPr>
          <a:xfrm>
            <a:off x="647700" y="1600200"/>
            <a:ext cx="78486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correctly converts from one measurement to another measurement.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3" name="Google Shape;143;p19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44" name="Google Shape;144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" name="Google Shape;145;p19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#3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0"/>
          <p:cNvSpPr txBox="1"/>
          <p:nvPr/>
        </p:nvSpPr>
        <p:spPr>
          <a:xfrm>
            <a:off x="804862" y="1524000"/>
            <a:ext cx="7772400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the number of </a:t>
            </a: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grams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equal to 24.7 kilograms.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1" name="Google Shape;151;p20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52" name="Google Shape;152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" name="Google Shape;153;p20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1"/>
          <p:cNvSpPr txBox="1"/>
          <p:nvPr/>
        </p:nvSpPr>
        <p:spPr>
          <a:xfrm>
            <a:off x="552450" y="1600200"/>
            <a:ext cx="80391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student correctly converts from one measurement to another measurement.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24,700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9" name="Google Shape;159;p21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60" name="Google Shape;160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1" name="Google Shape;161;p21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#4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2"/>
          <p:cNvSpPr/>
          <p:nvPr/>
        </p:nvSpPr>
        <p:spPr>
          <a:xfrm>
            <a:off x="1146175" y="1603375"/>
            <a:ext cx="6858000" cy="7127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0253" l="-1865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7" name="Google Shape;167;p22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68" name="Google Shape;168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9" name="Google Shape;169;p22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3"/>
          <p:cNvSpPr txBox="1"/>
          <p:nvPr/>
        </p:nvSpPr>
        <p:spPr>
          <a:xfrm>
            <a:off x="819150" y="1676400"/>
            <a:ext cx="75057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 The student correctly converts from one measurement to another measurement.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34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5" name="Google Shape;175;p23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76" name="Google Shape;176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7" name="Google Shape;177;p23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#5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4"/>
          <p:cNvSpPr txBox="1"/>
          <p:nvPr/>
        </p:nvSpPr>
        <p:spPr>
          <a:xfrm>
            <a:off x="800100" y="1600200"/>
            <a:ext cx="7543800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the number of </a:t>
            </a: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milliliters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equal to 4.6 liters.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3" name="Google Shape;183;p24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184" name="Google Shape;184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" name="Google Shape;185;p24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5"/>
          <p:cNvSpPr txBox="1"/>
          <p:nvPr/>
        </p:nvSpPr>
        <p:spPr>
          <a:xfrm>
            <a:off x="638175" y="1676400"/>
            <a:ext cx="786765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point)The student correctly converts from one measurement to another measurement.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4,600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1" name="Google Shape;191;p25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192" name="Google Shape;192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3" name="Google Shape;193;p25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#6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6"/>
          <p:cNvSpPr/>
          <p:nvPr/>
        </p:nvSpPr>
        <p:spPr>
          <a:xfrm>
            <a:off x="1200150" y="1828800"/>
            <a:ext cx="6743700" cy="70167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2171" l="-1897" r="-1352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9" name="Google Shape;199;p26"/>
          <p:cNvGrpSpPr/>
          <p:nvPr/>
        </p:nvGrpSpPr>
        <p:grpSpPr>
          <a:xfrm>
            <a:off x="7259637" y="-30162"/>
            <a:ext cx="1939925" cy="1176337"/>
            <a:chOff x="7259637" y="-30162"/>
            <a:chExt cx="1939925" cy="1176337"/>
          </a:xfrm>
        </p:grpSpPr>
        <p:pic>
          <p:nvPicPr>
            <p:cNvPr id="200" name="Google Shape;200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9637" y="-30162"/>
              <a:ext cx="1939925" cy="11763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1" name="Google Shape;201;p26"/>
            <p:cNvSpPr txBox="1"/>
            <p:nvPr/>
          </p:nvSpPr>
          <p:spPr>
            <a:xfrm>
              <a:off x="7543800" y="0"/>
              <a:ext cx="1600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Calibri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7"/>
          <p:cNvSpPr txBox="1"/>
          <p:nvPr/>
        </p:nvSpPr>
        <p:spPr>
          <a:xfrm>
            <a:off x="762000" y="1417637"/>
            <a:ext cx="7620000" cy="224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Rubric: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(1 point)The student correctly converts from one measurement to another measurement.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Answer: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7" name="Google Shape;207;p27"/>
          <p:cNvGrpSpPr/>
          <p:nvPr/>
        </p:nvGrpSpPr>
        <p:grpSpPr>
          <a:xfrm>
            <a:off x="6345237" y="-30162"/>
            <a:ext cx="2865437" cy="1116012"/>
            <a:chOff x="6345237" y="-30162"/>
            <a:chExt cx="2865437" cy="1116012"/>
          </a:xfrm>
        </p:grpSpPr>
        <p:pic>
          <p:nvPicPr>
            <p:cNvPr id="208" name="Google Shape;208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5237" y="-30162"/>
              <a:ext cx="2865437" cy="1116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" name="Google Shape;209;p27"/>
            <p:cNvSpPr txBox="1"/>
            <p:nvPr/>
          </p:nvSpPr>
          <p:spPr>
            <a:xfrm>
              <a:off x="6629400" y="0"/>
              <a:ext cx="2514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r>
                <a:rPr b="1" i="0" lang="en-US" sz="3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 Answer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