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4" name="Google Shape;284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5.png"/><Relationship Id="rId8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31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Relationship Id="rId4" Type="http://schemas.openxmlformats.org/officeDocument/2006/relationships/image" Target="../media/image21.png"/><Relationship Id="rId5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image" Target="../media/image24.png"/><Relationship Id="rId5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600200"/>
            <a:ext cx="7772400" cy="2079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5 - Target F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066800" y="3962400"/>
            <a:ext cx="70104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Apply and extend previous understandings of multiplication and division to multiply and divide fractions.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762000" y="1371600"/>
            <a:ext cx="7924800" cy="37544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970" l="-1536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66675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identifies the correct fractional quotient.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/>
          <p:nvPr/>
        </p:nvSpPr>
        <p:spPr>
          <a:xfrm>
            <a:off x="323850" y="1371600"/>
            <a:ext cx="8496300" cy="42799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425" l="-1146" r="-785" t="-113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" name="Google Shape;118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9" name="Google Shape;119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66675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identifies the correct fractional quotient.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8" name="Google Shape;128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/>
        </p:nvSpPr>
        <p:spPr>
          <a:xfrm>
            <a:off x="457200" y="1663700"/>
            <a:ext cx="8305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John has 25 ounces of juice. He pours an equal amount of juice into 7 cups.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number of ounces of juice in each cup.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728662" y="16002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a fraction which represents a solution involving quotients.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    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0887" y="3217862"/>
            <a:ext cx="403225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0" y="3225800"/>
            <a:ext cx="261937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" name="Google Shape;145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6" name="Google Shape;146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/>
          <p:nvPr/>
        </p:nvSpPr>
        <p:spPr>
          <a:xfrm>
            <a:off x="688975" y="1000125"/>
            <a:ext cx="7997825" cy="50101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552" l="-1599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00" y="2025650"/>
            <a:ext cx="3017837" cy="93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3000" y="3057525"/>
            <a:ext cx="3017837" cy="938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" y="4097337"/>
            <a:ext cx="4022725" cy="9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43000" y="5164137"/>
            <a:ext cx="4022725" cy="9318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8" name="Google Shape;158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/>
        </p:nvSpPr>
        <p:spPr>
          <a:xfrm>
            <a:off x="685800" y="1417637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identifies the correct fraction model for the given multiplication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6" name="Google Shape;16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/>
        </p:nvSpPr>
        <p:spPr>
          <a:xfrm>
            <a:off x="990600" y="1524000"/>
            <a:ext cx="73152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this rectangle to solve the problem.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area, in square inches, of the rectangle.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5437" y="2819400"/>
            <a:ext cx="3565525" cy="2232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" name="Google Shape;174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5" name="Google Shape;175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/>
        </p:nvSpPr>
        <p:spPr>
          <a:xfrm>
            <a:off x="685800" y="15240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finds the area of a given rectangle with fractional side length.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8025" y="3124200"/>
            <a:ext cx="401637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3" name="Google Shape;183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4" name="Google Shape;184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/>
          <p:nvPr/>
        </p:nvSpPr>
        <p:spPr>
          <a:xfrm>
            <a:off x="993775" y="1352550"/>
            <a:ext cx="7315200" cy="26098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838" l="-1748" r="0" t="-233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65437" y="3962400"/>
            <a:ext cx="3565525" cy="2320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2" name="Google Shape;192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3" name="Google Shape;193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5"/>
          <p:cNvSpPr txBox="1"/>
          <p:nvPr/>
        </p:nvSpPr>
        <p:spPr>
          <a:xfrm>
            <a:off x="685800" y="16002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finds the area of a given rectangle with fractional side length.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7550" y="3200400"/>
            <a:ext cx="382587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" name="Google Shape;201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2" name="Google Shape;202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6"/>
          <p:cNvSpPr txBox="1"/>
          <p:nvPr/>
        </p:nvSpPr>
        <p:spPr>
          <a:xfrm>
            <a:off x="609600" y="1600200"/>
            <a:ext cx="79248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 value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 makes this statement true: 5 ×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less than 5 but greater than 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9" name="Google Shape;209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0" name="Google Shape;210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 txBox="1"/>
          <p:nvPr/>
        </p:nvSpPr>
        <p:spPr>
          <a:xfrm>
            <a:off x="685800" y="16002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correct value in the given range.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3200400"/>
            <a:ext cx="241300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8" name="Google Shape;218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9" name="Google Shape;219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8"/>
          <p:cNvSpPr txBox="1"/>
          <p:nvPr/>
        </p:nvSpPr>
        <p:spPr>
          <a:xfrm>
            <a:off x="685800" y="1371600"/>
            <a:ext cx="8001000" cy="1077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 value for 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 makes this statement true: 5 × 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greater than 5 but less than 10.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7" name="Google Shape;227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/>
        </p:nvSpPr>
        <p:spPr>
          <a:xfrm>
            <a:off x="685800" y="16764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correct value in the given range.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3276600"/>
            <a:ext cx="241300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" name="Google Shape;235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6" name="Google Shape;236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" name="Google Shape;237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3" name="Google Shape;243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5" name="Google Shape;245;p30"/>
          <p:cNvSpPr txBox="1"/>
          <p:nvPr>
            <p:ph idx="4294967295" type="body"/>
          </p:nvPr>
        </p:nvSpPr>
        <p:spPr>
          <a:xfrm>
            <a:off x="323850" y="1543050"/>
            <a:ext cx="8362950" cy="45831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85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/>
          <p:nvPr/>
        </p:nvSpPr>
        <p:spPr>
          <a:xfrm>
            <a:off x="717550" y="1524000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solution.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 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0" y="2700337"/>
            <a:ext cx="401637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3" name="Google Shape;253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"/>
          <p:cNvSpPr/>
          <p:nvPr/>
        </p:nvSpPr>
        <p:spPr>
          <a:xfrm>
            <a:off x="725487" y="1298575"/>
            <a:ext cx="7693025" cy="3200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233" l="-1266" r="0" t="-152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0" y="4473575"/>
            <a:ext cx="4572000" cy="1470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1" name="Google Shape;261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2" name="Google Shape;262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3"/>
          <p:cNvSpPr txBox="1"/>
          <p:nvPr/>
        </p:nvSpPr>
        <p:spPr>
          <a:xfrm>
            <a:off x="609600" y="19050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solution to the division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   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9450" y="3533775"/>
            <a:ext cx="260350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28925" y="3533775"/>
            <a:ext cx="239712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72" name="Google Shape;272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" name="Google Shape;273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/>
          <p:nvPr/>
        </p:nvSpPr>
        <p:spPr>
          <a:xfrm>
            <a:off x="384175" y="1444625"/>
            <a:ext cx="8382000" cy="15970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7629" l="-1525" r="-152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9" name="Google Shape;279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80" name="Google Shape;280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 txBox="1"/>
          <p:nvPr/>
        </p:nvSpPr>
        <p:spPr>
          <a:xfrm>
            <a:off x="609600" y="17526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solution to the division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9450" y="3381375"/>
            <a:ext cx="260350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8" name="Google Shape;288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89" name="Google Shape;289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0" name="Google Shape;290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