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4.png"/><Relationship Id="rId6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81200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E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14450" y="4267200"/>
            <a:ext cx="65151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Use equivalent fractions as a strategy to add and subtract fractions.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0" name="Google Shape;100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4"/>
          <p:cNvSpPr txBox="1"/>
          <p:nvPr>
            <p:ph idx="4294967295" type="body"/>
          </p:nvPr>
        </p:nvSpPr>
        <p:spPr>
          <a:xfrm>
            <a:off x="323850" y="1543050"/>
            <a:ext cx="8362950" cy="45831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85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647700" y="1417637"/>
            <a:ext cx="78486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sum.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3012" y="3082925"/>
            <a:ext cx="541337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3337" y="4800600"/>
            <a:ext cx="420687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" name="Google Shape;114;p15"/>
          <p:cNvSpPr txBox="1"/>
          <p:nvPr/>
        </p:nvSpPr>
        <p:spPr>
          <a:xfrm>
            <a:off x="2517775" y="4041775"/>
            <a:ext cx="500062" cy="609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1" name="Google Shape;121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16"/>
          <p:cNvSpPr txBox="1"/>
          <p:nvPr>
            <p:ph idx="4294967295" type="body"/>
          </p:nvPr>
        </p:nvSpPr>
        <p:spPr>
          <a:xfrm>
            <a:off x="304800" y="1219200"/>
            <a:ext cx="8382000" cy="5181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85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/>
        </p:nvSpPr>
        <p:spPr>
          <a:xfrm>
            <a:off x="647700" y="1417637"/>
            <a:ext cx="78486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correctly calculates the solution to a subtraction problem involving fractions.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4600" y="3505200"/>
            <a:ext cx="539750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3975" y="4329112"/>
            <a:ext cx="379412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13012" y="5151437"/>
            <a:ext cx="541337" cy="641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" name="Google Shape;133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4" name="Google Shape;134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/>
          <p:nvPr/>
        </p:nvSpPr>
        <p:spPr>
          <a:xfrm>
            <a:off x="384175" y="1219200"/>
            <a:ext cx="8302625" cy="11699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643" l="-1540" r="-2199" t="-468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8"/>
          <p:cNvPicPr preferRelativeResize="0"/>
          <p:nvPr/>
        </p:nvPicPr>
        <p:blipFill rotWithShape="1">
          <a:blip r:embed="rId4">
            <a:alphaModFix/>
          </a:blip>
          <a:srcRect b="31111" l="41165" r="18967" t="53332"/>
          <a:stretch/>
        </p:blipFill>
        <p:spPr>
          <a:xfrm>
            <a:off x="593725" y="3048000"/>
            <a:ext cx="7956550" cy="193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" name="Google Shape;142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3" name="Google Shape;143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/>
        </p:nvSpPr>
        <p:spPr>
          <a:xfrm>
            <a:off x="647700" y="1417637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set of steps.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" name="Google Shape;150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1" name="Google Shape;151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/>
          <p:nvPr/>
        </p:nvSpPr>
        <p:spPr>
          <a:xfrm>
            <a:off x="536575" y="1206500"/>
            <a:ext cx="8077200" cy="50053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206" r="-82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0" name="Google Shape;160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equivalent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9" name="Google Shape;169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/>
          <p:nvPr/>
        </p:nvSpPr>
        <p:spPr>
          <a:xfrm>
            <a:off x="688975" y="1371600"/>
            <a:ext cx="7997825" cy="48577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217" r="-174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7" name="Google Shape;177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/>
          <p:nvPr/>
        </p:nvSpPr>
        <p:spPr>
          <a:xfrm>
            <a:off x="685800" y="1450975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the correct equivalent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5" name="Google Shape;185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/>
          <p:nvPr/>
        </p:nvSpPr>
        <p:spPr>
          <a:xfrm>
            <a:off x="1182687" y="1420812"/>
            <a:ext cx="6778625" cy="48942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85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2" name="Google Shape;192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3" name="Google Shape;19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"/>
          <p:cNvSpPr txBox="1"/>
          <p:nvPr/>
        </p:nvSpPr>
        <p:spPr>
          <a:xfrm>
            <a:off x="728662" y="160020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the correct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1" name="Google Shape;201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8" name="Google Shape;208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" name="Google Shape;210;p26"/>
          <p:cNvSpPr txBox="1"/>
          <p:nvPr>
            <p:ph idx="4294967295" type="body"/>
          </p:nvPr>
        </p:nvSpPr>
        <p:spPr>
          <a:xfrm>
            <a:off x="323850" y="1543050"/>
            <a:ext cx="8362950" cy="48577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850" r="-961" t="-164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7"/>
          <p:cNvSpPr txBox="1"/>
          <p:nvPr/>
        </p:nvSpPr>
        <p:spPr>
          <a:xfrm>
            <a:off x="685800" y="1450975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number that will make the equation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" name="Google Shape;216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7" name="Google Shape;217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